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2"/>
  </p:notesMasterIdLst>
  <p:sldIdLst>
    <p:sldId id="256" r:id="rId2"/>
    <p:sldId id="287" r:id="rId3"/>
    <p:sldId id="288" r:id="rId4"/>
    <p:sldId id="260" r:id="rId5"/>
    <p:sldId id="258" r:id="rId6"/>
    <p:sldId id="289" r:id="rId7"/>
    <p:sldId id="283" r:id="rId8"/>
    <p:sldId id="277" r:id="rId9"/>
    <p:sldId id="278" r:id="rId10"/>
    <p:sldId id="264" r:id="rId11"/>
    <p:sldId id="265" r:id="rId12"/>
    <p:sldId id="270" r:id="rId13"/>
    <p:sldId id="271" r:id="rId14"/>
    <p:sldId id="280" r:id="rId15"/>
    <p:sldId id="284" r:id="rId16"/>
    <p:sldId id="285" r:id="rId17"/>
    <p:sldId id="286" r:id="rId18"/>
    <p:sldId id="290" r:id="rId19"/>
    <p:sldId id="274" r:id="rId20"/>
    <p:sldId id="282" r:id="rId21"/>
  </p:sldIdLst>
  <p:sldSz cx="9144000" cy="5143500" type="screen16x9"/>
  <p:notesSz cx="6858000" cy="9144000"/>
  <p:embeddedFontLst>
    <p:embeddedFont>
      <p:font typeface="Arial Rounded MT Bold" panose="020F0704030504030204" pitchFamily="34" charset="0"/>
      <p:regular r:id="rId23"/>
    </p:embeddedFont>
    <p:embeddedFont>
      <p:font typeface="Georgia" panose="02040502050405020303" pitchFamily="18" charset="0"/>
      <p:regular r:id="rId24"/>
      <p:bold r:id="rId25"/>
      <p:italic r:id="rId26"/>
      <p:boldItalic r:id="rId27"/>
    </p:embeddedFont>
    <p:embeddedFont>
      <p:font typeface="Script MT Bold" panose="03040602040607080904" pitchFamily="66" charset="0"/>
      <p:bold r:id="rId28"/>
    </p:embeddedFont>
    <p:embeddedFont>
      <p:font typeface="Comic Sans MS" panose="030F0702030302020204" pitchFamily="66"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Amatic SC" panose="020B0604020202020204" charset="0"/>
      <p:regular r:id="rId37"/>
      <p:bold r:id="rId38"/>
    </p:embeddedFont>
    <p:embeddedFont>
      <p:font typeface="Verdana" panose="020B0604030504040204" pitchFamily="34" charset="0"/>
      <p:regular r:id="rId39"/>
      <p:bold r:id="rId40"/>
      <p:italic r:id="rId41"/>
      <p:boldItalic r:id="rId42"/>
    </p:embeddedFont>
    <p:embeddedFont>
      <p:font typeface="Tahoma" panose="020B0604030504040204" pitchFamily="34" charset="0"/>
      <p:regular r:id="rId43"/>
      <p:bold r:id="rId44"/>
    </p:embeddedFont>
    <p:embeddedFont>
      <p:font typeface="Dosis" panose="020B0604020202020204" charset="0"/>
      <p:regular r:id="rId45"/>
      <p:bold r:id="rId46"/>
    </p:embeddedFont>
    <p:embeddedFont>
      <p:font typeface="Lobster Two" panose="020B060402020202020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5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165918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31572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US" dirty="0" smtClean="0"/>
              <a:t>DOROTHY</a:t>
            </a:r>
            <a:endParaRPr dirty="0"/>
          </a:p>
        </p:txBody>
      </p:sp>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905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DOROTHY</a:t>
            </a:r>
            <a:endParaRPr dirty="0"/>
          </a:p>
        </p:txBody>
      </p:sp>
    </p:spTree>
    <p:extLst>
      <p:ext uri="{BB962C8B-B14F-4D97-AF65-F5344CB8AC3E}">
        <p14:creationId xmlns:p14="http://schemas.microsoft.com/office/powerpoint/2010/main" val="3398807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Where do you see SMART</a:t>
            </a:r>
            <a:endParaRPr lang="en-US" dirty="0"/>
          </a:p>
        </p:txBody>
      </p:sp>
    </p:spTree>
    <p:extLst>
      <p:ext uri="{BB962C8B-B14F-4D97-AF65-F5344CB8AC3E}">
        <p14:creationId xmlns:p14="http://schemas.microsoft.com/office/powerpoint/2010/main" val="3173467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363053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lang="en" dirty="0"/>
          </a:p>
        </p:txBody>
      </p:sp>
      <p:sp>
        <p:nvSpPr>
          <p:cNvPr id="294" name="Shape 2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6684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Dorothy: Who “owns” what work</a:t>
            </a:r>
          </a:p>
        </p:txBody>
      </p:sp>
    </p:spTree>
    <p:extLst>
      <p:ext uri="{BB962C8B-B14F-4D97-AF65-F5344CB8AC3E}">
        <p14:creationId xmlns:p14="http://schemas.microsoft.com/office/powerpoint/2010/main" val="27419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58934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smtClean="0"/>
              <a:t>Have</a:t>
            </a:r>
            <a:r>
              <a:rPr lang="en" baseline="0" dirty="0" smtClean="0"/>
              <a:t> participant hold up </a:t>
            </a:r>
            <a:r>
              <a:rPr lang="en" baseline="0" dirty="0" smtClean="0"/>
              <a:t>fingers, One number at a time.  Spend some time discussing why.  START WITH ZERO</a:t>
            </a:r>
            <a:endParaRPr lang="en" dirty="0"/>
          </a:p>
        </p:txBody>
      </p:sp>
    </p:spTree>
    <p:extLst>
      <p:ext uri="{BB962C8B-B14F-4D97-AF65-F5344CB8AC3E}">
        <p14:creationId xmlns:p14="http://schemas.microsoft.com/office/powerpoint/2010/main" val="390133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Dorothy</a:t>
            </a:r>
            <a:endParaRPr dirty="0"/>
          </a:p>
        </p:txBody>
      </p:sp>
    </p:spTree>
    <p:extLst>
      <p:ext uri="{BB962C8B-B14F-4D97-AF65-F5344CB8AC3E}">
        <p14:creationId xmlns:p14="http://schemas.microsoft.com/office/powerpoint/2010/main" val="2592223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JIM</a:t>
            </a:r>
            <a:endParaRPr dirty="0"/>
          </a:p>
        </p:txBody>
      </p:sp>
    </p:spTree>
    <p:extLst>
      <p:ext uri="{BB962C8B-B14F-4D97-AF65-F5344CB8AC3E}">
        <p14:creationId xmlns:p14="http://schemas.microsoft.com/office/powerpoint/2010/main" val="2371151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1000" y="685800"/>
            <a:ext cx="6096000" cy="3429000"/>
          </a:xfrm>
          <a:ln/>
        </p:spPr>
      </p:sp>
      <p:sp>
        <p:nvSpPr>
          <p:cNvPr id="30723" name="Notes Placeholder 2"/>
          <p:cNvSpPr>
            <a:spLocks noGrp="1"/>
          </p:cNvSpPr>
          <p:nvPr>
            <p:ph type="body" idx="1"/>
          </p:nvPr>
        </p:nvSpPr>
        <p:spPr>
          <a:noFill/>
        </p:spPr>
        <p:txBody>
          <a:bodyPr/>
          <a:lstStyle/>
          <a:p>
            <a:r>
              <a:rPr lang="en-US" altLang="en-US" dirty="0" err="1" smtClean="0"/>
              <a:t>DOROTHYresponsibility</a:t>
            </a:r>
            <a:r>
              <a:rPr lang="en-US" altLang="en-US" dirty="0" smtClean="0"/>
              <a:t> </a:t>
            </a:r>
            <a:r>
              <a:rPr lang="en-US" altLang="en-US" dirty="0" smtClean="0"/>
              <a:t>is ensuring alignment of goals throughout</a:t>
            </a:r>
            <a:r>
              <a:rPr lang="en-US" altLang="en-US" baseline="0" dirty="0" smtClean="0"/>
              <a:t> the district – from the overarching goals (District Improvement Plan, strategic plan) down to the classroom.</a:t>
            </a:r>
            <a:endParaRPr lang="en-US" altLang="en-US" dirty="0" smtClean="0"/>
          </a:p>
        </p:txBody>
      </p:sp>
      <p:sp>
        <p:nvSpPr>
          <p:cNvPr id="30724" name="Header Placeholder 3"/>
          <p:cNvSpPr>
            <a:spLocks noGrp="1"/>
          </p:cNvSpPr>
          <p:nvPr>
            <p:ph type="hdr" sz="quarter"/>
          </p:nvPr>
        </p:nvSpPr>
        <p:spPr>
          <a:xfrm>
            <a:off x="0" y="0"/>
            <a:ext cx="3037840" cy="466434"/>
          </a:xfrm>
          <a:prstGeom prst="rect">
            <a:avLst/>
          </a:prstGeom>
          <a:noFill/>
        </p:spPr>
        <p:txBody>
          <a:bodyPr/>
          <a:lstStyle>
            <a:lvl1pPr defTabSz="935009">
              <a:defRPr>
                <a:solidFill>
                  <a:schemeClr val="tx1"/>
                </a:solidFill>
                <a:latin typeface="Verdana" panose="020B0604030504040204" pitchFamily="34" charset="0"/>
              </a:defRPr>
            </a:lvl1pPr>
            <a:lvl2pPr marL="747360" indent="-286327" defTabSz="935009">
              <a:defRPr>
                <a:solidFill>
                  <a:schemeClr val="tx1"/>
                </a:solidFill>
                <a:latin typeface="Verdana" panose="020B0604030504040204" pitchFamily="34" charset="0"/>
              </a:defRPr>
            </a:lvl2pPr>
            <a:lvl3pPr marL="1150159" indent="-229708" defTabSz="935009">
              <a:defRPr>
                <a:solidFill>
                  <a:schemeClr val="tx1"/>
                </a:solidFill>
                <a:latin typeface="Verdana" panose="020B0604030504040204" pitchFamily="34" charset="0"/>
              </a:defRPr>
            </a:lvl3pPr>
            <a:lvl4pPr marL="1611192" indent="-229708" defTabSz="935009">
              <a:defRPr>
                <a:solidFill>
                  <a:schemeClr val="tx1"/>
                </a:solidFill>
                <a:latin typeface="Verdana" panose="020B0604030504040204" pitchFamily="34" charset="0"/>
              </a:defRPr>
            </a:lvl4pPr>
            <a:lvl5pPr marL="2072226" indent="-229708" defTabSz="935009">
              <a:defRPr>
                <a:solidFill>
                  <a:schemeClr val="tx1"/>
                </a:solidFill>
                <a:latin typeface="Verdana" panose="020B0604030504040204" pitchFamily="34" charset="0"/>
              </a:defRPr>
            </a:lvl5pPr>
            <a:lvl6pPr marL="2538113" indent="-229708" defTabSz="935009" eaLnBrk="0" fontAlgn="base" hangingPunct="0">
              <a:spcBef>
                <a:spcPct val="0"/>
              </a:spcBef>
              <a:spcAft>
                <a:spcPct val="0"/>
              </a:spcAft>
              <a:defRPr>
                <a:solidFill>
                  <a:schemeClr val="tx1"/>
                </a:solidFill>
                <a:latin typeface="Verdana" panose="020B0604030504040204" pitchFamily="34" charset="0"/>
              </a:defRPr>
            </a:lvl6pPr>
            <a:lvl7pPr marL="3004000" indent="-229708" defTabSz="935009" eaLnBrk="0" fontAlgn="base" hangingPunct="0">
              <a:spcBef>
                <a:spcPct val="0"/>
              </a:spcBef>
              <a:spcAft>
                <a:spcPct val="0"/>
              </a:spcAft>
              <a:defRPr>
                <a:solidFill>
                  <a:schemeClr val="tx1"/>
                </a:solidFill>
                <a:latin typeface="Verdana" panose="020B0604030504040204" pitchFamily="34" charset="0"/>
              </a:defRPr>
            </a:lvl7pPr>
            <a:lvl8pPr marL="3469887" indent="-229708" defTabSz="935009" eaLnBrk="0" fontAlgn="base" hangingPunct="0">
              <a:spcBef>
                <a:spcPct val="0"/>
              </a:spcBef>
              <a:spcAft>
                <a:spcPct val="0"/>
              </a:spcAft>
              <a:defRPr>
                <a:solidFill>
                  <a:schemeClr val="tx1"/>
                </a:solidFill>
                <a:latin typeface="Verdana" panose="020B0604030504040204" pitchFamily="34" charset="0"/>
              </a:defRPr>
            </a:lvl8pPr>
            <a:lvl9pPr marL="3935773" indent="-229708" defTabSz="935009" eaLnBrk="0" fontAlgn="base" hangingPunct="0">
              <a:spcBef>
                <a:spcPct val="0"/>
              </a:spcBef>
              <a:spcAft>
                <a:spcPct val="0"/>
              </a:spcAft>
              <a:defRPr>
                <a:solidFill>
                  <a:schemeClr val="tx1"/>
                </a:solidFill>
                <a:latin typeface="Verdana" panose="020B0604030504040204" pitchFamily="34" charset="0"/>
              </a:defRPr>
            </a:lvl9pPr>
          </a:lstStyle>
          <a:p>
            <a:r>
              <a:rPr lang="en-US" altLang="en-US" smtClean="0"/>
              <a:t>Handout: W1-10</a:t>
            </a:r>
          </a:p>
        </p:txBody>
      </p:sp>
      <p:sp>
        <p:nvSpPr>
          <p:cNvPr id="30725" name="Slide Number Placeholder 4"/>
          <p:cNvSpPr>
            <a:spLocks noGrp="1"/>
          </p:cNvSpPr>
          <p:nvPr>
            <p:ph type="sldNum" sz="quarter" idx="5"/>
          </p:nvPr>
        </p:nvSpPr>
        <p:spPr>
          <a:xfrm>
            <a:off x="3970938" y="8829967"/>
            <a:ext cx="3037840" cy="466433"/>
          </a:xfrm>
          <a:prstGeom prst="rect">
            <a:avLst/>
          </a:prstGeom>
          <a:noFill/>
        </p:spPr>
        <p:txBody>
          <a:bodyPr/>
          <a:lstStyle>
            <a:lvl1pPr defTabSz="935009">
              <a:defRPr>
                <a:solidFill>
                  <a:schemeClr val="tx1"/>
                </a:solidFill>
                <a:latin typeface="Verdana" panose="020B0604030504040204" pitchFamily="34" charset="0"/>
              </a:defRPr>
            </a:lvl1pPr>
            <a:lvl2pPr marL="747360" indent="-286327" defTabSz="935009">
              <a:defRPr>
                <a:solidFill>
                  <a:schemeClr val="tx1"/>
                </a:solidFill>
                <a:latin typeface="Verdana" panose="020B0604030504040204" pitchFamily="34" charset="0"/>
              </a:defRPr>
            </a:lvl2pPr>
            <a:lvl3pPr marL="1150159" indent="-229708" defTabSz="935009">
              <a:defRPr>
                <a:solidFill>
                  <a:schemeClr val="tx1"/>
                </a:solidFill>
                <a:latin typeface="Verdana" panose="020B0604030504040204" pitchFamily="34" charset="0"/>
              </a:defRPr>
            </a:lvl3pPr>
            <a:lvl4pPr marL="1611192" indent="-229708" defTabSz="935009">
              <a:defRPr>
                <a:solidFill>
                  <a:schemeClr val="tx1"/>
                </a:solidFill>
                <a:latin typeface="Verdana" panose="020B0604030504040204" pitchFamily="34" charset="0"/>
              </a:defRPr>
            </a:lvl4pPr>
            <a:lvl5pPr marL="2072226" indent="-229708" defTabSz="935009">
              <a:defRPr>
                <a:solidFill>
                  <a:schemeClr val="tx1"/>
                </a:solidFill>
                <a:latin typeface="Verdana" panose="020B0604030504040204" pitchFamily="34" charset="0"/>
              </a:defRPr>
            </a:lvl5pPr>
            <a:lvl6pPr marL="2538113" indent="-229708" defTabSz="935009" eaLnBrk="0" fontAlgn="base" hangingPunct="0">
              <a:spcBef>
                <a:spcPct val="0"/>
              </a:spcBef>
              <a:spcAft>
                <a:spcPct val="0"/>
              </a:spcAft>
              <a:defRPr>
                <a:solidFill>
                  <a:schemeClr val="tx1"/>
                </a:solidFill>
                <a:latin typeface="Verdana" panose="020B0604030504040204" pitchFamily="34" charset="0"/>
              </a:defRPr>
            </a:lvl6pPr>
            <a:lvl7pPr marL="3004000" indent="-229708" defTabSz="935009" eaLnBrk="0" fontAlgn="base" hangingPunct="0">
              <a:spcBef>
                <a:spcPct val="0"/>
              </a:spcBef>
              <a:spcAft>
                <a:spcPct val="0"/>
              </a:spcAft>
              <a:defRPr>
                <a:solidFill>
                  <a:schemeClr val="tx1"/>
                </a:solidFill>
                <a:latin typeface="Verdana" panose="020B0604030504040204" pitchFamily="34" charset="0"/>
              </a:defRPr>
            </a:lvl7pPr>
            <a:lvl8pPr marL="3469887" indent="-229708" defTabSz="935009" eaLnBrk="0" fontAlgn="base" hangingPunct="0">
              <a:spcBef>
                <a:spcPct val="0"/>
              </a:spcBef>
              <a:spcAft>
                <a:spcPct val="0"/>
              </a:spcAft>
              <a:defRPr>
                <a:solidFill>
                  <a:schemeClr val="tx1"/>
                </a:solidFill>
                <a:latin typeface="Verdana" panose="020B0604030504040204" pitchFamily="34" charset="0"/>
              </a:defRPr>
            </a:lvl8pPr>
            <a:lvl9pPr marL="3935773" indent="-229708" defTabSz="935009" eaLnBrk="0" fontAlgn="base" hangingPunct="0">
              <a:spcBef>
                <a:spcPct val="0"/>
              </a:spcBef>
              <a:spcAft>
                <a:spcPct val="0"/>
              </a:spcAft>
              <a:defRPr>
                <a:solidFill>
                  <a:schemeClr val="tx1"/>
                </a:solidFill>
                <a:latin typeface="Verdana" panose="020B0604030504040204" pitchFamily="34" charset="0"/>
              </a:defRPr>
            </a:lvl9pPr>
          </a:lstStyle>
          <a:p>
            <a:fld id="{D8F9A21F-36AB-4E63-89B7-5828BC52F583}" type="slidenum">
              <a:rPr lang="en-US" altLang="en-US" smtClean="0"/>
              <a:pPr/>
              <a:t>8</a:t>
            </a:fld>
            <a:endParaRPr lang="en-US" altLang="en-US" smtClean="0"/>
          </a:p>
        </p:txBody>
      </p:sp>
    </p:spTree>
    <p:extLst>
      <p:ext uri="{BB962C8B-B14F-4D97-AF65-F5344CB8AC3E}">
        <p14:creationId xmlns:p14="http://schemas.microsoft.com/office/powerpoint/2010/main" val="1541423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dirty="0" smtClean="0"/>
              <a:t>JIM</a:t>
            </a:r>
            <a:endParaRPr lang="en" dirty="0"/>
          </a:p>
        </p:txBody>
      </p:sp>
    </p:spTree>
    <p:extLst>
      <p:ext uri="{BB962C8B-B14F-4D97-AF65-F5344CB8AC3E}">
        <p14:creationId xmlns:p14="http://schemas.microsoft.com/office/powerpoint/2010/main" val="420680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 dirty="0" smtClean="0"/>
              <a:t>Dorothy</a:t>
            </a:r>
            <a:endParaRPr lang="en" dirty="0"/>
          </a:p>
        </p:txBody>
      </p:sp>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18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Clr>
                <a:schemeClr val="dk1"/>
              </a:buClr>
              <a:buFont typeface="Arial"/>
              <a:buNone/>
            </a:pPr>
            <a:r>
              <a:rPr lang="en" dirty="0" smtClean="0">
                <a:solidFill>
                  <a:schemeClr val="dk1"/>
                </a:solidFill>
              </a:rPr>
              <a:t>JIM</a:t>
            </a:r>
            <a:endParaRPr lang="en" dirty="0">
              <a:solidFill>
                <a:schemeClr val="dk1"/>
              </a:solidFill>
            </a:endParaRPr>
          </a:p>
        </p:txBody>
      </p:sp>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532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55"/>
        <p:cNvGrpSpPr/>
        <p:nvPr/>
      </p:nvGrpSpPr>
      <p:grpSpPr>
        <a:xfrm>
          <a:off x="0" y="0"/>
          <a:ext cx="0" cy="0"/>
          <a:chOff x="0" y="0"/>
          <a:chExt cx="0" cy="0"/>
        </a:xfrm>
      </p:grpSpPr>
      <p:sp>
        <p:nvSpPr>
          <p:cNvPr id="56" name="Shape 56"/>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2540450"/>
            <a:ext cx="3119700" cy="2036400"/>
          </a:xfrm>
          <a:prstGeom prst="rect">
            <a:avLst/>
          </a:prstGeom>
          <a:noFill/>
        </p:spPr>
        <p:txBody>
          <a:bodyPr lIns="91425" tIns="91425" rIns="91425" bIns="91425" anchor="t" anchorCtr="0"/>
          <a:lstStyle>
            <a:lvl1pPr lvl="0" algn="l">
              <a:lnSpc>
                <a:spcPct val="100000"/>
              </a:lnSpc>
              <a:spcBef>
                <a:spcPts val="0"/>
              </a:spcBef>
              <a:spcAft>
                <a:spcPts val="0"/>
              </a:spcAft>
              <a:buClr>
                <a:schemeClr val="dk1"/>
              </a:buClr>
              <a:buSzPct val="100000"/>
              <a:buNone/>
              <a:defRPr sz="2800">
                <a:solidFill>
                  <a:schemeClr val="dk1"/>
                </a:solidFill>
              </a:defRPr>
            </a:lvl1pPr>
            <a:lvl2pPr lvl="1" algn="l">
              <a:lnSpc>
                <a:spcPct val="100000"/>
              </a:lnSpc>
              <a:spcBef>
                <a:spcPts val="0"/>
              </a:spcBef>
              <a:spcAft>
                <a:spcPts val="0"/>
              </a:spcAft>
              <a:buClr>
                <a:schemeClr val="dk1"/>
              </a:buClr>
              <a:buSzPct val="100000"/>
              <a:buNone/>
              <a:defRPr sz="2800">
                <a:solidFill>
                  <a:schemeClr val="dk1"/>
                </a:solidFill>
              </a:defRPr>
            </a:lvl2pPr>
            <a:lvl3pPr lvl="2" algn="l">
              <a:lnSpc>
                <a:spcPct val="100000"/>
              </a:lnSpc>
              <a:spcBef>
                <a:spcPts val="0"/>
              </a:spcBef>
              <a:spcAft>
                <a:spcPts val="0"/>
              </a:spcAft>
              <a:buClr>
                <a:schemeClr val="dk1"/>
              </a:buClr>
              <a:buSzPct val="100000"/>
              <a:buNone/>
              <a:defRPr sz="2800">
                <a:solidFill>
                  <a:schemeClr val="dk1"/>
                </a:solidFill>
              </a:defRPr>
            </a:lvl3pPr>
            <a:lvl4pPr lvl="3" algn="l">
              <a:lnSpc>
                <a:spcPct val="100000"/>
              </a:lnSpc>
              <a:spcBef>
                <a:spcPts val="0"/>
              </a:spcBef>
              <a:spcAft>
                <a:spcPts val="0"/>
              </a:spcAft>
              <a:buClr>
                <a:schemeClr val="dk1"/>
              </a:buClr>
              <a:buSzPct val="100000"/>
              <a:buNone/>
              <a:defRPr sz="2800">
                <a:solidFill>
                  <a:schemeClr val="dk1"/>
                </a:solidFill>
              </a:defRPr>
            </a:lvl4pPr>
            <a:lvl5pPr lvl="4" algn="l">
              <a:lnSpc>
                <a:spcPct val="100000"/>
              </a:lnSpc>
              <a:spcBef>
                <a:spcPts val="0"/>
              </a:spcBef>
              <a:spcAft>
                <a:spcPts val="0"/>
              </a:spcAft>
              <a:buClr>
                <a:schemeClr val="dk1"/>
              </a:buClr>
              <a:buSzPct val="100000"/>
              <a:buNone/>
              <a:defRPr sz="2800">
                <a:solidFill>
                  <a:schemeClr val="dk1"/>
                </a:solidFill>
              </a:defRPr>
            </a:lvl5pPr>
            <a:lvl6pPr lvl="5" algn="l">
              <a:lnSpc>
                <a:spcPct val="100000"/>
              </a:lnSpc>
              <a:spcBef>
                <a:spcPts val="0"/>
              </a:spcBef>
              <a:spcAft>
                <a:spcPts val="0"/>
              </a:spcAft>
              <a:buClr>
                <a:schemeClr val="dk1"/>
              </a:buClr>
              <a:buSzPct val="100000"/>
              <a:buNone/>
              <a:defRPr sz="2800">
                <a:solidFill>
                  <a:schemeClr val="dk1"/>
                </a:solidFill>
              </a:defRPr>
            </a:lvl6pPr>
            <a:lvl7pPr lvl="6" algn="l">
              <a:lnSpc>
                <a:spcPct val="100000"/>
              </a:lnSpc>
              <a:spcBef>
                <a:spcPts val="0"/>
              </a:spcBef>
              <a:spcAft>
                <a:spcPts val="0"/>
              </a:spcAft>
              <a:buClr>
                <a:schemeClr val="dk1"/>
              </a:buClr>
              <a:buSzPct val="100000"/>
              <a:buNone/>
              <a:defRPr sz="2800">
                <a:solidFill>
                  <a:schemeClr val="dk1"/>
                </a:solidFill>
              </a:defRPr>
            </a:lvl7pPr>
            <a:lvl8pPr lvl="7" algn="l">
              <a:lnSpc>
                <a:spcPct val="100000"/>
              </a:lnSpc>
              <a:spcBef>
                <a:spcPts val="0"/>
              </a:spcBef>
              <a:spcAft>
                <a:spcPts val="0"/>
              </a:spcAft>
              <a:buClr>
                <a:schemeClr val="dk1"/>
              </a:buClr>
              <a:buSzPct val="100000"/>
              <a:buNone/>
              <a:defRPr sz="2800">
                <a:solidFill>
                  <a:schemeClr val="dk1"/>
                </a:solidFill>
              </a:defRPr>
            </a:lvl8pPr>
            <a:lvl9pPr lvl="8" algn="l">
              <a:lnSpc>
                <a:spcPct val="100000"/>
              </a:lnSpc>
              <a:spcBef>
                <a:spcPts val="0"/>
              </a:spcBef>
              <a:spcAft>
                <a:spcPts val="0"/>
              </a:spcAft>
              <a:buClr>
                <a:schemeClr val="dk1"/>
              </a:buClr>
              <a:buSzPct val="100000"/>
              <a:buNone/>
              <a:defRPr sz="2800">
                <a:solidFill>
                  <a:schemeClr val="dk1"/>
                </a:solidFill>
              </a:defRPr>
            </a:lvl9pPr>
          </a:lstStyle>
          <a:p>
            <a:endParaRPr/>
          </a:p>
        </p:txBody>
      </p:sp>
      <p:sp>
        <p:nvSpPr>
          <p:cNvPr id="58" name="Shape 58"/>
          <p:cNvSpPr txBox="1">
            <a:spLocks noGrp="1"/>
          </p:cNvSpPr>
          <p:nvPr>
            <p:ph type="body" idx="1"/>
          </p:nvPr>
        </p:nvSpPr>
        <p:spPr>
          <a:xfrm>
            <a:off x="3529200" y="2540450"/>
            <a:ext cx="5295300" cy="20364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59" name="Shape 59"/>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05977"/>
            <a:ext cx="8229600" cy="857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rgbClr val="768D5A"/>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rgbClr val="768D5A"/>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rgbClr val="768D5A"/>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rgbClr val="768D5A"/>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rgbClr val="768D5A"/>
                </a:solidFill>
                <a:latin typeface="Calibri"/>
                <a:ea typeface="Calibri"/>
                <a:cs typeface="Calibri"/>
                <a:sym typeface="Calibri"/>
              </a:defRPr>
            </a:lvl5pPr>
            <a:lvl6pPr marL="457200" marR="0" lvl="5" indent="0" algn="l" rtl="0">
              <a:spcBef>
                <a:spcPts val="0"/>
              </a:spcBef>
              <a:spcAft>
                <a:spcPts val="0"/>
              </a:spcAft>
              <a:buNone/>
              <a:defRPr sz="3600" b="0" i="0" u="none" strike="noStrike" cap="none">
                <a:solidFill>
                  <a:srgbClr val="768D5A"/>
                </a:solidFill>
                <a:latin typeface="Calibri"/>
                <a:ea typeface="Calibri"/>
                <a:cs typeface="Calibri"/>
                <a:sym typeface="Calibri"/>
              </a:defRPr>
            </a:lvl6pPr>
            <a:lvl7pPr marL="914400" marR="0" lvl="6" indent="0" algn="l" rtl="0">
              <a:spcBef>
                <a:spcPts val="0"/>
              </a:spcBef>
              <a:spcAft>
                <a:spcPts val="0"/>
              </a:spcAft>
              <a:buNone/>
              <a:defRPr sz="3600" b="0" i="0" u="none" strike="noStrike" cap="none">
                <a:solidFill>
                  <a:srgbClr val="768D5A"/>
                </a:solidFill>
                <a:latin typeface="Calibri"/>
                <a:ea typeface="Calibri"/>
                <a:cs typeface="Calibri"/>
                <a:sym typeface="Calibri"/>
              </a:defRPr>
            </a:lvl7pPr>
            <a:lvl8pPr marL="1371600" marR="0" lvl="7" indent="0" algn="l" rtl="0">
              <a:spcBef>
                <a:spcPts val="0"/>
              </a:spcBef>
              <a:spcAft>
                <a:spcPts val="0"/>
              </a:spcAft>
              <a:buNone/>
              <a:defRPr sz="3600" b="0" i="0" u="none" strike="noStrike" cap="none">
                <a:solidFill>
                  <a:srgbClr val="768D5A"/>
                </a:solidFill>
                <a:latin typeface="Calibri"/>
                <a:ea typeface="Calibri"/>
                <a:cs typeface="Calibri"/>
                <a:sym typeface="Calibri"/>
              </a:defRPr>
            </a:lvl8pPr>
            <a:lvl9pPr marL="1828800" marR="0" lvl="8" indent="0" algn="l" rtl="0">
              <a:spcBef>
                <a:spcPts val="0"/>
              </a:spcBef>
              <a:spcAft>
                <a:spcPts val="0"/>
              </a:spcAft>
              <a:buNone/>
              <a:defRPr sz="3600" b="0" i="0" u="none" strike="noStrike" cap="none">
                <a:solidFill>
                  <a:srgbClr val="768D5A"/>
                </a:solidFill>
                <a:latin typeface="Calibri"/>
                <a:ea typeface="Calibri"/>
                <a:cs typeface="Calibri"/>
                <a:sym typeface="Calibri"/>
              </a:defRPr>
            </a:lvl9pPr>
          </a:lstStyle>
          <a:p>
            <a:endParaRPr/>
          </a:p>
        </p:txBody>
      </p:sp>
      <p:sp>
        <p:nvSpPr>
          <p:cNvPr id="62" name="Shape 6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AF9738"/>
              </a:buClr>
              <a:buSzPct val="100000"/>
              <a:buFont typeface="Arial"/>
              <a:buChar char="•"/>
              <a:defRPr sz="2400" b="0" i="0" u="none" strike="noStrike" cap="none">
                <a:solidFill>
                  <a:srgbClr val="AF9738"/>
                </a:solidFill>
                <a:latin typeface="Calibri"/>
                <a:ea typeface="Calibri"/>
                <a:cs typeface="Calibri"/>
                <a:sym typeface="Calibri"/>
              </a:defRPr>
            </a:lvl1pPr>
            <a:lvl2pPr marL="742950" marR="0" lvl="1" indent="-158750" algn="l" rtl="0">
              <a:spcBef>
                <a:spcPts val="400"/>
              </a:spcBef>
              <a:spcAft>
                <a:spcPts val="0"/>
              </a:spcAft>
              <a:buClr>
                <a:srgbClr val="AF9738"/>
              </a:buClr>
              <a:buSzPct val="100000"/>
              <a:buFont typeface="Arial"/>
              <a:buChar char="–"/>
              <a:defRPr sz="2000" b="0" i="0" u="none" strike="noStrike" cap="none">
                <a:solidFill>
                  <a:srgbClr val="AF9738"/>
                </a:solidFill>
                <a:latin typeface="Calibri"/>
                <a:ea typeface="Calibri"/>
                <a:cs typeface="Calibri"/>
                <a:sym typeface="Calibri"/>
              </a:defRPr>
            </a:lvl2pPr>
            <a:lvl3pPr marL="1143000" marR="0" lvl="2" indent="-114300" algn="l" rtl="0">
              <a:spcBef>
                <a:spcPts val="360"/>
              </a:spcBef>
              <a:spcAft>
                <a:spcPts val="0"/>
              </a:spcAft>
              <a:buClr>
                <a:srgbClr val="AF9738"/>
              </a:buClr>
              <a:buSzPct val="100000"/>
              <a:buFont typeface="Arial"/>
              <a:buChar char="•"/>
              <a:defRPr sz="1800" b="0" i="0" u="none" strike="noStrike" cap="none">
                <a:solidFill>
                  <a:srgbClr val="AF9738"/>
                </a:solidFill>
                <a:latin typeface="Calibri"/>
                <a:ea typeface="Calibri"/>
                <a:cs typeface="Calibri"/>
                <a:sym typeface="Calibri"/>
              </a:defRPr>
            </a:lvl3pPr>
            <a:lvl4pPr marL="1600200" marR="0" lvl="3" indent="-127000" algn="l" rtl="0">
              <a:spcBef>
                <a:spcPts val="320"/>
              </a:spcBef>
              <a:spcAft>
                <a:spcPts val="0"/>
              </a:spcAft>
              <a:buClr>
                <a:srgbClr val="AF9738"/>
              </a:buClr>
              <a:buSzPct val="100000"/>
              <a:buFont typeface="Arial"/>
              <a:buChar char="–"/>
              <a:defRPr sz="1600" b="0" i="0" u="none" strike="noStrike" cap="none">
                <a:solidFill>
                  <a:srgbClr val="AF9738"/>
                </a:solidFill>
                <a:latin typeface="Calibri"/>
                <a:ea typeface="Calibri"/>
                <a:cs typeface="Calibri"/>
                <a:sym typeface="Calibri"/>
              </a:defRPr>
            </a:lvl4pPr>
            <a:lvl5pPr marL="2057400" marR="0" lvl="4" indent="-127000" algn="l" rtl="0">
              <a:spcBef>
                <a:spcPts val="320"/>
              </a:spcBef>
              <a:spcAft>
                <a:spcPts val="0"/>
              </a:spcAft>
              <a:buClr>
                <a:srgbClr val="AF9738"/>
              </a:buClr>
              <a:buSzPct val="100000"/>
              <a:buFont typeface="Arial"/>
              <a:buChar char="»"/>
              <a:defRPr sz="1600" b="0" i="0" u="none" strike="noStrike" cap="none">
                <a:solidFill>
                  <a:srgbClr val="AF9738"/>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4767262"/>
            <a:ext cx="2133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4767262"/>
            <a:ext cx="2895600" cy="2739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24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2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0" y="4767262"/>
            <a:ext cx="2133600" cy="2739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a:solidFill>
                  <a:srgbClr val="898989"/>
                </a:solidFill>
                <a:latin typeface="Calibri"/>
                <a:ea typeface="Calibri"/>
                <a:cs typeface="Calibri"/>
                <a:sym typeface="Calibri"/>
              </a:rPr>
              <a:t>‹#›</a:t>
            </a:fld>
            <a:endParaRPr lang="en" sz="1200" b="0" i="0" u="none">
              <a:solidFill>
                <a:srgbClr val="89898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3">
    <p:bg>
      <p:bgPr>
        <a:solidFill>
          <a:srgbClr val="FFFFFF"/>
        </a:solidFill>
        <a:effectLst/>
      </p:bgPr>
    </p:bg>
    <p:spTree>
      <p:nvGrpSpPr>
        <p:cNvPr id="1" name="Shape 117"/>
        <p:cNvGrpSpPr/>
        <p:nvPr/>
      </p:nvGrpSpPr>
      <p:grpSpPr>
        <a:xfrm>
          <a:off x="0" y="0"/>
          <a:ext cx="0" cy="0"/>
          <a:chOff x="0" y="0"/>
          <a:chExt cx="0" cy="0"/>
        </a:xfrm>
      </p:grpSpPr>
      <p:sp>
        <p:nvSpPr>
          <p:cNvPr id="118" name="Shape 118"/>
          <p:cNvSpPr/>
          <p:nvPr/>
        </p:nvSpPr>
        <p:spPr>
          <a:xfrm>
            <a:off x="0" y="0"/>
            <a:ext cx="9144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119" name="Shape 119"/>
          <p:cNvCxnSpPr/>
          <p:nvPr/>
        </p:nvCxnSpPr>
        <p:spPr>
          <a:xfrm>
            <a:off x="466325" y="353994"/>
            <a:ext cx="660000" cy="0"/>
          </a:xfrm>
          <a:prstGeom prst="straightConnector1">
            <a:avLst/>
          </a:prstGeom>
          <a:noFill/>
          <a:ln w="76200" cap="flat" cmpd="sng">
            <a:solidFill>
              <a:schemeClr val="dk1"/>
            </a:solidFill>
            <a:prstDash val="solid"/>
            <a:round/>
            <a:headEnd type="none" w="med" len="med"/>
            <a:tailEnd type="none" w="med" len="med"/>
          </a:ln>
        </p:spPr>
      </p:cxnSp>
      <p:sp>
        <p:nvSpPr>
          <p:cNvPr id="120" name="Shape 120"/>
          <p:cNvSpPr txBox="1">
            <a:spLocks noGrp="1"/>
          </p:cNvSpPr>
          <p:nvPr>
            <p:ph type="title"/>
          </p:nvPr>
        </p:nvSpPr>
        <p:spPr>
          <a:xfrm>
            <a:off x="349300" y="450119"/>
            <a:ext cx="3898200" cy="4115400"/>
          </a:xfrm>
          <a:prstGeom prst="rect">
            <a:avLst/>
          </a:prstGeom>
          <a:noFill/>
        </p:spPr>
        <p:txBody>
          <a:bodyPr lIns="91425" tIns="91425" rIns="91425" bIns="91425" anchor="t" anchorCtr="0"/>
          <a:lstStyle>
            <a:lvl1pPr lvl="0" algn="l">
              <a:lnSpc>
                <a:spcPct val="100000"/>
              </a:lnSpc>
              <a:spcBef>
                <a:spcPts val="0"/>
              </a:spcBef>
              <a:spcAft>
                <a:spcPts val="0"/>
              </a:spcAft>
              <a:buClr>
                <a:schemeClr val="dk1"/>
              </a:buClr>
              <a:buSzPct val="100000"/>
              <a:buNone/>
              <a:defRPr sz="3600" b="1">
                <a:solidFill>
                  <a:schemeClr val="dk1"/>
                </a:solidFill>
              </a:defRPr>
            </a:lvl1pPr>
            <a:lvl2pPr lvl="1" algn="l">
              <a:lnSpc>
                <a:spcPct val="100000"/>
              </a:lnSpc>
              <a:spcBef>
                <a:spcPts val="0"/>
              </a:spcBef>
              <a:spcAft>
                <a:spcPts val="0"/>
              </a:spcAft>
              <a:buClr>
                <a:schemeClr val="dk1"/>
              </a:buClr>
              <a:buSzPct val="100000"/>
              <a:buNone/>
              <a:defRPr sz="3600" b="1">
                <a:solidFill>
                  <a:schemeClr val="dk1"/>
                </a:solidFill>
              </a:defRPr>
            </a:lvl2pPr>
            <a:lvl3pPr lvl="2" algn="l">
              <a:lnSpc>
                <a:spcPct val="100000"/>
              </a:lnSpc>
              <a:spcBef>
                <a:spcPts val="0"/>
              </a:spcBef>
              <a:spcAft>
                <a:spcPts val="0"/>
              </a:spcAft>
              <a:buClr>
                <a:schemeClr val="dk1"/>
              </a:buClr>
              <a:buSzPct val="100000"/>
              <a:buNone/>
              <a:defRPr sz="3600" b="1">
                <a:solidFill>
                  <a:schemeClr val="dk1"/>
                </a:solidFill>
              </a:defRPr>
            </a:lvl3pPr>
            <a:lvl4pPr lvl="3" algn="l">
              <a:lnSpc>
                <a:spcPct val="100000"/>
              </a:lnSpc>
              <a:spcBef>
                <a:spcPts val="0"/>
              </a:spcBef>
              <a:spcAft>
                <a:spcPts val="0"/>
              </a:spcAft>
              <a:buClr>
                <a:schemeClr val="dk1"/>
              </a:buClr>
              <a:buSzPct val="100000"/>
              <a:buNone/>
              <a:defRPr sz="3600" b="1">
                <a:solidFill>
                  <a:schemeClr val="dk1"/>
                </a:solidFill>
              </a:defRPr>
            </a:lvl4pPr>
            <a:lvl5pPr lvl="4" algn="l">
              <a:lnSpc>
                <a:spcPct val="100000"/>
              </a:lnSpc>
              <a:spcBef>
                <a:spcPts val="0"/>
              </a:spcBef>
              <a:spcAft>
                <a:spcPts val="0"/>
              </a:spcAft>
              <a:buClr>
                <a:schemeClr val="dk1"/>
              </a:buClr>
              <a:buSzPct val="100000"/>
              <a:buNone/>
              <a:defRPr sz="3600" b="1">
                <a:solidFill>
                  <a:schemeClr val="dk1"/>
                </a:solidFill>
              </a:defRPr>
            </a:lvl5pPr>
            <a:lvl6pPr lvl="5" algn="l">
              <a:lnSpc>
                <a:spcPct val="100000"/>
              </a:lnSpc>
              <a:spcBef>
                <a:spcPts val="0"/>
              </a:spcBef>
              <a:spcAft>
                <a:spcPts val="0"/>
              </a:spcAft>
              <a:buClr>
                <a:schemeClr val="dk1"/>
              </a:buClr>
              <a:buSzPct val="100000"/>
              <a:buNone/>
              <a:defRPr sz="3600" b="1">
                <a:solidFill>
                  <a:schemeClr val="dk1"/>
                </a:solidFill>
              </a:defRPr>
            </a:lvl6pPr>
            <a:lvl7pPr lvl="6" algn="l">
              <a:lnSpc>
                <a:spcPct val="100000"/>
              </a:lnSpc>
              <a:spcBef>
                <a:spcPts val="0"/>
              </a:spcBef>
              <a:spcAft>
                <a:spcPts val="0"/>
              </a:spcAft>
              <a:buClr>
                <a:schemeClr val="dk1"/>
              </a:buClr>
              <a:buSzPct val="100000"/>
              <a:buNone/>
              <a:defRPr sz="3600" b="1">
                <a:solidFill>
                  <a:schemeClr val="dk1"/>
                </a:solidFill>
              </a:defRPr>
            </a:lvl7pPr>
            <a:lvl8pPr lvl="7" algn="l">
              <a:lnSpc>
                <a:spcPct val="100000"/>
              </a:lnSpc>
              <a:spcBef>
                <a:spcPts val="0"/>
              </a:spcBef>
              <a:spcAft>
                <a:spcPts val="0"/>
              </a:spcAft>
              <a:buClr>
                <a:schemeClr val="dk1"/>
              </a:buClr>
              <a:buSzPct val="100000"/>
              <a:buNone/>
              <a:defRPr sz="3600" b="1">
                <a:solidFill>
                  <a:schemeClr val="dk1"/>
                </a:solidFill>
              </a:defRPr>
            </a:lvl8pPr>
            <a:lvl9pPr lvl="8" algn="l">
              <a:lnSpc>
                <a:spcPct val="100000"/>
              </a:lnSpc>
              <a:spcBef>
                <a:spcPts val="0"/>
              </a:spcBef>
              <a:spcAft>
                <a:spcPts val="0"/>
              </a:spcAft>
              <a:buClr>
                <a:schemeClr val="dk1"/>
              </a:buClr>
              <a:buSzPct val="100000"/>
              <a:buNone/>
              <a:defRPr sz="3600" b="1">
                <a:solidFill>
                  <a:schemeClr val="dk1"/>
                </a:solidFill>
              </a:defRPr>
            </a:lvl9pPr>
          </a:lstStyle>
          <a:p>
            <a:endParaRPr/>
          </a:p>
        </p:txBody>
      </p:sp>
      <p:sp>
        <p:nvSpPr>
          <p:cNvPr id="121" name="Shape 121"/>
          <p:cNvSpPr txBox="1">
            <a:spLocks noGrp="1"/>
          </p:cNvSpPr>
          <p:nvPr>
            <p:ph type="body" idx="1"/>
          </p:nvPr>
        </p:nvSpPr>
        <p:spPr>
          <a:xfrm>
            <a:off x="4572000" y="450119"/>
            <a:ext cx="4222800" cy="4115400"/>
          </a:xfrm>
          <a:prstGeom prst="rect">
            <a:avLst/>
          </a:prstGeom>
          <a:noFill/>
        </p:spPr>
        <p:txBody>
          <a:bodyPr lIns="91425" tIns="91425" rIns="91425" bIns="91425" anchor="t" anchorCtr="0"/>
          <a:lstStyle>
            <a:lvl1pPr lvl="0" algn="l">
              <a:lnSpc>
                <a:spcPct val="115000"/>
              </a:lnSpc>
              <a:spcBef>
                <a:spcPts val="0"/>
              </a:spcBef>
              <a:spcAft>
                <a:spcPts val="1600"/>
              </a:spcAft>
              <a:buClr>
                <a:schemeClr val="dk2"/>
              </a:buClr>
              <a:buSzPct val="100000"/>
              <a:defRPr sz="1600">
                <a:solidFill>
                  <a:schemeClr val="dk2"/>
                </a:solidFill>
              </a:defRPr>
            </a:lvl1pPr>
            <a:lvl2pPr lvl="1" algn="l">
              <a:lnSpc>
                <a:spcPct val="115000"/>
              </a:lnSpc>
              <a:spcBef>
                <a:spcPts val="0"/>
              </a:spcBef>
              <a:spcAft>
                <a:spcPts val="1600"/>
              </a:spcAft>
              <a:buClr>
                <a:schemeClr val="dk2"/>
              </a:buClr>
              <a:defRPr sz="1400">
                <a:solidFill>
                  <a:schemeClr val="dk2"/>
                </a:solidFill>
              </a:defRPr>
            </a:lvl2pPr>
            <a:lvl3pPr lvl="2" algn="l">
              <a:lnSpc>
                <a:spcPct val="115000"/>
              </a:lnSpc>
              <a:spcBef>
                <a:spcPts val="0"/>
              </a:spcBef>
              <a:spcAft>
                <a:spcPts val="1600"/>
              </a:spcAft>
              <a:buClr>
                <a:schemeClr val="dk2"/>
              </a:buClr>
              <a:defRPr sz="1400">
                <a:solidFill>
                  <a:schemeClr val="dk2"/>
                </a:solidFill>
              </a:defRPr>
            </a:lvl3pPr>
            <a:lvl4pPr lvl="3" algn="l">
              <a:lnSpc>
                <a:spcPct val="115000"/>
              </a:lnSpc>
              <a:spcBef>
                <a:spcPts val="0"/>
              </a:spcBef>
              <a:spcAft>
                <a:spcPts val="1600"/>
              </a:spcAft>
              <a:buClr>
                <a:schemeClr val="dk2"/>
              </a:buClr>
              <a:defRPr sz="1400">
                <a:solidFill>
                  <a:schemeClr val="dk2"/>
                </a:solidFill>
              </a:defRPr>
            </a:lvl4pPr>
            <a:lvl5pPr lvl="4" algn="l">
              <a:lnSpc>
                <a:spcPct val="115000"/>
              </a:lnSpc>
              <a:spcBef>
                <a:spcPts val="0"/>
              </a:spcBef>
              <a:spcAft>
                <a:spcPts val="1600"/>
              </a:spcAft>
              <a:buClr>
                <a:schemeClr val="dk2"/>
              </a:buClr>
              <a:defRPr sz="1400">
                <a:solidFill>
                  <a:schemeClr val="dk2"/>
                </a:solidFill>
              </a:defRPr>
            </a:lvl5pPr>
            <a:lvl6pPr lvl="5" algn="l">
              <a:lnSpc>
                <a:spcPct val="115000"/>
              </a:lnSpc>
              <a:spcBef>
                <a:spcPts val="0"/>
              </a:spcBef>
              <a:spcAft>
                <a:spcPts val="1600"/>
              </a:spcAft>
              <a:buClr>
                <a:schemeClr val="dk2"/>
              </a:buClr>
              <a:defRPr sz="1400">
                <a:solidFill>
                  <a:schemeClr val="dk2"/>
                </a:solidFill>
              </a:defRPr>
            </a:lvl6pPr>
            <a:lvl7pPr lvl="6" algn="l">
              <a:lnSpc>
                <a:spcPct val="115000"/>
              </a:lnSpc>
              <a:spcBef>
                <a:spcPts val="0"/>
              </a:spcBef>
              <a:spcAft>
                <a:spcPts val="1600"/>
              </a:spcAft>
              <a:buClr>
                <a:schemeClr val="dk2"/>
              </a:buClr>
              <a:defRPr sz="1400">
                <a:solidFill>
                  <a:schemeClr val="dk2"/>
                </a:solidFill>
              </a:defRPr>
            </a:lvl7pPr>
            <a:lvl8pPr lvl="7" algn="l">
              <a:lnSpc>
                <a:spcPct val="115000"/>
              </a:lnSpc>
              <a:spcBef>
                <a:spcPts val="0"/>
              </a:spcBef>
              <a:spcAft>
                <a:spcPts val="1600"/>
              </a:spcAft>
              <a:buClr>
                <a:schemeClr val="dk2"/>
              </a:buClr>
              <a:defRPr sz="1400">
                <a:solidFill>
                  <a:schemeClr val="dk2"/>
                </a:solidFill>
              </a:defRPr>
            </a:lvl8pPr>
            <a:lvl9pPr lvl="8" algn="l">
              <a:lnSpc>
                <a:spcPct val="115000"/>
              </a:lnSpc>
              <a:spcBef>
                <a:spcPts val="0"/>
              </a:spcBef>
              <a:spcAft>
                <a:spcPts val="1600"/>
              </a:spcAft>
              <a:buClr>
                <a:schemeClr val="dk2"/>
              </a:buClr>
              <a:defRPr sz="1400">
                <a:solidFill>
                  <a:schemeClr val="dk2"/>
                </a:solidFill>
              </a:defRPr>
            </a:lvl9pPr>
          </a:lstStyle>
          <a:p>
            <a:endParaRPr/>
          </a:p>
        </p:txBody>
      </p:sp>
      <p:sp>
        <p:nvSpPr>
          <p:cNvPr id="122" name="Shape 122"/>
          <p:cNvSpPr txBox="1">
            <a:spLocks noGrp="1"/>
          </p:cNvSpPr>
          <p:nvPr>
            <p:ph type="sldNum" idx="12"/>
          </p:nvPr>
        </p:nvSpPr>
        <p:spPr>
          <a:xfrm>
            <a:off x="8472457" y="4663216"/>
            <a:ext cx="548700" cy="393600"/>
          </a:xfrm>
          <a:prstGeom prst="rect">
            <a:avLst/>
          </a:prstGeom>
          <a:noFill/>
        </p:spPr>
        <p:txBody>
          <a:bodyPr lIns="91425" tIns="91425" rIns="91425" bIns="91425" anchor="ctr" anchorCtr="0">
            <a:noAutofit/>
          </a:bodyPr>
          <a:lstStyle/>
          <a:p>
            <a:pPr lvl="0" algn="r">
              <a:lnSpc>
                <a:spcPct val="100000"/>
              </a:lnSpc>
              <a:spcBef>
                <a:spcPts val="0"/>
              </a:spcBef>
              <a:spcAft>
                <a:spcPts val="0"/>
              </a:spcAft>
              <a:buNone/>
            </a:pPr>
            <a:fld id="{00000000-1234-1234-1234-123412341234}" type="slidenum">
              <a:rPr lang="en" sz="1000">
                <a:solidFill>
                  <a:schemeClr val="dk2"/>
                </a:solidFill>
              </a:rPr>
              <a:t>‹#›</a:t>
            </a:fld>
            <a:endParaRPr lang="en" sz="1000">
              <a:solidFill>
                <a:schemeClr val="dk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_625abfec47569ad">
    <p:spTree>
      <p:nvGrpSpPr>
        <p:cNvPr id="1" name="Shape 1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4"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49300" y="450119"/>
            <a:ext cx="3898200" cy="4115400"/>
          </a:xfrm>
          <a:prstGeom prst="rect">
            <a:avLst/>
          </a:prstGeom>
        </p:spPr>
        <p:txBody>
          <a:bodyPr lIns="91425" tIns="91425" rIns="91425" bIns="91425" anchor="t" anchorCtr="0">
            <a:noAutofit/>
          </a:bodyPr>
          <a:lstStyle/>
          <a:p>
            <a:pPr lvl="0">
              <a:spcBef>
                <a:spcPts val="0"/>
              </a:spcBef>
              <a:buNone/>
            </a:pPr>
            <a:r>
              <a:rPr lang="en" sz="4800" dirty="0">
                <a:latin typeface="Amatic SC"/>
                <a:ea typeface="Amatic SC"/>
                <a:cs typeface="Amatic SC"/>
                <a:sym typeface="Amatic SC"/>
              </a:rPr>
              <a:t>Planning for Continuous </a:t>
            </a:r>
            <a:r>
              <a:rPr lang="en" sz="4800" dirty="0" smtClean="0">
                <a:latin typeface="Amatic SC"/>
                <a:ea typeface="Amatic SC"/>
                <a:cs typeface="Amatic SC"/>
                <a:sym typeface="Amatic SC"/>
              </a:rPr>
              <a:t>Improvement: The importance of goal setting</a:t>
            </a:r>
            <a:endParaRPr lang="en" sz="4800" dirty="0">
              <a:latin typeface="Amatic SC"/>
              <a:ea typeface="Amatic SC"/>
              <a:cs typeface="Amatic SC"/>
              <a:sym typeface="Amatic SC"/>
            </a:endParaRPr>
          </a:p>
        </p:txBody>
      </p:sp>
      <p:sp>
        <p:nvSpPr>
          <p:cNvPr id="129" name="Shape 129"/>
          <p:cNvSpPr txBox="1">
            <a:spLocks noGrp="1"/>
          </p:cNvSpPr>
          <p:nvPr>
            <p:ph type="body" idx="1"/>
          </p:nvPr>
        </p:nvSpPr>
        <p:spPr>
          <a:xfrm>
            <a:off x="4498350" y="2798947"/>
            <a:ext cx="4222800" cy="2136600"/>
          </a:xfrm>
          <a:prstGeom prst="rect">
            <a:avLst/>
          </a:prstGeom>
        </p:spPr>
        <p:txBody>
          <a:bodyPr lIns="91425" tIns="91425" rIns="91425" bIns="91425" anchor="t" anchorCtr="0">
            <a:noAutofit/>
          </a:bodyPr>
          <a:lstStyle/>
          <a:p>
            <a:pPr lvl="0" rtl="0">
              <a:spcBef>
                <a:spcPts val="0"/>
              </a:spcBef>
              <a:spcAft>
                <a:spcPts val="0"/>
              </a:spcAft>
              <a:buNone/>
            </a:pPr>
            <a:r>
              <a:rPr lang="en" sz="3600" dirty="0">
                <a:latin typeface="Dosis"/>
                <a:ea typeface="Dosis"/>
                <a:cs typeface="Dosis"/>
                <a:sym typeface="Dosis"/>
              </a:rPr>
              <a:t>Presenters:</a:t>
            </a:r>
          </a:p>
          <a:p>
            <a:pPr marL="457200" lvl="0" indent="-457200" rtl="0">
              <a:spcBef>
                <a:spcPts val="0"/>
              </a:spcBef>
              <a:spcAft>
                <a:spcPts val="0"/>
              </a:spcAft>
              <a:buClr>
                <a:schemeClr val="dk1"/>
              </a:buClr>
              <a:buSzPct val="100000"/>
              <a:buFont typeface="Dosis"/>
            </a:pPr>
            <a:r>
              <a:rPr lang="en" sz="3600" dirty="0" smtClean="0">
                <a:solidFill>
                  <a:schemeClr val="dk1"/>
                </a:solidFill>
                <a:latin typeface="Dosis"/>
                <a:ea typeface="Dosis"/>
                <a:cs typeface="Dosis"/>
                <a:sym typeface="Dosis"/>
              </a:rPr>
              <a:t>Jim Hardy</a:t>
            </a:r>
          </a:p>
          <a:p>
            <a:pPr marL="457200" lvl="0" indent="-457200" rtl="0">
              <a:spcBef>
                <a:spcPts val="0"/>
              </a:spcBef>
              <a:spcAft>
                <a:spcPts val="0"/>
              </a:spcAft>
              <a:buClr>
                <a:schemeClr val="dk1"/>
              </a:buClr>
              <a:buSzPct val="100000"/>
              <a:buFont typeface="Dosis"/>
            </a:pPr>
            <a:r>
              <a:rPr lang="en" sz="3600" dirty="0" smtClean="0">
                <a:solidFill>
                  <a:schemeClr val="dk1"/>
                </a:solidFill>
                <a:latin typeface="Dosis"/>
                <a:ea typeface="Dosis"/>
                <a:cs typeface="Dosis"/>
                <a:sym typeface="Dosis"/>
              </a:rPr>
              <a:t>Dorothy Presser</a:t>
            </a:r>
            <a:endParaRPr lang="en" sz="3600" dirty="0">
              <a:solidFill>
                <a:schemeClr val="dk1"/>
              </a:solidFill>
              <a:latin typeface="Dosis"/>
              <a:ea typeface="Dosis"/>
              <a:cs typeface="Dosis"/>
              <a:sym typeface="Dosis"/>
            </a:endParaRPr>
          </a:p>
          <a:p>
            <a:pPr marL="457200" lvl="0" indent="-457200">
              <a:lnSpc>
                <a:spcPct val="100000"/>
              </a:lnSpc>
              <a:spcBef>
                <a:spcPts val="0"/>
              </a:spcBef>
              <a:spcAft>
                <a:spcPts val="0"/>
              </a:spcAft>
              <a:buClr>
                <a:schemeClr val="dk1"/>
              </a:buClr>
              <a:buSzPct val="100000"/>
              <a:buFont typeface="Dosis"/>
            </a:pPr>
            <a:endParaRPr lang="en" sz="3600" dirty="0">
              <a:solidFill>
                <a:schemeClr val="dk1"/>
              </a:solidFill>
              <a:latin typeface="Dosis"/>
              <a:ea typeface="Dosis"/>
              <a:cs typeface="Dosis"/>
              <a:sym typeface="Dosis"/>
            </a:endParaRPr>
          </a:p>
          <a:p>
            <a:pPr lvl="0">
              <a:spcBef>
                <a:spcPts val="0"/>
              </a:spcBef>
              <a:buNone/>
            </a:pPr>
            <a:endParaRPr dirty="0"/>
          </a:p>
        </p:txBody>
      </p:sp>
      <p:pic>
        <p:nvPicPr>
          <p:cNvPr id="130" name="Shape 130"/>
          <p:cNvPicPr preferRelativeResize="0"/>
          <p:nvPr/>
        </p:nvPicPr>
        <p:blipFill>
          <a:blip r:embed="rId3">
            <a:alphaModFix/>
          </a:blip>
          <a:stretch>
            <a:fillRect/>
          </a:stretch>
        </p:blipFill>
        <p:spPr>
          <a:xfrm>
            <a:off x="4498350" y="282425"/>
            <a:ext cx="3774800" cy="2516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idx="4294967295"/>
          </p:nvPr>
        </p:nvSpPr>
        <p:spPr>
          <a:xfrm>
            <a:off x="3298650" y="334525"/>
            <a:ext cx="4457700" cy="663000"/>
          </a:xfrm>
          <a:prstGeom prst="rect">
            <a:avLst/>
          </a:prstGeom>
        </p:spPr>
        <p:txBody>
          <a:bodyPr lIns="91425" tIns="91425" rIns="91425" bIns="91425" anchor="t" anchorCtr="0">
            <a:noAutofit/>
          </a:bodyPr>
          <a:lstStyle/>
          <a:p>
            <a:pPr marL="0" marR="0" lvl="0" indent="0" rtl="0">
              <a:spcBef>
                <a:spcPts val="0"/>
              </a:spcBef>
              <a:buNone/>
            </a:pPr>
            <a:r>
              <a:rPr lang="en" b="0" i="0" u="none" strike="noStrike" cap="none"/>
              <a:t>S.M.A.R.T. Goals </a:t>
            </a:r>
          </a:p>
        </p:txBody>
      </p:sp>
      <p:sp>
        <p:nvSpPr>
          <p:cNvPr id="188" name="Shape 188"/>
          <p:cNvSpPr txBox="1">
            <a:spLocks noGrp="1"/>
          </p:cNvSpPr>
          <p:nvPr>
            <p:ph type="body" idx="4294967295"/>
          </p:nvPr>
        </p:nvSpPr>
        <p:spPr>
          <a:xfrm>
            <a:off x="1891375" y="1164150"/>
            <a:ext cx="6822900" cy="3172500"/>
          </a:xfrm>
          <a:prstGeom prst="rect">
            <a:avLst/>
          </a:prstGeom>
        </p:spPr>
        <p:txBody>
          <a:bodyPr lIns="91425" tIns="91425" rIns="91425" bIns="91425" anchor="t" anchorCtr="0">
            <a:noAutofit/>
          </a:bodyPr>
          <a:lstStyle/>
          <a:p>
            <a:pPr marL="0" marR="0" lvl="0" indent="0" rtl="0">
              <a:spcBef>
                <a:spcPts val="0"/>
              </a:spcBef>
              <a:buNone/>
            </a:pPr>
            <a:r>
              <a:rPr lang="en" sz="2400" b="1" i="0" u="none">
                <a:solidFill>
                  <a:srgbClr val="000000"/>
                </a:solidFill>
              </a:rPr>
              <a:t>S</a:t>
            </a:r>
            <a:r>
              <a:rPr lang="en" sz="2400" b="0" i="0" u="none">
                <a:solidFill>
                  <a:srgbClr val="000000"/>
                </a:solidFill>
              </a:rPr>
              <a:t>	= 	</a:t>
            </a:r>
            <a:r>
              <a:rPr lang="en" sz="2400" b="1" i="0" u="none">
                <a:solidFill>
                  <a:srgbClr val="000000"/>
                </a:solidFill>
              </a:rPr>
              <a:t>S</a:t>
            </a:r>
            <a:r>
              <a:rPr lang="en" sz="2400" b="0" i="0" u="none">
                <a:solidFill>
                  <a:srgbClr val="000000"/>
                </a:solidFill>
              </a:rPr>
              <a:t>pecific and </a:t>
            </a:r>
            <a:r>
              <a:rPr lang="en" sz="2400" b="1" i="0" u="none">
                <a:solidFill>
                  <a:srgbClr val="000000"/>
                </a:solidFill>
              </a:rPr>
              <a:t>S</a:t>
            </a:r>
            <a:r>
              <a:rPr lang="en" sz="2400" b="0" i="0" u="none">
                <a:solidFill>
                  <a:srgbClr val="000000"/>
                </a:solidFill>
              </a:rPr>
              <a:t>trategic</a:t>
            </a:r>
          </a:p>
          <a:p>
            <a:pPr marL="0" marR="0" lvl="0" indent="0" rtl="0">
              <a:spcBef>
                <a:spcPts val="0"/>
              </a:spcBef>
              <a:buNone/>
            </a:pPr>
            <a:r>
              <a:rPr lang="en" sz="2400" b="1" i="0" u="none">
                <a:solidFill>
                  <a:srgbClr val="000000"/>
                </a:solidFill>
              </a:rPr>
              <a:t>M</a:t>
            </a:r>
            <a:r>
              <a:rPr lang="en" sz="2400" b="0" i="0" u="none">
                <a:solidFill>
                  <a:srgbClr val="000000"/>
                </a:solidFill>
              </a:rPr>
              <a:t>	=	</a:t>
            </a:r>
            <a:r>
              <a:rPr lang="en" sz="2400" b="1" i="0" u="none">
                <a:solidFill>
                  <a:srgbClr val="000000"/>
                </a:solidFill>
              </a:rPr>
              <a:t>M</a:t>
            </a:r>
            <a:r>
              <a:rPr lang="en" sz="2400" b="0" i="0" u="none">
                <a:solidFill>
                  <a:srgbClr val="000000"/>
                </a:solidFill>
              </a:rPr>
              <a:t>easurable 		</a:t>
            </a:r>
          </a:p>
          <a:p>
            <a:pPr marL="0" marR="0" lvl="0" indent="0" rtl="0">
              <a:spcBef>
                <a:spcPts val="0"/>
              </a:spcBef>
              <a:buNone/>
            </a:pPr>
            <a:r>
              <a:rPr lang="en" sz="2400" b="1" i="0" u="none">
                <a:solidFill>
                  <a:srgbClr val="000000"/>
                </a:solidFill>
              </a:rPr>
              <a:t>A</a:t>
            </a:r>
            <a:r>
              <a:rPr lang="en" sz="2400" b="0" i="0" u="none">
                <a:solidFill>
                  <a:srgbClr val="000000"/>
                </a:solidFill>
              </a:rPr>
              <a:t>	=	</a:t>
            </a:r>
            <a:r>
              <a:rPr lang="en" sz="2400" b="1" i="0" u="none">
                <a:solidFill>
                  <a:srgbClr val="000000"/>
                </a:solidFill>
              </a:rPr>
              <a:t>A</a:t>
            </a:r>
            <a:r>
              <a:rPr lang="en" sz="2400" b="0" i="0" u="none">
                <a:solidFill>
                  <a:srgbClr val="000000"/>
                </a:solidFill>
              </a:rPr>
              <a:t>ction Oriented</a:t>
            </a:r>
          </a:p>
          <a:p>
            <a:pPr marL="0" marR="0" lvl="0" indent="0" rtl="0">
              <a:spcBef>
                <a:spcPts val="0"/>
              </a:spcBef>
              <a:buNone/>
            </a:pPr>
            <a:r>
              <a:rPr lang="en" sz="2400" b="1" i="0" u="none">
                <a:solidFill>
                  <a:srgbClr val="000000"/>
                </a:solidFill>
              </a:rPr>
              <a:t>R</a:t>
            </a:r>
            <a:r>
              <a:rPr lang="en" sz="2400" b="0" i="0" u="none">
                <a:solidFill>
                  <a:srgbClr val="000000"/>
                </a:solidFill>
              </a:rPr>
              <a:t>	=	</a:t>
            </a:r>
            <a:r>
              <a:rPr lang="en" sz="2400" b="1">
                <a:solidFill>
                  <a:srgbClr val="000000"/>
                </a:solidFill>
              </a:rPr>
              <a:t>R</a:t>
            </a:r>
            <a:r>
              <a:rPr lang="en" sz="2400" i="0" u="none">
                <a:solidFill>
                  <a:srgbClr val="000000"/>
                </a:solidFill>
              </a:rPr>
              <a:t>igorous, Realistic, and Results Focused</a:t>
            </a:r>
          </a:p>
          <a:p>
            <a:pPr marL="0" marR="0" lvl="0" indent="0" rtl="0">
              <a:spcBef>
                <a:spcPts val="0"/>
              </a:spcBef>
              <a:buNone/>
            </a:pPr>
            <a:r>
              <a:rPr lang="en" sz="2400" b="1" i="0" u="none">
                <a:solidFill>
                  <a:srgbClr val="000000"/>
                </a:solidFill>
              </a:rPr>
              <a:t>T</a:t>
            </a:r>
            <a:r>
              <a:rPr lang="en" sz="2400" b="0" i="0" u="none">
                <a:solidFill>
                  <a:srgbClr val="000000"/>
                </a:solidFill>
              </a:rPr>
              <a:t>	=	</a:t>
            </a:r>
            <a:r>
              <a:rPr lang="en" sz="2400" b="1" i="0" u="none">
                <a:solidFill>
                  <a:srgbClr val="000000"/>
                </a:solidFill>
              </a:rPr>
              <a:t>T</a:t>
            </a:r>
            <a:r>
              <a:rPr lang="en" sz="2400" b="0" i="0" u="none">
                <a:solidFill>
                  <a:srgbClr val="000000"/>
                </a:solidFill>
              </a:rPr>
              <a:t>imed and </a:t>
            </a:r>
            <a:r>
              <a:rPr lang="en" sz="2400" b="1" i="0" u="none">
                <a:solidFill>
                  <a:srgbClr val="000000"/>
                </a:solidFill>
              </a:rPr>
              <a:t>T</a:t>
            </a:r>
            <a:r>
              <a:rPr lang="en" sz="2400" b="0" i="0" u="none">
                <a:solidFill>
                  <a:srgbClr val="000000"/>
                </a:solidFill>
              </a:rPr>
              <a:t>racked</a:t>
            </a:r>
          </a:p>
        </p:txBody>
      </p:sp>
      <p:pic>
        <p:nvPicPr>
          <p:cNvPr id="189" name="Shape 189"/>
          <p:cNvPicPr preferRelativeResize="0"/>
          <p:nvPr/>
        </p:nvPicPr>
        <p:blipFill rotWithShape="1">
          <a:blip r:embed="rId3">
            <a:alphaModFix/>
          </a:blip>
          <a:srcRect l="9924" t="20908" r="65113" b="7902"/>
          <a:stretch/>
        </p:blipFill>
        <p:spPr>
          <a:xfrm>
            <a:off x="495124" y="561300"/>
            <a:ext cx="1054125" cy="40654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idx="4294967295"/>
          </p:nvPr>
        </p:nvSpPr>
        <p:spPr>
          <a:xfrm>
            <a:off x="609600" y="400050"/>
            <a:ext cx="7924800" cy="8574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768D5A"/>
              </a:buClr>
              <a:buSzPct val="25000"/>
              <a:buFont typeface="Georgia"/>
              <a:buNone/>
            </a:pPr>
            <a:r>
              <a:rPr lang="en" sz="3600" b="0" i="0" u="none" strike="noStrike" cap="none" dirty="0">
                <a:solidFill>
                  <a:srgbClr val="768D5A"/>
                </a:solidFill>
                <a:latin typeface="Georgia"/>
                <a:ea typeface="Georgia"/>
                <a:cs typeface="Georgia"/>
                <a:sym typeface="Georgia"/>
              </a:rPr>
              <a:t>Sample </a:t>
            </a:r>
            <a:r>
              <a:rPr lang="en" sz="3600" dirty="0" smtClean="0">
                <a:solidFill>
                  <a:srgbClr val="768D5A"/>
                </a:solidFill>
                <a:latin typeface="Georgia"/>
                <a:ea typeface="Georgia"/>
                <a:cs typeface="Georgia"/>
                <a:sym typeface="Georgia"/>
              </a:rPr>
              <a:t>SC</a:t>
            </a:r>
            <a:r>
              <a:rPr lang="en" sz="3600" b="0" i="0" u="none" strike="noStrike" cap="none" dirty="0" smtClean="0">
                <a:solidFill>
                  <a:srgbClr val="768D5A"/>
                </a:solidFill>
                <a:latin typeface="Georgia"/>
                <a:ea typeface="Georgia"/>
                <a:cs typeface="Georgia"/>
                <a:sym typeface="Georgia"/>
              </a:rPr>
              <a:t> </a:t>
            </a:r>
            <a:r>
              <a:rPr lang="en" sz="3600" b="0" i="0" u="none" strike="noStrike" cap="none" dirty="0">
                <a:solidFill>
                  <a:srgbClr val="768D5A"/>
                </a:solidFill>
                <a:latin typeface="Georgia"/>
                <a:ea typeface="Georgia"/>
                <a:cs typeface="Georgia"/>
                <a:sym typeface="Georgia"/>
              </a:rPr>
              <a:t>SMART Goal: </a:t>
            </a:r>
            <a:r>
              <a:rPr lang="en" sz="3600" b="0" i="1" u="none" strike="noStrike" cap="none" dirty="0">
                <a:solidFill>
                  <a:srgbClr val="768D5A"/>
                </a:solidFill>
                <a:latin typeface="Georgia"/>
                <a:ea typeface="Georgia"/>
                <a:cs typeface="Georgia"/>
                <a:sym typeface="Georgia"/>
              </a:rPr>
              <a:t>Family and Community Engagement</a:t>
            </a:r>
          </a:p>
        </p:txBody>
      </p:sp>
      <p:sp>
        <p:nvSpPr>
          <p:cNvPr id="195" name="Shape 195"/>
          <p:cNvSpPr txBox="1">
            <a:spLocks noGrp="1"/>
          </p:cNvSpPr>
          <p:nvPr>
            <p:ph type="body" idx="4294967295"/>
          </p:nvPr>
        </p:nvSpPr>
        <p:spPr>
          <a:xfrm>
            <a:off x="533425" y="1474225"/>
            <a:ext cx="8305800" cy="38289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spcAft>
                <a:spcPts val="0"/>
              </a:spcAft>
              <a:buClr>
                <a:srgbClr val="AF9738"/>
              </a:buClr>
              <a:buSzPct val="25000"/>
              <a:buFont typeface="Arial"/>
              <a:buNone/>
            </a:pPr>
            <a:endParaRPr sz="2200" b="1" i="0" u="none" dirty="0">
              <a:solidFill>
                <a:srgbClr val="AF9738"/>
              </a:solidFill>
              <a:latin typeface="Tahoma"/>
              <a:ea typeface="Tahoma"/>
              <a:cs typeface="Tahoma"/>
              <a:sym typeface="Tahoma"/>
            </a:endParaRPr>
          </a:p>
          <a:p>
            <a:pPr marL="0" marR="0" lvl="0" indent="0" algn="l" rtl="0">
              <a:lnSpc>
                <a:spcPct val="90000"/>
              </a:lnSpc>
              <a:spcBef>
                <a:spcPts val="440"/>
              </a:spcBef>
              <a:spcAft>
                <a:spcPts val="0"/>
              </a:spcAft>
              <a:buClr>
                <a:srgbClr val="AF9738"/>
              </a:buClr>
              <a:buSzPct val="25000"/>
              <a:buFont typeface="Arial"/>
              <a:buNone/>
            </a:pPr>
            <a:endParaRPr sz="2200" b="1" i="0" u="none" dirty="0">
              <a:solidFill>
                <a:srgbClr val="AF9738"/>
              </a:solidFill>
              <a:latin typeface="Tahoma"/>
              <a:ea typeface="Tahoma"/>
              <a:cs typeface="Tahoma"/>
              <a:sym typeface="Tahoma"/>
            </a:endParaRPr>
          </a:p>
          <a:p>
            <a:pPr marL="0" marR="0" lvl="0" indent="0" algn="l" rtl="0">
              <a:lnSpc>
                <a:spcPct val="90000"/>
              </a:lnSpc>
              <a:spcBef>
                <a:spcPts val="440"/>
              </a:spcBef>
              <a:spcAft>
                <a:spcPts val="0"/>
              </a:spcAft>
              <a:buClr>
                <a:srgbClr val="AF9738"/>
              </a:buClr>
              <a:buSzPct val="25000"/>
              <a:buFont typeface="Arial"/>
              <a:buNone/>
            </a:pPr>
            <a:endParaRPr sz="2200" b="1" i="0" u="none" dirty="0">
              <a:solidFill>
                <a:srgbClr val="AF9738"/>
              </a:solidFill>
              <a:latin typeface="Tahoma"/>
              <a:ea typeface="Tahoma"/>
              <a:cs typeface="Tahoma"/>
              <a:sym typeface="Tahoma"/>
            </a:endParaRPr>
          </a:p>
          <a:p>
            <a:pPr marL="0" marR="0" lvl="0" indent="0" algn="l" rtl="0">
              <a:lnSpc>
                <a:spcPct val="90000"/>
              </a:lnSpc>
              <a:spcBef>
                <a:spcPts val="440"/>
              </a:spcBef>
              <a:spcAft>
                <a:spcPts val="0"/>
              </a:spcAft>
              <a:buClr>
                <a:srgbClr val="AF9738"/>
              </a:buClr>
              <a:buSzPct val="25000"/>
              <a:buFont typeface="Arial"/>
              <a:buNone/>
            </a:pPr>
            <a:r>
              <a:rPr lang="en" sz="2200" b="1" i="0" u="none" dirty="0">
                <a:solidFill>
                  <a:srgbClr val="000000"/>
                </a:solidFill>
                <a:latin typeface="Tahoma"/>
                <a:ea typeface="Tahoma"/>
                <a:cs typeface="Tahoma"/>
                <a:sym typeface="Tahoma"/>
              </a:rPr>
              <a:t>Not a SMART Goal</a:t>
            </a:r>
          </a:p>
          <a:p>
            <a:pPr marL="0" marR="0" lvl="0" indent="0" algn="l" rtl="0">
              <a:lnSpc>
                <a:spcPct val="90000"/>
              </a:lnSpc>
              <a:spcBef>
                <a:spcPts val="440"/>
              </a:spcBef>
              <a:spcAft>
                <a:spcPts val="0"/>
              </a:spcAft>
              <a:buClr>
                <a:srgbClr val="000000"/>
              </a:buClr>
              <a:buSzPct val="100000"/>
              <a:buFont typeface="Arial"/>
              <a:buChar char="•"/>
            </a:pPr>
            <a:r>
              <a:rPr lang="en" sz="2200" dirty="0">
                <a:solidFill>
                  <a:srgbClr val="000000"/>
                </a:solidFill>
                <a:latin typeface="Tahoma"/>
                <a:ea typeface="Tahoma"/>
                <a:cs typeface="Tahoma"/>
                <a:sym typeface="Tahoma"/>
              </a:rPr>
              <a:t>We</a:t>
            </a:r>
            <a:r>
              <a:rPr lang="en" sz="2200" b="0" i="0" u="none" dirty="0">
                <a:solidFill>
                  <a:srgbClr val="000000"/>
                </a:solidFill>
                <a:latin typeface="Tahoma"/>
                <a:ea typeface="Tahoma"/>
                <a:cs typeface="Tahoma"/>
                <a:sym typeface="Tahoma"/>
              </a:rPr>
              <a:t> </a:t>
            </a:r>
            <a:r>
              <a:rPr lang="en" sz="2200" b="0" i="0" u="none" dirty="0" smtClean="0">
                <a:solidFill>
                  <a:srgbClr val="000000"/>
                </a:solidFill>
                <a:latin typeface="Tahoma"/>
                <a:ea typeface="Tahoma"/>
                <a:cs typeface="Tahoma"/>
                <a:sym typeface="Tahoma"/>
              </a:rPr>
              <a:t>will </a:t>
            </a:r>
            <a:r>
              <a:rPr lang="en" sz="2200" b="0" i="0" u="none" dirty="0">
                <a:solidFill>
                  <a:srgbClr val="000000"/>
                </a:solidFill>
                <a:latin typeface="Tahoma"/>
                <a:ea typeface="Tahoma"/>
                <a:cs typeface="Tahoma"/>
                <a:sym typeface="Tahoma"/>
              </a:rPr>
              <a:t>communicate better with </a:t>
            </a:r>
            <a:r>
              <a:rPr lang="en" sz="2200" dirty="0">
                <a:solidFill>
                  <a:srgbClr val="000000"/>
                </a:solidFill>
                <a:latin typeface="Tahoma"/>
                <a:ea typeface="Tahoma"/>
                <a:cs typeface="Tahoma"/>
                <a:sym typeface="Tahoma"/>
              </a:rPr>
              <a:t>our</a:t>
            </a:r>
            <a:r>
              <a:rPr lang="en" sz="2200" b="0" i="0" u="none" dirty="0">
                <a:solidFill>
                  <a:srgbClr val="000000"/>
                </a:solidFill>
                <a:latin typeface="Tahoma"/>
                <a:ea typeface="Tahoma"/>
                <a:cs typeface="Tahoma"/>
                <a:sym typeface="Tahoma"/>
              </a:rPr>
              <a:t> </a:t>
            </a:r>
            <a:r>
              <a:rPr lang="en" sz="2200" b="0" i="0" u="none" dirty="0" smtClean="0">
                <a:solidFill>
                  <a:srgbClr val="000000"/>
                </a:solidFill>
                <a:latin typeface="Tahoma"/>
                <a:ea typeface="Tahoma"/>
                <a:cs typeface="Tahoma"/>
                <a:sym typeface="Tahoma"/>
              </a:rPr>
              <a:t>stakeholders.</a:t>
            </a:r>
            <a:endParaRPr lang="en" sz="2200" b="0" i="0" u="none" dirty="0">
              <a:solidFill>
                <a:srgbClr val="000000"/>
              </a:solidFill>
              <a:latin typeface="Tahoma"/>
              <a:ea typeface="Tahoma"/>
              <a:cs typeface="Tahoma"/>
              <a:sym typeface="Tahoma"/>
            </a:endParaRPr>
          </a:p>
          <a:p>
            <a:pPr marL="0" marR="0" lvl="0" indent="0" algn="l" rtl="0">
              <a:lnSpc>
                <a:spcPct val="90000"/>
              </a:lnSpc>
              <a:spcBef>
                <a:spcPts val="440"/>
              </a:spcBef>
              <a:spcAft>
                <a:spcPts val="0"/>
              </a:spcAft>
              <a:buClr>
                <a:srgbClr val="AF9738"/>
              </a:buClr>
              <a:buSzPct val="100000"/>
              <a:buFont typeface="Arial"/>
              <a:buNone/>
            </a:pPr>
            <a:endParaRPr sz="2200" b="0" i="0" u="none" dirty="0">
              <a:solidFill>
                <a:srgbClr val="000000"/>
              </a:solidFill>
              <a:latin typeface="Tahoma"/>
              <a:ea typeface="Tahoma"/>
              <a:cs typeface="Tahoma"/>
              <a:sym typeface="Tahoma"/>
            </a:endParaRPr>
          </a:p>
          <a:p>
            <a:pPr marL="0" marR="0" lvl="0" indent="0" algn="l" rtl="0">
              <a:lnSpc>
                <a:spcPct val="90000"/>
              </a:lnSpc>
              <a:spcBef>
                <a:spcPts val="440"/>
              </a:spcBef>
              <a:spcAft>
                <a:spcPts val="0"/>
              </a:spcAft>
              <a:buClr>
                <a:srgbClr val="AF9738"/>
              </a:buClr>
              <a:buSzPct val="25000"/>
              <a:buFont typeface="Arial"/>
              <a:buNone/>
            </a:pPr>
            <a:r>
              <a:rPr lang="en" sz="2200" b="1" i="0" u="none" dirty="0">
                <a:solidFill>
                  <a:srgbClr val="000000"/>
                </a:solidFill>
                <a:latin typeface="Tahoma"/>
                <a:ea typeface="Tahoma"/>
                <a:cs typeface="Tahoma"/>
                <a:sym typeface="Tahoma"/>
              </a:rPr>
              <a:t>SMART Goal</a:t>
            </a:r>
          </a:p>
          <a:p>
            <a:pPr marL="0" marR="0" lvl="0" indent="38100" algn="l" rtl="0">
              <a:lnSpc>
                <a:spcPct val="90000"/>
              </a:lnSpc>
              <a:spcBef>
                <a:spcPts val="480"/>
              </a:spcBef>
              <a:spcAft>
                <a:spcPts val="0"/>
              </a:spcAft>
              <a:buClr>
                <a:srgbClr val="000000"/>
              </a:buClr>
              <a:buSzPct val="100000"/>
              <a:buFont typeface="Arial"/>
              <a:buChar char="•"/>
            </a:pPr>
            <a:r>
              <a:rPr lang="en" sz="1800" b="0" i="0" u="none" dirty="0">
                <a:solidFill>
                  <a:srgbClr val="000000"/>
                </a:solidFill>
                <a:latin typeface="Tahoma"/>
                <a:ea typeface="Tahoma"/>
                <a:cs typeface="Tahoma"/>
                <a:sym typeface="Tahoma"/>
              </a:rPr>
              <a:t>By the end of </a:t>
            </a:r>
            <a:r>
              <a:rPr lang="en" dirty="0" smtClean="0">
                <a:solidFill>
                  <a:srgbClr val="000000"/>
                </a:solidFill>
                <a:latin typeface="Tahoma"/>
                <a:ea typeface="Tahoma"/>
                <a:cs typeface="Tahoma"/>
                <a:sym typeface="Tahoma"/>
              </a:rPr>
              <a:t>the 2018-2019 school year, the School Committee will provide one article per quarter for the school newsletters and will provide copies of the articles to the local press.  The SC will hold a public forum on the budget when it is introduced in January and another two weeks before Town Meeting.  Success on this goal will be measured by inclusion of the articles in newsletters and by agendas for the public forums</a:t>
            </a:r>
            <a:r>
              <a:rPr lang="en" sz="1800" b="0" i="0" u="none" dirty="0" smtClean="0">
                <a:solidFill>
                  <a:srgbClr val="000000"/>
                </a:solidFill>
                <a:latin typeface="Tahoma"/>
                <a:ea typeface="Tahoma"/>
                <a:cs typeface="Tahoma"/>
                <a:sym typeface="Tahoma"/>
              </a:rPr>
              <a:t>.</a:t>
            </a:r>
            <a:endParaRPr lang="en" sz="1800" b="0" i="0" u="none" dirty="0">
              <a:solidFill>
                <a:srgbClr val="000000"/>
              </a:solidFill>
              <a:latin typeface="Tahoma"/>
              <a:ea typeface="Tahoma"/>
              <a:cs typeface="Tahoma"/>
              <a:sym typeface="Tahoma"/>
            </a:endParaRPr>
          </a:p>
          <a:p>
            <a:pPr marL="0" marR="0" lvl="0" indent="0" algn="l" rtl="0">
              <a:lnSpc>
                <a:spcPct val="90000"/>
              </a:lnSpc>
              <a:spcBef>
                <a:spcPts val="440"/>
              </a:spcBef>
              <a:spcAft>
                <a:spcPts val="0"/>
              </a:spcAft>
              <a:buClr>
                <a:srgbClr val="AF9738"/>
              </a:buClr>
              <a:buSzPct val="100000"/>
              <a:buFont typeface="Arial"/>
              <a:buNone/>
            </a:pPr>
            <a:endParaRPr sz="2200" b="0" i="0" u="none" dirty="0">
              <a:solidFill>
                <a:srgbClr val="AF9738"/>
              </a:solidFill>
              <a:latin typeface="Tahoma"/>
              <a:ea typeface="Tahoma"/>
              <a:cs typeface="Tahoma"/>
              <a:sym typeface="Tahoma"/>
            </a:endParaRPr>
          </a:p>
          <a:p>
            <a:pPr marL="342900" marR="0" lvl="0" indent="-342900" algn="l" rtl="0">
              <a:spcBef>
                <a:spcPts val="440"/>
              </a:spcBef>
              <a:spcAft>
                <a:spcPts val="0"/>
              </a:spcAft>
              <a:buClr>
                <a:srgbClr val="AF9738"/>
              </a:buClr>
              <a:buSzPct val="100000"/>
              <a:buFont typeface="Arial"/>
              <a:buNone/>
            </a:pPr>
            <a:endParaRPr sz="2200" b="0" i="0" u="none" dirty="0">
              <a:solidFill>
                <a:srgbClr val="AF9738"/>
              </a:solidFill>
              <a:latin typeface="Tahoma"/>
              <a:ea typeface="Tahoma"/>
              <a:cs typeface="Tahoma"/>
              <a:sym typeface="Tahoma"/>
            </a:endParaRPr>
          </a:p>
        </p:txBody>
      </p:sp>
      <p:sp>
        <p:nvSpPr>
          <p:cNvPr id="196" name="Shape 196"/>
          <p:cNvSpPr txBox="1"/>
          <p:nvPr/>
        </p:nvSpPr>
        <p:spPr>
          <a:xfrm>
            <a:off x="4146537" y="2406443"/>
            <a:ext cx="450900" cy="452400"/>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200" b="1" i="0" u="none" strike="noStrike" cap="none" dirty="0">
                <a:solidFill>
                  <a:srgbClr val="FF0000"/>
                </a:solidFill>
                <a:latin typeface="Calibri"/>
                <a:ea typeface="Calibri"/>
                <a:cs typeface="Calibri"/>
                <a:sym typeface="Calibri"/>
              </a:rPr>
              <a:t>T</a:t>
            </a:r>
          </a:p>
        </p:txBody>
      </p:sp>
      <p:sp>
        <p:nvSpPr>
          <p:cNvPr id="197" name="Shape 197"/>
          <p:cNvSpPr txBox="1"/>
          <p:nvPr/>
        </p:nvSpPr>
        <p:spPr>
          <a:xfrm>
            <a:off x="8534400" y="4578534"/>
            <a:ext cx="500100" cy="452400"/>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200" b="1" i="0" u="none" strike="noStrike" cap="none">
                <a:solidFill>
                  <a:srgbClr val="FF0000"/>
                </a:solidFill>
                <a:latin typeface="Calibri"/>
                <a:ea typeface="Calibri"/>
                <a:cs typeface="Calibri"/>
                <a:sym typeface="Calibri"/>
              </a:rPr>
              <a:t>R</a:t>
            </a:r>
          </a:p>
        </p:txBody>
      </p:sp>
      <p:sp>
        <p:nvSpPr>
          <p:cNvPr id="198" name="Shape 198"/>
          <p:cNvSpPr txBox="1"/>
          <p:nvPr/>
        </p:nvSpPr>
        <p:spPr>
          <a:xfrm>
            <a:off x="39625" y="2119356"/>
            <a:ext cx="493800" cy="452400"/>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200" b="1" i="0" u="none" strike="noStrike" cap="none" dirty="0" smtClean="0">
                <a:solidFill>
                  <a:srgbClr val="FF0000"/>
                </a:solidFill>
                <a:latin typeface="Calibri"/>
                <a:ea typeface="Calibri"/>
                <a:cs typeface="Calibri"/>
                <a:sym typeface="Calibri"/>
              </a:rPr>
              <a:t>A</a:t>
            </a:r>
            <a:endParaRPr lang="en" sz="3200" b="1" i="0" u="none" strike="noStrike" cap="none" dirty="0">
              <a:solidFill>
                <a:srgbClr val="FF0000"/>
              </a:solidFill>
              <a:latin typeface="Calibri"/>
              <a:ea typeface="Calibri"/>
              <a:cs typeface="Calibri"/>
              <a:sym typeface="Calibri"/>
            </a:endParaRPr>
          </a:p>
        </p:txBody>
      </p:sp>
      <p:sp>
        <p:nvSpPr>
          <p:cNvPr id="199" name="Shape 199"/>
          <p:cNvSpPr txBox="1"/>
          <p:nvPr/>
        </p:nvSpPr>
        <p:spPr>
          <a:xfrm>
            <a:off x="8210550" y="2030887"/>
            <a:ext cx="628500" cy="452400"/>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200" b="1" i="0" u="none" strike="noStrike" cap="none">
                <a:solidFill>
                  <a:srgbClr val="FF0000"/>
                </a:solidFill>
                <a:latin typeface="Calibri"/>
                <a:ea typeface="Calibri"/>
                <a:cs typeface="Calibri"/>
                <a:sym typeface="Calibri"/>
              </a:rPr>
              <a:t>S</a:t>
            </a:r>
          </a:p>
        </p:txBody>
      </p:sp>
      <p:sp>
        <p:nvSpPr>
          <p:cNvPr id="200" name="Shape 200"/>
          <p:cNvSpPr txBox="1"/>
          <p:nvPr/>
        </p:nvSpPr>
        <p:spPr>
          <a:xfrm>
            <a:off x="2469250" y="4578534"/>
            <a:ext cx="543000" cy="448800"/>
          </a:xfrm>
          <a:prstGeom prst="rect">
            <a:avLst/>
          </a:prstGeom>
          <a:no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200" b="1" i="0" u="none" strike="noStrike" cap="none">
                <a:solidFill>
                  <a:srgbClr val="FF0000"/>
                </a:solidFill>
                <a:latin typeface="Calibri"/>
                <a:ea typeface="Calibri"/>
                <a:cs typeface="Calibri"/>
                <a:sym typeface="Calibri"/>
              </a:rPr>
              <a:t>M</a:t>
            </a:r>
          </a:p>
        </p:txBody>
      </p:sp>
      <p:cxnSp>
        <p:nvCxnSpPr>
          <p:cNvPr id="201" name="Shape 201"/>
          <p:cNvCxnSpPr/>
          <p:nvPr/>
        </p:nvCxnSpPr>
        <p:spPr>
          <a:xfrm rot="10800000">
            <a:off x="2017600" y="4459500"/>
            <a:ext cx="320700" cy="302100"/>
          </a:xfrm>
          <a:prstGeom prst="straightConnector1">
            <a:avLst/>
          </a:prstGeom>
          <a:noFill/>
          <a:ln w="25400" cap="flat" cmpd="sng">
            <a:solidFill>
              <a:schemeClr val="accent1"/>
            </a:solidFill>
            <a:prstDash val="solid"/>
            <a:miter/>
            <a:headEnd type="none" w="med" len="med"/>
            <a:tailEnd type="stealth" w="lg" len="lg"/>
          </a:ln>
          <a:effectLst>
            <a:outerShdw blurRad="63500" dist="20000" dir="5400000">
              <a:srgbClr val="808080">
                <a:alpha val="37650"/>
              </a:srgbClr>
            </a:outerShdw>
          </a:effectLst>
        </p:spPr>
      </p:cxnSp>
      <p:cxnSp>
        <p:nvCxnSpPr>
          <p:cNvPr id="202" name="Shape 202"/>
          <p:cNvCxnSpPr/>
          <p:nvPr/>
        </p:nvCxnSpPr>
        <p:spPr>
          <a:xfrm flipH="1">
            <a:off x="3737337" y="2809275"/>
            <a:ext cx="381000" cy="228600"/>
          </a:xfrm>
          <a:prstGeom prst="straightConnector1">
            <a:avLst/>
          </a:prstGeom>
          <a:noFill/>
          <a:ln w="25400" cap="flat" cmpd="sng">
            <a:solidFill>
              <a:schemeClr val="accent1"/>
            </a:solidFill>
            <a:prstDash val="solid"/>
            <a:miter/>
            <a:headEnd type="none" w="med" len="med"/>
            <a:tailEnd type="stealth" w="lg" len="lg"/>
          </a:ln>
          <a:effectLst>
            <a:outerShdw blurRad="63500" dist="20000" dir="5400000">
              <a:srgbClr val="808080">
                <a:alpha val="37650"/>
              </a:srgbClr>
            </a:outerShdw>
          </a:effectLst>
        </p:spPr>
      </p:cxnSp>
      <p:cxnSp>
        <p:nvCxnSpPr>
          <p:cNvPr id="203" name="Shape 203"/>
          <p:cNvCxnSpPr/>
          <p:nvPr/>
        </p:nvCxnSpPr>
        <p:spPr>
          <a:xfrm flipH="1">
            <a:off x="7178225" y="2571850"/>
            <a:ext cx="1128900" cy="859500"/>
          </a:xfrm>
          <a:prstGeom prst="straightConnector1">
            <a:avLst/>
          </a:prstGeom>
          <a:noFill/>
          <a:ln w="25400" cap="flat" cmpd="sng">
            <a:solidFill>
              <a:schemeClr val="accent1"/>
            </a:solidFill>
            <a:prstDash val="solid"/>
            <a:miter/>
            <a:headEnd type="none" w="med" len="med"/>
            <a:tailEnd type="stealth" w="lg" len="lg"/>
          </a:ln>
          <a:effectLst>
            <a:outerShdw blurRad="63500" dist="20000" dir="5400000">
              <a:srgbClr val="808080">
                <a:alpha val="37650"/>
              </a:srgbClr>
            </a:outerShdw>
          </a:effectLst>
        </p:spPr>
      </p:cxnSp>
      <p:cxnSp>
        <p:nvCxnSpPr>
          <p:cNvPr id="204" name="Shape 204"/>
          <p:cNvCxnSpPr/>
          <p:nvPr/>
        </p:nvCxnSpPr>
        <p:spPr>
          <a:xfrm rot="10800000">
            <a:off x="8462500" y="3960475"/>
            <a:ext cx="246600" cy="603000"/>
          </a:xfrm>
          <a:prstGeom prst="straightConnector1">
            <a:avLst/>
          </a:prstGeom>
          <a:noFill/>
          <a:ln w="25400" cap="flat" cmpd="sng">
            <a:solidFill>
              <a:schemeClr val="accent1"/>
            </a:solidFill>
            <a:prstDash val="solid"/>
            <a:miter/>
            <a:headEnd type="none" w="med" len="med"/>
            <a:tailEnd type="stealth" w="lg" len="lg"/>
          </a:ln>
          <a:effectLst>
            <a:outerShdw blurRad="63500" dist="20000" dir="5400000">
              <a:srgbClr val="808080">
                <a:alpha val="37650"/>
              </a:srgbClr>
            </a:outerShdw>
          </a:effectLst>
        </p:spPr>
      </p:cxnSp>
      <p:cxnSp>
        <p:nvCxnSpPr>
          <p:cNvPr id="205" name="Shape 205"/>
          <p:cNvCxnSpPr>
            <a:endCxn id="195" idx="1"/>
          </p:cNvCxnSpPr>
          <p:nvPr/>
        </p:nvCxnSpPr>
        <p:spPr>
          <a:xfrm>
            <a:off x="286525" y="2566906"/>
            <a:ext cx="246900" cy="821769"/>
          </a:xfrm>
          <a:prstGeom prst="straightConnector1">
            <a:avLst/>
          </a:prstGeom>
          <a:noFill/>
          <a:ln w="25400" cap="flat" cmpd="sng">
            <a:solidFill>
              <a:schemeClr val="accent1"/>
            </a:solidFill>
            <a:prstDash val="solid"/>
            <a:miter/>
            <a:headEnd type="none" w="med" len="med"/>
            <a:tailEnd type="stealth" w="lg" len="lg"/>
          </a:ln>
          <a:effectLst>
            <a:outerShdw blurRad="63500" dist="20000" dir="5400000">
              <a:srgbClr val="808080">
                <a:alpha val="37650"/>
              </a:srgbClr>
            </a:outerShdw>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Shape 239"/>
          <p:cNvPicPr preferRelativeResize="0"/>
          <p:nvPr/>
        </p:nvPicPr>
        <p:blipFill>
          <a:blip r:embed="rId3">
            <a:alphaModFix/>
          </a:blip>
          <a:stretch>
            <a:fillRect/>
          </a:stretch>
        </p:blipFill>
        <p:spPr>
          <a:xfrm>
            <a:off x="5334000" y="2286000"/>
            <a:ext cx="3810000" cy="2857500"/>
          </a:xfrm>
          <a:prstGeom prst="rect">
            <a:avLst/>
          </a:prstGeom>
          <a:noFill/>
          <a:ln>
            <a:noFill/>
          </a:ln>
        </p:spPr>
      </p:pic>
      <p:sp>
        <p:nvSpPr>
          <p:cNvPr id="240" name="Shape 240"/>
          <p:cNvSpPr txBox="1">
            <a:spLocks noGrp="1"/>
          </p:cNvSpPr>
          <p:nvPr>
            <p:ph type="title"/>
          </p:nvPr>
        </p:nvSpPr>
        <p:spPr>
          <a:xfrm>
            <a:off x="457200" y="205977"/>
            <a:ext cx="8229600"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768D5A"/>
              </a:buClr>
              <a:buSzPct val="25000"/>
              <a:buFont typeface="Calibri"/>
              <a:buNone/>
            </a:pPr>
            <a:r>
              <a:rPr lang="en" sz="3600" b="0" i="0" u="none" strike="noStrike" cap="none">
                <a:solidFill>
                  <a:srgbClr val="768D5A"/>
                </a:solidFill>
                <a:latin typeface="Calibri"/>
                <a:ea typeface="Calibri"/>
                <a:cs typeface="Calibri"/>
                <a:sym typeface="Calibri"/>
              </a:rPr>
              <a:t>How do you make sure it</a:t>
            </a:r>
            <a:r>
              <a:rPr lang="en"/>
              <a:t>’</a:t>
            </a:r>
            <a:r>
              <a:rPr lang="en" sz="3600" b="0" i="0" u="none" strike="noStrike" cap="none">
                <a:solidFill>
                  <a:srgbClr val="768D5A"/>
                </a:solidFill>
                <a:latin typeface="Calibri"/>
                <a:ea typeface="Calibri"/>
                <a:cs typeface="Calibri"/>
                <a:sym typeface="Calibri"/>
              </a:rPr>
              <a:t>s measurable?</a:t>
            </a:r>
          </a:p>
        </p:txBody>
      </p:sp>
      <p:sp>
        <p:nvSpPr>
          <p:cNvPr id="241" name="Shape 241"/>
          <p:cNvSpPr txBox="1">
            <a:spLocks noGrp="1"/>
          </p:cNvSpPr>
          <p:nvPr>
            <p:ph type="body" idx="1"/>
          </p:nvPr>
        </p:nvSpPr>
        <p:spPr>
          <a:xfrm>
            <a:off x="609600" y="1257300"/>
            <a:ext cx="7924800" cy="3451800"/>
          </a:xfrm>
          <a:prstGeom prst="rect">
            <a:avLst/>
          </a:prstGeom>
          <a:noFill/>
          <a:ln>
            <a:noFill/>
          </a:ln>
        </p:spPr>
        <p:txBody>
          <a:bodyPr lIns="91425" tIns="45700" rIns="91425" bIns="45700" anchor="t" anchorCtr="0">
            <a:noAutofit/>
          </a:bodyPr>
          <a:lstStyle/>
          <a:p>
            <a:pPr marL="0" marR="0" lvl="0" indent="0" algn="l" rtl="0">
              <a:lnSpc>
                <a:spcPct val="100000"/>
              </a:lnSpc>
              <a:spcBef>
                <a:spcPts val="640"/>
              </a:spcBef>
              <a:spcAft>
                <a:spcPts val="0"/>
              </a:spcAft>
              <a:buNone/>
            </a:pPr>
            <a:r>
              <a:rPr lang="en" sz="3200" b="0" i="0" u="none" strike="noStrike" cap="none">
                <a:solidFill>
                  <a:srgbClr val="AF9738"/>
                </a:solidFill>
                <a:latin typeface="Calibri"/>
                <a:ea typeface="Calibri"/>
                <a:cs typeface="Calibri"/>
                <a:sym typeface="Calibri"/>
              </a:rPr>
              <a:t>Measuring progress and achievement</a:t>
            </a:r>
          </a:p>
          <a:p>
            <a:pPr marL="1143000" marR="0" lvl="2" indent="-228600" algn="l" rtl="0">
              <a:lnSpc>
                <a:spcPct val="100000"/>
              </a:lnSpc>
              <a:spcBef>
                <a:spcPts val="560"/>
              </a:spcBef>
              <a:spcAft>
                <a:spcPts val="0"/>
              </a:spcAft>
              <a:buClr>
                <a:srgbClr val="AF9738"/>
              </a:buClr>
              <a:buSzPct val="100000"/>
              <a:buFont typeface="Arial"/>
              <a:buChar char="•"/>
            </a:pPr>
            <a:r>
              <a:rPr lang="en" sz="2800" b="1"/>
              <a:t>Outputs</a:t>
            </a:r>
            <a:r>
              <a:rPr lang="en" sz="2800"/>
              <a:t> (</a:t>
            </a:r>
            <a:r>
              <a:rPr lang="en" sz="2800" b="0" i="0" u="none" strike="noStrike" cap="none">
                <a:solidFill>
                  <a:srgbClr val="AF9738"/>
                </a:solidFill>
                <a:latin typeface="Calibri"/>
                <a:ea typeface="Calibri"/>
                <a:cs typeface="Calibri"/>
                <a:sym typeface="Calibri"/>
              </a:rPr>
              <a:t>Actions/process)</a:t>
            </a:r>
          </a:p>
          <a:p>
            <a:pPr marL="1143000" marR="0" lvl="2" indent="-228600" algn="l" rtl="0">
              <a:lnSpc>
                <a:spcPct val="100000"/>
              </a:lnSpc>
              <a:spcBef>
                <a:spcPts val="560"/>
              </a:spcBef>
              <a:spcAft>
                <a:spcPts val="0"/>
              </a:spcAft>
              <a:buClr>
                <a:srgbClr val="AF9738"/>
              </a:buClr>
              <a:buSzPct val="100000"/>
              <a:buFont typeface="Arial"/>
              <a:buChar char="•"/>
            </a:pPr>
            <a:r>
              <a:rPr lang="en" sz="2800" b="1" i="0" u="none" strike="noStrike" cap="none">
                <a:solidFill>
                  <a:srgbClr val="AF9738"/>
                </a:solidFill>
                <a:latin typeface="Calibri"/>
                <a:ea typeface="Calibri"/>
                <a:cs typeface="Calibri"/>
                <a:sym typeface="Calibri"/>
              </a:rPr>
              <a:t>Outcomes</a:t>
            </a:r>
            <a:r>
              <a:rPr lang="en" sz="2800" b="0" i="0" u="none" strike="noStrike" cap="none">
                <a:solidFill>
                  <a:srgbClr val="AF9738"/>
                </a:solidFill>
                <a:latin typeface="Calibri"/>
                <a:ea typeface="Calibri"/>
                <a:cs typeface="Calibri"/>
                <a:sym typeface="Calibri"/>
              </a:rPr>
              <a:t> (</a:t>
            </a:r>
            <a:r>
              <a:rPr lang="en" sz="2800"/>
              <a:t>R</a:t>
            </a:r>
            <a:r>
              <a:rPr lang="en" sz="2800" b="0" i="0" u="none" strike="noStrike" cap="none">
                <a:solidFill>
                  <a:srgbClr val="AF9738"/>
                </a:solidFill>
                <a:latin typeface="Calibri"/>
                <a:ea typeface="Calibri"/>
                <a:cs typeface="Calibri"/>
                <a:sym typeface="Calibri"/>
              </a:rPr>
              <a:t>esults)</a:t>
            </a:r>
          </a:p>
          <a:p>
            <a:pPr marL="742950" marR="0" lvl="1" indent="-285750" algn="l" rtl="0">
              <a:lnSpc>
                <a:spcPct val="100000"/>
              </a:lnSpc>
              <a:spcBef>
                <a:spcPts val="640"/>
              </a:spcBef>
              <a:spcAft>
                <a:spcPts val="0"/>
              </a:spcAft>
              <a:buClr>
                <a:srgbClr val="AF9738"/>
              </a:buClr>
              <a:buSzPct val="100000"/>
              <a:buFont typeface="Arial"/>
              <a:buChar char="–"/>
            </a:pPr>
            <a:r>
              <a:rPr lang="en" sz="3200" b="0" i="0" u="none" strike="noStrike" cap="none">
                <a:solidFill>
                  <a:srgbClr val="AF9738"/>
                </a:solidFill>
                <a:latin typeface="Calibri"/>
                <a:ea typeface="Calibri"/>
                <a:cs typeface="Calibri"/>
                <a:sym typeface="Calibri"/>
              </a:rPr>
              <a:t>Benchmarks</a:t>
            </a:r>
          </a:p>
          <a:p>
            <a:pPr marL="742950" marR="0" lvl="1" indent="-285750" algn="l" rtl="0">
              <a:lnSpc>
                <a:spcPct val="100000"/>
              </a:lnSpc>
              <a:spcBef>
                <a:spcPts val="560"/>
              </a:spcBef>
              <a:spcAft>
                <a:spcPts val="0"/>
              </a:spcAft>
              <a:buClr>
                <a:srgbClr val="AF9738"/>
              </a:buClr>
              <a:buSzPct val="100000"/>
              <a:buFont typeface="Arial"/>
              <a:buChar char="–"/>
            </a:pPr>
            <a:r>
              <a:rPr lang="en" sz="2800" b="0" i="0" u="none" strike="noStrike" cap="none">
                <a:solidFill>
                  <a:srgbClr val="AF9738"/>
                </a:solidFill>
                <a:latin typeface="Calibri"/>
                <a:ea typeface="Calibri"/>
                <a:cs typeface="Calibri"/>
                <a:sym typeface="Calibri"/>
              </a:rPr>
              <a:t>Quantitative v Qualitative data</a:t>
            </a:r>
          </a:p>
          <a:p>
            <a:pPr marL="742950" marR="0" lvl="1" indent="-285750" algn="l" rtl="0">
              <a:lnSpc>
                <a:spcPct val="100000"/>
              </a:lnSpc>
              <a:spcBef>
                <a:spcPts val="560"/>
              </a:spcBef>
              <a:spcAft>
                <a:spcPts val="0"/>
              </a:spcAft>
              <a:buClr>
                <a:srgbClr val="AF9738"/>
              </a:buClr>
              <a:buSzPct val="25000"/>
              <a:buFont typeface="Arial"/>
              <a:buNone/>
            </a:pPr>
            <a:endParaRPr sz="2800" b="0" i="0" u="none" strike="noStrike" cap="none">
              <a:solidFill>
                <a:srgbClr val="AF9738"/>
              </a:solidFill>
              <a:latin typeface="Calibri"/>
              <a:ea typeface="Calibri"/>
              <a:cs typeface="Calibri"/>
              <a:sym typeface="Calibri"/>
            </a:endParaRPr>
          </a:p>
          <a:p>
            <a:pPr marL="342900" marR="0" lvl="0" indent="-342900" algn="l" rtl="0">
              <a:spcBef>
                <a:spcPts val="560"/>
              </a:spcBef>
              <a:spcAft>
                <a:spcPts val="0"/>
              </a:spcAft>
              <a:buClr>
                <a:srgbClr val="AF9738"/>
              </a:buClr>
              <a:buSzPct val="100000"/>
              <a:buFont typeface="Arial"/>
              <a:buNone/>
            </a:pPr>
            <a:endParaRPr sz="2800" b="0" i="0" u="none" strike="noStrike" cap="none">
              <a:solidFill>
                <a:srgbClr val="AF973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6" name="Shape 246"/>
          <p:cNvPicPr preferRelativeResize="0"/>
          <p:nvPr/>
        </p:nvPicPr>
        <p:blipFill>
          <a:blip r:embed="rId3">
            <a:alphaModFix/>
          </a:blip>
          <a:stretch>
            <a:fillRect/>
          </a:stretch>
        </p:blipFill>
        <p:spPr>
          <a:xfrm>
            <a:off x="3385772" y="533300"/>
            <a:ext cx="5549773" cy="3942074"/>
          </a:xfrm>
          <a:prstGeom prst="rect">
            <a:avLst/>
          </a:prstGeom>
          <a:noFill/>
          <a:ln>
            <a:noFill/>
          </a:ln>
        </p:spPr>
      </p:pic>
      <p:sp>
        <p:nvSpPr>
          <p:cNvPr id="247" name="Shape 247"/>
          <p:cNvSpPr txBox="1"/>
          <p:nvPr/>
        </p:nvSpPr>
        <p:spPr>
          <a:xfrm>
            <a:off x="176375" y="1080537"/>
            <a:ext cx="3000000" cy="3000000"/>
          </a:xfrm>
          <a:prstGeom prst="rect">
            <a:avLst/>
          </a:prstGeom>
          <a:noFill/>
          <a:ln>
            <a:noFill/>
          </a:ln>
        </p:spPr>
        <p:txBody>
          <a:bodyPr lIns="91425" tIns="91425" rIns="91425" bIns="91425" anchor="ctr" anchorCtr="0">
            <a:noAutofit/>
          </a:bodyPr>
          <a:lstStyle/>
          <a:p>
            <a:pPr marL="457200" lvl="0" indent="-342900" rtl="0">
              <a:lnSpc>
                <a:spcPct val="115000"/>
              </a:lnSpc>
              <a:spcBef>
                <a:spcPts val="0"/>
              </a:spcBef>
              <a:buClr>
                <a:srgbClr val="2D3B45"/>
              </a:buClr>
              <a:buSzPct val="100000"/>
            </a:pPr>
            <a:r>
              <a:rPr lang="en" sz="1800" b="1">
                <a:solidFill>
                  <a:srgbClr val="2D3B45"/>
                </a:solidFill>
                <a:highlight>
                  <a:srgbClr val="FFFFFF"/>
                </a:highlight>
              </a:rPr>
              <a:t>Outputs: Are the immediate results of the program activities included?  Did we do what we said we would do?  What evidence is there?</a:t>
            </a:r>
          </a:p>
          <a:p>
            <a:pPr marL="457200" lvl="0" indent="-342900" rtl="0">
              <a:lnSpc>
                <a:spcPct val="115000"/>
              </a:lnSpc>
              <a:spcBef>
                <a:spcPts val="0"/>
              </a:spcBef>
              <a:buClr>
                <a:srgbClr val="2D3B45"/>
              </a:buClr>
              <a:buSzPct val="100000"/>
            </a:pPr>
            <a:r>
              <a:rPr lang="en" sz="1800" b="1">
                <a:solidFill>
                  <a:srgbClr val="2D3B45"/>
                </a:solidFill>
              </a:rPr>
              <a:t>Outcomes: Did we articulate the impact the outputs have on our behavior, knowledge and skills, i.e., “Did we get the results we wanted?”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ea typeface="Tahoma" panose="020B0604030504040204" pitchFamily="34" charset="0"/>
                <a:cs typeface="Times New Roman" panose="02020603050405020304" pitchFamily="18" charset="0"/>
              </a:rPr>
              <a:t>Sample Superintendent Goal: </a:t>
            </a:r>
            <a:r>
              <a:rPr lang="en-US" i="1" dirty="0" smtClean="0">
                <a:latin typeface="Times New Roman" panose="02020603050405020304" pitchFamily="18" charset="0"/>
                <a:ea typeface="Tahoma" panose="020B0604030504040204" pitchFamily="34" charset="0"/>
                <a:cs typeface="Times New Roman" panose="02020603050405020304" pitchFamily="18" charset="0"/>
              </a:rPr>
              <a:t>Instructional Leadership</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Text Placeholder 2"/>
          <p:cNvSpPr>
            <a:spLocks noGrp="1"/>
          </p:cNvSpPr>
          <p:nvPr>
            <p:ph type="body" idx="1"/>
          </p:nvPr>
        </p:nvSpPr>
        <p:spPr>
          <a:xfrm>
            <a:off x="457200" y="1200150"/>
            <a:ext cx="8229600" cy="1178665"/>
          </a:xfrm>
        </p:spPr>
        <p:txBody>
          <a:bodyPr/>
          <a:lstStyle/>
          <a:p>
            <a:pPr marL="152400" indent="0">
              <a:buNone/>
            </a:pPr>
            <a:r>
              <a:rPr lang="en-US" sz="1800" b="1" dirty="0" smtClean="0">
                <a:solidFill>
                  <a:schemeClr val="tx1"/>
                </a:solidFill>
                <a:latin typeface="+mj-lt"/>
              </a:rPr>
              <a:t>Not a SMART Goal: </a:t>
            </a:r>
          </a:p>
          <a:p>
            <a:pPr marL="152400" indent="0">
              <a:buNone/>
            </a:pPr>
            <a:r>
              <a:rPr lang="en-US" sz="1800" dirty="0" smtClean="0">
                <a:solidFill>
                  <a:schemeClr val="tx1"/>
                </a:solidFill>
                <a:latin typeface="+mj-lt"/>
              </a:rPr>
              <a:t>I will conduct 3 walk-throughs per month, covering each school at least twice during the school year.</a:t>
            </a:r>
          </a:p>
        </p:txBody>
      </p:sp>
      <p:sp>
        <p:nvSpPr>
          <p:cNvPr id="4" name="TextBox 3"/>
          <p:cNvSpPr txBox="1"/>
          <p:nvPr/>
        </p:nvSpPr>
        <p:spPr>
          <a:xfrm>
            <a:off x="370676" y="2515588"/>
            <a:ext cx="8776762" cy="1969770"/>
          </a:xfrm>
          <a:prstGeom prst="rect">
            <a:avLst/>
          </a:prstGeom>
          <a:noFill/>
        </p:spPr>
        <p:txBody>
          <a:bodyPr wrap="none" rtlCol="0">
            <a:spAutoFit/>
          </a:bodyPr>
          <a:lstStyle/>
          <a:p>
            <a:pPr marL="152400"/>
            <a:r>
              <a:rPr lang="en-US" sz="1800" b="1" dirty="0">
                <a:solidFill>
                  <a:schemeClr val="tx1"/>
                </a:solidFill>
              </a:rPr>
              <a:t>SMART Goal:</a:t>
            </a:r>
          </a:p>
          <a:p>
            <a:pPr marL="152400"/>
            <a:r>
              <a:rPr lang="en-US" sz="1800" dirty="0">
                <a:solidFill>
                  <a:schemeClr val="tx1"/>
                </a:solidFill>
              </a:rPr>
              <a:t>I will conduct 3 instructional rounds per month, covering each school at least </a:t>
            </a:r>
            <a:r>
              <a:rPr lang="en-US" sz="1800" dirty="0" smtClean="0">
                <a:solidFill>
                  <a:schemeClr val="tx1"/>
                </a:solidFill>
              </a:rPr>
              <a:t>twice </a:t>
            </a:r>
          </a:p>
          <a:p>
            <a:pPr marL="152400"/>
            <a:r>
              <a:rPr lang="en-US" sz="1800" dirty="0" smtClean="0">
                <a:solidFill>
                  <a:schemeClr val="tx1"/>
                </a:solidFill>
              </a:rPr>
              <a:t>during </a:t>
            </a:r>
            <a:r>
              <a:rPr lang="en-US" sz="1800" dirty="0">
                <a:solidFill>
                  <a:schemeClr val="tx1"/>
                </a:solidFill>
              </a:rPr>
              <a:t>the year, with </a:t>
            </a:r>
            <a:r>
              <a:rPr lang="en-US" sz="1800" dirty="0" smtClean="0">
                <a:solidFill>
                  <a:schemeClr val="tx1"/>
                </a:solidFill>
              </a:rPr>
              <a:t>the </a:t>
            </a:r>
            <a:r>
              <a:rPr lang="en-US" sz="1800" dirty="0">
                <a:solidFill>
                  <a:schemeClr val="tx1"/>
                </a:solidFill>
              </a:rPr>
              <a:t>school principal.  The rounds will focus on observing </a:t>
            </a:r>
            <a:r>
              <a:rPr lang="en-US" sz="1800" dirty="0" smtClean="0">
                <a:solidFill>
                  <a:schemeClr val="tx1"/>
                </a:solidFill>
              </a:rPr>
              <a:t>the </a:t>
            </a:r>
          </a:p>
          <a:p>
            <a:pPr marL="152400"/>
            <a:r>
              <a:rPr lang="en-US" sz="1800" dirty="0" smtClean="0">
                <a:solidFill>
                  <a:schemeClr val="tx1"/>
                </a:solidFill>
              </a:rPr>
              <a:t>implementation </a:t>
            </a:r>
            <a:r>
              <a:rPr lang="en-US" sz="1800" dirty="0">
                <a:solidFill>
                  <a:schemeClr val="tx1"/>
                </a:solidFill>
              </a:rPr>
              <a:t>of differentiated </a:t>
            </a:r>
            <a:r>
              <a:rPr lang="en-US" sz="1800" dirty="0" smtClean="0">
                <a:solidFill>
                  <a:schemeClr val="tx1"/>
                </a:solidFill>
              </a:rPr>
              <a:t>instruction </a:t>
            </a:r>
            <a:r>
              <a:rPr lang="en-US" sz="1800" dirty="0">
                <a:solidFill>
                  <a:schemeClr val="tx1"/>
                </a:solidFill>
              </a:rPr>
              <a:t>in classrooms.  Success of this </a:t>
            </a:r>
            <a:r>
              <a:rPr lang="en-US" sz="1800" dirty="0" smtClean="0">
                <a:solidFill>
                  <a:schemeClr val="tx1"/>
                </a:solidFill>
              </a:rPr>
              <a:t>goal</a:t>
            </a:r>
          </a:p>
          <a:p>
            <a:pPr marL="152400"/>
            <a:r>
              <a:rPr lang="en-US" sz="1800" dirty="0" smtClean="0">
                <a:solidFill>
                  <a:schemeClr val="tx1"/>
                </a:solidFill>
              </a:rPr>
              <a:t>will </a:t>
            </a:r>
            <a:r>
              <a:rPr lang="en-US" sz="1800" dirty="0">
                <a:solidFill>
                  <a:schemeClr val="tx1"/>
                </a:solidFill>
              </a:rPr>
              <a:t>be measured by an increase in the number of classrooms </a:t>
            </a:r>
            <a:r>
              <a:rPr lang="en-US" sz="1800" dirty="0" smtClean="0">
                <a:solidFill>
                  <a:schemeClr val="tx1"/>
                </a:solidFill>
              </a:rPr>
              <a:t>using</a:t>
            </a:r>
          </a:p>
          <a:p>
            <a:pPr marL="152400"/>
            <a:r>
              <a:rPr lang="en-US" sz="1800" dirty="0" smtClean="0">
                <a:solidFill>
                  <a:schemeClr val="tx1"/>
                </a:solidFill>
              </a:rPr>
              <a:t>differentiated </a:t>
            </a:r>
            <a:r>
              <a:rPr lang="en-US" sz="1800" dirty="0">
                <a:solidFill>
                  <a:schemeClr val="tx1"/>
                </a:solidFill>
              </a:rPr>
              <a:t>learning strategies by the end of the school year.</a:t>
            </a:r>
          </a:p>
          <a:p>
            <a:endParaRPr lang="en-US" dirty="0"/>
          </a:p>
        </p:txBody>
      </p:sp>
    </p:spTree>
    <p:extLst>
      <p:ext uri="{BB962C8B-B14F-4D97-AF65-F5344CB8AC3E}">
        <p14:creationId xmlns:p14="http://schemas.microsoft.com/office/powerpoint/2010/main" val="13043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p:nvPr/>
        </p:nvSpPr>
        <p:spPr>
          <a:xfrm>
            <a:off x="1625425" y="299975"/>
            <a:ext cx="5997300" cy="699600"/>
          </a:xfrm>
          <a:prstGeom prst="rect">
            <a:avLst/>
          </a:prstGeom>
          <a:noFill/>
          <a:ln>
            <a:noFill/>
          </a:ln>
        </p:spPr>
        <p:txBody>
          <a:bodyPr wrap="square" lIns="91425" tIns="91425" rIns="91425" bIns="91425" anchor="t" anchorCtr="0">
            <a:noAutofit/>
          </a:bodyPr>
          <a:lstStyle/>
          <a:p>
            <a:pPr lvl="0" algn="ctr">
              <a:spcBef>
                <a:spcPts val="0"/>
              </a:spcBef>
              <a:buNone/>
            </a:pPr>
            <a:r>
              <a:rPr lang="en" sz="1800" b="1"/>
              <a:t>Time for you to construct your own SMART goals!</a:t>
            </a:r>
          </a:p>
        </p:txBody>
      </p:sp>
      <p:pic>
        <p:nvPicPr>
          <p:cNvPr id="304" name="Shape 304"/>
          <p:cNvPicPr preferRelativeResize="0"/>
          <p:nvPr/>
        </p:nvPicPr>
        <p:blipFill>
          <a:blip r:embed="rId3">
            <a:alphaModFix/>
          </a:blip>
          <a:stretch>
            <a:fillRect/>
          </a:stretch>
        </p:blipFill>
        <p:spPr>
          <a:xfrm>
            <a:off x="2057775" y="999576"/>
            <a:ext cx="5143499" cy="3592875"/>
          </a:xfrm>
          <a:prstGeom prst="rect">
            <a:avLst/>
          </a:prstGeom>
          <a:noFill/>
          <a:ln>
            <a:noFill/>
          </a:ln>
        </p:spPr>
      </p:pic>
    </p:spTree>
    <p:extLst>
      <p:ext uri="{BB962C8B-B14F-4D97-AF65-F5344CB8AC3E}">
        <p14:creationId xmlns:p14="http://schemas.microsoft.com/office/powerpoint/2010/main" val="3679213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713" y="164407"/>
            <a:ext cx="8917826"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Topics You Might Choose:</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880024" y="1326911"/>
            <a:ext cx="7282763" cy="3385542"/>
          </a:xfrm>
          <a:prstGeom prst="rect">
            <a:avLst/>
          </a:prstGeom>
          <a:noFill/>
        </p:spPr>
        <p:txBody>
          <a:bodyPr wrap="none" rtlCol="0">
            <a:spAutoFit/>
          </a:bodyPr>
          <a:lstStyle/>
          <a:p>
            <a:pPr marL="571500" indent="-571500">
              <a:buFont typeface="Wingdings" panose="05000000000000000000" pitchFamily="2" charset="2"/>
              <a:buChar char="Ø"/>
            </a:pPr>
            <a:r>
              <a:rPr lang="en-US" sz="4000" dirty="0" smtClean="0">
                <a:solidFill>
                  <a:schemeClr val="accent1">
                    <a:lumMod val="75000"/>
                  </a:schemeClr>
                </a:solidFill>
                <a:latin typeface="Arial Rounded MT Bold" panose="020F0704030504030204" pitchFamily="34" charset="0"/>
              </a:rPr>
              <a:t>Community Engagement</a:t>
            </a:r>
          </a:p>
          <a:p>
            <a:pPr marL="571500" indent="-571500">
              <a:buFont typeface="Wingdings" panose="05000000000000000000" pitchFamily="2" charset="2"/>
              <a:buChar char="Ø"/>
            </a:pPr>
            <a:r>
              <a:rPr lang="en-US" sz="4000" dirty="0" smtClean="0">
                <a:solidFill>
                  <a:schemeClr val="accent1">
                    <a:lumMod val="75000"/>
                  </a:schemeClr>
                </a:solidFill>
                <a:latin typeface="Arial Rounded MT Bold" panose="020F0704030504030204" pitchFamily="34" charset="0"/>
              </a:rPr>
              <a:t>Budget Process</a:t>
            </a:r>
          </a:p>
          <a:p>
            <a:pPr marL="571500" indent="-571500">
              <a:buFont typeface="Wingdings" panose="05000000000000000000" pitchFamily="2" charset="2"/>
              <a:buChar char="Ø"/>
            </a:pPr>
            <a:r>
              <a:rPr lang="en-US" sz="4000" dirty="0" smtClean="0">
                <a:solidFill>
                  <a:schemeClr val="accent1">
                    <a:lumMod val="75000"/>
                  </a:schemeClr>
                </a:solidFill>
                <a:latin typeface="Arial Rounded MT Bold" panose="020F0704030504030204" pitchFamily="34" charset="0"/>
              </a:rPr>
              <a:t>Policy</a:t>
            </a:r>
          </a:p>
          <a:p>
            <a:pPr marL="571500" indent="-571500">
              <a:buFont typeface="Wingdings" panose="05000000000000000000" pitchFamily="2" charset="2"/>
              <a:buChar char="Ø"/>
            </a:pPr>
            <a:r>
              <a:rPr lang="en-US" sz="4000" dirty="0" smtClean="0">
                <a:solidFill>
                  <a:schemeClr val="accent1">
                    <a:lumMod val="75000"/>
                  </a:schemeClr>
                </a:solidFill>
                <a:latin typeface="Arial Rounded MT Bold" panose="020F0704030504030204" pitchFamily="34" charset="0"/>
              </a:rPr>
              <a:t>Professional Development</a:t>
            </a:r>
          </a:p>
          <a:p>
            <a:pPr marL="571500" indent="-571500">
              <a:buFont typeface="Wingdings" panose="05000000000000000000" pitchFamily="2" charset="2"/>
              <a:buChar char="Ø"/>
            </a:pPr>
            <a:r>
              <a:rPr lang="en-US" sz="4000" dirty="0" smtClean="0">
                <a:solidFill>
                  <a:schemeClr val="accent1">
                    <a:lumMod val="75000"/>
                  </a:schemeClr>
                </a:solidFill>
                <a:latin typeface="Arial Rounded MT Bold" panose="020F0704030504030204" pitchFamily="34" charset="0"/>
              </a:rPr>
              <a:t>Any relevant topic</a:t>
            </a:r>
          </a:p>
          <a:p>
            <a:endParaRPr lang="en-US" dirty="0" smtClean="0"/>
          </a:p>
        </p:txBody>
      </p:sp>
    </p:spTree>
    <p:extLst>
      <p:ext uri="{BB962C8B-B14F-4D97-AF65-F5344CB8AC3E}">
        <p14:creationId xmlns:p14="http://schemas.microsoft.com/office/powerpoint/2010/main" val="706217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idx="4294967295"/>
          </p:nvPr>
        </p:nvSpPr>
        <p:spPr>
          <a:xfrm>
            <a:off x="2640072" y="-114300"/>
            <a:ext cx="6503928" cy="85725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rgbClr val="768D5A"/>
              </a:buClr>
              <a:buSzPct val="25000"/>
              <a:buFont typeface="Calibri"/>
              <a:buNone/>
            </a:pPr>
            <a:r>
              <a:rPr lang="en" sz="2400" b="1" dirty="0"/>
              <a:t>Discussion Prompts</a:t>
            </a:r>
          </a:p>
        </p:txBody>
      </p:sp>
      <p:sp>
        <p:nvSpPr>
          <p:cNvPr id="297" name="Shape 297"/>
          <p:cNvSpPr txBox="1"/>
          <p:nvPr/>
        </p:nvSpPr>
        <p:spPr>
          <a:xfrm>
            <a:off x="6553200" y="4767262"/>
            <a:ext cx="2133600" cy="273900"/>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 sz="1200" b="0" i="0" u="none">
                <a:solidFill>
                  <a:srgbClr val="898989"/>
                </a:solidFill>
                <a:latin typeface="Calibri"/>
                <a:ea typeface="Calibri"/>
                <a:cs typeface="Calibri"/>
                <a:sym typeface="Calibri"/>
              </a:rPr>
              <a:t>17</a:t>
            </a:fld>
            <a:endParaRPr lang="en" sz="1200" b="0" i="0" u="none">
              <a:solidFill>
                <a:srgbClr val="898989"/>
              </a:solidFill>
              <a:latin typeface="Calibri"/>
              <a:ea typeface="Calibri"/>
              <a:cs typeface="Calibri"/>
              <a:sym typeface="Calibri"/>
            </a:endParaRPr>
          </a:p>
        </p:txBody>
      </p:sp>
      <p:graphicFrame>
        <p:nvGraphicFramePr>
          <p:cNvPr id="298" name="Shape 298"/>
          <p:cNvGraphicFramePr/>
          <p:nvPr>
            <p:extLst/>
          </p:nvPr>
        </p:nvGraphicFramePr>
        <p:xfrm>
          <a:off x="299150" y="659400"/>
          <a:ext cx="8545700" cy="3987640"/>
        </p:xfrm>
        <a:graphic>
          <a:graphicData uri="http://schemas.openxmlformats.org/drawingml/2006/table">
            <a:tbl>
              <a:tblPr>
                <a:noFill/>
              </a:tblPr>
              <a:tblGrid>
                <a:gridCol w="3689875"/>
                <a:gridCol w="963525"/>
                <a:gridCol w="920400"/>
                <a:gridCol w="870650"/>
                <a:gridCol w="1277075"/>
                <a:gridCol w="824175"/>
              </a:tblGrid>
              <a:tr h="395600">
                <a:tc>
                  <a:txBody>
                    <a:bodyPr/>
                    <a:lstStyle/>
                    <a:p>
                      <a:pPr lvl="0" algn="ctr" rtl="0">
                        <a:spcBef>
                          <a:spcPts val="0"/>
                        </a:spcBef>
                        <a:buNone/>
                      </a:pPr>
                      <a:r>
                        <a:rPr lang="en" b="1" dirty="0"/>
                        <a:t>Question</a:t>
                      </a:r>
                    </a:p>
                  </a:txBody>
                  <a:tcPr marL="91425" marR="91425" marT="91425" marB="91425">
                    <a:solidFill>
                      <a:srgbClr val="D9EAD3"/>
                    </a:solidFill>
                  </a:tcPr>
                </a:tc>
                <a:tc>
                  <a:txBody>
                    <a:bodyPr/>
                    <a:lstStyle/>
                    <a:p>
                      <a:pPr lvl="0" algn="ctr" rtl="0">
                        <a:spcBef>
                          <a:spcPts val="0"/>
                        </a:spcBef>
                        <a:buNone/>
                      </a:pPr>
                      <a:r>
                        <a:rPr lang="en" b="1"/>
                        <a:t>S</a:t>
                      </a:r>
                    </a:p>
                  </a:txBody>
                  <a:tcPr marL="91425" marR="91425" marT="91425" marB="91425">
                    <a:solidFill>
                      <a:srgbClr val="D9EAD3"/>
                    </a:solidFill>
                  </a:tcPr>
                </a:tc>
                <a:tc>
                  <a:txBody>
                    <a:bodyPr/>
                    <a:lstStyle/>
                    <a:p>
                      <a:pPr lvl="0" algn="ctr" rtl="0">
                        <a:spcBef>
                          <a:spcPts val="0"/>
                        </a:spcBef>
                        <a:buNone/>
                      </a:pPr>
                      <a:r>
                        <a:rPr lang="en" b="1"/>
                        <a:t>M</a:t>
                      </a:r>
                    </a:p>
                  </a:txBody>
                  <a:tcPr marL="91425" marR="91425" marT="91425" marB="91425">
                    <a:solidFill>
                      <a:srgbClr val="D9EAD3"/>
                    </a:solidFill>
                  </a:tcPr>
                </a:tc>
                <a:tc>
                  <a:txBody>
                    <a:bodyPr/>
                    <a:lstStyle/>
                    <a:p>
                      <a:pPr lvl="0" algn="ctr" rtl="0">
                        <a:spcBef>
                          <a:spcPts val="0"/>
                        </a:spcBef>
                        <a:buNone/>
                      </a:pPr>
                      <a:r>
                        <a:rPr lang="en" b="1"/>
                        <a:t>A</a:t>
                      </a:r>
                    </a:p>
                  </a:txBody>
                  <a:tcPr marL="91425" marR="91425" marT="91425" marB="91425">
                    <a:solidFill>
                      <a:srgbClr val="D9EAD3"/>
                    </a:solidFill>
                  </a:tcPr>
                </a:tc>
                <a:tc>
                  <a:txBody>
                    <a:bodyPr/>
                    <a:lstStyle/>
                    <a:p>
                      <a:pPr lvl="0" algn="ctr" rtl="0">
                        <a:spcBef>
                          <a:spcPts val="0"/>
                        </a:spcBef>
                        <a:buNone/>
                      </a:pPr>
                      <a:r>
                        <a:rPr lang="en" b="1"/>
                        <a:t>R</a:t>
                      </a:r>
                    </a:p>
                  </a:txBody>
                  <a:tcPr marL="91425" marR="91425" marT="91425" marB="91425">
                    <a:solidFill>
                      <a:srgbClr val="D9EAD3"/>
                    </a:solidFill>
                  </a:tcPr>
                </a:tc>
                <a:tc>
                  <a:txBody>
                    <a:bodyPr/>
                    <a:lstStyle/>
                    <a:p>
                      <a:pPr lvl="0" algn="ctr" rtl="0">
                        <a:spcBef>
                          <a:spcPts val="0"/>
                        </a:spcBef>
                        <a:buNone/>
                      </a:pPr>
                      <a:r>
                        <a:rPr lang="en" b="1"/>
                        <a:t>T</a:t>
                      </a:r>
                    </a:p>
                  </a:txBody>
                  <a:tcPr marL="91425" marR="91425" marT="91425" marB="91425">
                    <a:solidFill>
                      <a:srgbClr val="D9EAD3"/>
                    </a:solidFill>
                  </a:tcPr>
                </a:tc>
              </a:tr>
              <a:tr h="662500">
                <a:tc>
                  <a:txBody>
                    <a:bodyPr/>
                    <a:lstStyle/>
                    <a:p>
                      <a:pPr lvl="0" rtl="0">
                        <a:spcBef>
                          <a:spcPts val="0"/>
                        </a:spcBef>
                        <a:buClr>
                          <a:schemeClr val="dk1"/>
                        </a:buClr>
                        <a:buSzPct val="61111"/>
                        <a:buFont typeface="Arial"/>
                        <a:buNone/>
                      </a:pPr>
                      <a:r>
                        <a:rPr lang="en" sz="1800" b="1"/>
                        <a:t>Why</a:t>
                      </a:r>
                      <a:r>
                        <a:rPr lang="en" sz="1800"/>
                        <a:t> is this topic/focus important?     </a:t>
                      </a:r>
                    </a:p>
                  </a:txBody>
                  <a:tcPr marL="91425" marR="91425" marT="91425" marB="91425"/>
                </a:tc>
                <a:tc>
                  <a:txBody>
                    <a:bodyPr/>
                    <a:lstStyle/>
                    <a:p>
                      <a:pPr lvl="0" rtl="0">
                        <a:spcBef>
                          <a:spcPts val="0"/>
                        </a:spcBef>
                        <a:buNone/>
                      </a:pPr>
                      <a:r>
                        <a:rPr lang="en" sz="1100"/>
                        <a:t>X</a:t>
                      </a:r>
                    </a:p>
                    <a:p>
                      <a:pPr lvl="0" rtl="0">
                        <a:spcBef>
                          <a:spcPts val="0"/>
                        </a:spcBef>
                        <a:buNone/>
                      </a:pPr>
                      <a:r>
                        <a:rPr lang="en" sz="1100"/>
                        <a:t>Strategic</a:t>
                      </a:r>
                    </a:p>
                  </a:txBody>
                  <a:tcPr marL="91425" marR="91425" marT="91425" marB="91425"/>
                </a:tc>
                <a:tc>
                  <a:txBody>
                    <a:bodyPr/>
                    <a:lstStyle/>
                    <a:p>
                      <a:pPr lvl="0" rtl="0">
                        <a:spcBef>
                          <a:spcPts val="0"/>
                        </a:spcBef>
                        <a:buNone/>
                      </a:pPr>
                      <a:endParaRPr sz="1100"/>
                    </a:p>
                  </a:txBody>
                  <a:tcPr marL="91425" marR="91425" marT="91425" marB="91425"/>
                </a:tc>
                <a:tc>
                  <a:txBody>
                    <a:bodyPr/>
                    <a:lstStyle/>
                    <a:p>
                      <a:pPr lvl="0" rtl="0">
                        <a:spcBef>
                          <a:spcPts val="0"/>
                        </a:spcBef>
                        <a:buNone/>
                      </a:pPr>
                      <a:endParaRPr sz="1100"/>
                    </a:p>
                  </a:txBody>
                  <a:tcPr marL="91425" marR="91425" marT="91425" marB="91425"/>
                </a:tc>
                <a:tc>
                  <a:txBody>
                    <a:bodyPr/>
                    <a:lstStyle/>
                    <a:p>
                      <a:pPr lvl="0" rtl="0">
                        <a:spcBef>
                          <a:spcPts val="0"/>
                        </a:spcBef>
                        <a:buNone/>
                      </a:pPr>
                      <a:r>
                        <a:rPr lang="en" sz="1100"/>
                        <a:t>X</a:t>
                      </a:r>
                    </a:p>
                    <a:p>
                      <a:pPr lvl="0" rtl="0">
                        <a:spcBef>
                          <a:spcPts val="0"/>
                        </a:spcBef>
                        <a:buNone/>
                      </a:pPr>
                      <a:r>
                        <a:rPr lang="en" sz="1100"/>
                        <a:t>Relevant</a:t>
                      </a:r>
                    </a:p>
                  </a:txBody>
                  <a:tcPr marL="91425" marR="91425" marT="91425" marB="91425"/>
                </a:tc>
                <a:tc>
                  <a:txBody>
                    <a:bodyPr/>
                    <a:lstStyle/>
                    <a:p>
                      <a:pPr lvl="0" rtl="0">
                        <a:spcBef>
                          <a:spcPts val="0"/>
                        </a:spcBef>
                        <a:buNone/>
                      </a:pPr>
                      <a:endParaRPr sz="1100"/>
                    </a:p>
                  </a:txBody>
                  <a:tcPr marL="91425" marR="91425" marT="91425" marB="91425"/>
                </a:tc>
              </a:tr>
              <a:tr h="781350">
                <a:tc>
                  <a:txBody>
                    <a:bodyPr/>
                    <a:lstStyle/>
                    <a:p>
                      <a:pPr lvl="0" rtl="0">
                        <a:spcBef>
                          <a:spcPts val="480"/>
                        </a:spcBef>
                        <a:buClr>
                          <a:schemeClr val="dk1"/>
                        </a:buClr>
                        <a:buSzPct val="61111"/>
                        <a:buFont typeface="Arial"/>
                        <a:buNone/>
                      </a:pPr>
                      <a:r>
                        <a:rPr lang="en" sz="1800" b="1"/>
                        <a:t>What/who </a:t>
                      </a:r>
                      <a:r>
                        <a:rPr lang="en" sz="1800"/>
                        <a:t>will benefit and how? </a:t>
                      </a:r>
                    </a:p>
                  </a:txBody>
                  <a:tcPr marL="91425" marR="91425" marT="91425" marB="91425"/>
                </a:tc>
                <a:tc>
                  <a:txBody>
                    <a:bodyPr/>
                    <a:lstStyle/>
                    <a:p>
                      <a:pPr lvl="0" rtl="0">
                        <a:spcBef>
                          <a:spcPts val="0"/>
                        </a:spcBef>
                        <a:buClr>
                          <a:schemeClr val="dk1"/>
                        </a:buClr>
                        <a:buSzPct val="100000"/>
                        <a:buFont typeface="Arial"/>
                        <a:buNone/>
                      </a:pPr>
                      <a:r>
                        <a:rPr lang="en" sz="1100">
                          <a:solidFill>
                            <a:schemeClr val="dk1"/>
                          </a:solidFill>
                        </a:rPr>
                        <a:t>X</a:t>
                      </a:r>
                    </a:p>
                    <a:p>
                      <a:pPr lvl="0" rtl="0">
                        <a:spcBef>
                          <a:spcPts val="0"/>
                        </a:spcBef>
                        <a:buNone/>
                      </a:pPr>
                      <a:r>
                        <a:rPr lang="en" sz="1100">
                          <a:solidFill>
                            <a:schemeClr val="dk1"/>
                          </a:solidFill>
                        </a:rPr>
                        <a:t>Specific</a:t>
                      </a:r>
                    </a:p>
                  </a:txBody>
                  <a:tcPr marL="91425" marR="91425" marT="91425" marB="91425"/>
                </a:tc>
                <a:tc>
                  <a:txBody>
                    <a:bodyPr/>
                    <a:lstStyle/>
                    <a:p>
                      <a:pPr lvl="0" rtl="0">
                        <a:spcBef>
                          <a:spcPts val="0"/>
                        </a:spcBef>
                        <a:buNone/>
                      </a:pPr>
                      <a:endParaRPr sz="1100"/>
                    </a:p>
                  </a:txBody>
                  <a:tcPr marL="91425" marR="91425" marT="91425" marB="91425"/>
                </a:tc>
                <a:tc>
                  <a:txBody>
                    <a:bodyPr/>
                    <a:lstStyle/>
                    <a:p>
                      <a:pPr lvl="0" rtl="0">
                        <a:spcBef>
                          <a:spcPts val="0"/>
                        </a:spcBef>
                        <a:buNone/>
                      </a:pPr>
                      <a:endParaRPr sz="1100"/>
                    </a:p>
                  </a:txBody>
                  <a:tcPr marL="91425" marR="91425" marT="91425" marB="91425"/>
                </a:tc>
                <a:tc>
                  <a:txBody>
                    <a:bodyPr/>
                    <a:lstStyle/>
                    <a:p>
                      <a:pPr lvl="0" rtl="0">
                        <a:spcBef>
                          <a:spcPts val="0"/>
                        </a:spcBef>
                        <a:buNone/>
                      </a:pPr>
                      <a:r>
                        <a:rPr lang="en" sz="1100"/>
                        <a:t>X </a:t>
                      </a:r>
                    </a:p>
                    <a:p>
                      <a:pPr lvl="0" rtl="0">
                        <a:spcBef>
                          <a:spcPts val="0"/>
                        </a:spcBef>
                        <a:buNone/>
                      </a:pPr>
                      <a:r>
                        <a:rPr lang="en" sz="1100"/>
                        <a:t>Rigorous &amp;</a:t>
                      </a:r>
                    </a:p>
                    <a:p>
                      <a:pPr lvl="0" rtl="0">
                        <a:spcBef>
                          <a:spcPts val="0"/>
                        </a:spcBef>
                        <a:buNone/>
                      </a:pPr>
                      <a:r>
                        <a:rPr lang="en" sz="1100"/>
                        <a:t>Results- Focused</a:t>
                      </a:r>
                    </a:p>
                  </a:txBody>
                  <a:tcPr marL="91425" marR="91425" marT="91425" marB="91425"/>
                </a:tc>
                <a:tc>
                  <a:txBody>
                    <a:bodyPr/>
                    <a:lstStyle/>
                    <a:p>
                      <a:pPr lvl="0" rtl="0">
                        <a:spcBef>
                          <a:spcPts val="0"/>
                        </a:spcBef>
                        <a:buNone/>
                      </a:pPr>
                      <a:endParaRPr sz="1100"/>
                    </a:p>
                  </a:txBody>
                  <a:tcPr marL="91425" marR="91425" marT="91425" marB="91425"/>
                </a:tc>
              </a:tr>
              <a:tr h="684600">
                <a:tc>
                  <a:txBody>
                    <a:bodyPr/>
                    <a:lstStyle/>
                    <a:p>
                      <a:pPr lvl="0" rtl="0">
                        <a:spcBef>
                          <a:spcPts val="480"/>
                        </a:spcBef>
                        <a:buClr>
                          <a:schemeClr val="dk1"/>
                        </a:buClr>
                        <a:buSzPct val="61111"/>
                        <a:buFont typeface="Arial"/>
                        <a:buNone/>
                      </a:pPr>
                      <a:r>
                        <a:rPr lang="en" sz="1800" b="1" dirty="0"/>
                        <a:t>When </a:t>
                      </a:r>
                      <a:r>
                        <a:rPr lang="en" sz="1800" dirty="0"/>
                        <a:t>will </a:t>
                      </a:r>
                      <a:r>
                        <a:rPr lang="en" sz="1800" dirty="0" smtClean="0"/>
                        <a:t>we </a:t>
                      </a:r>
                      <a:r>
                        <a:rPr lang="en" sz="1800" dirty="0"/>
                        <a:t>achieve this goal?   </a:t>
                      </a:r>
                    </a:p>
                  </a:txBody>
                  <a:tcPr marL="91425" marR="91425" marT="91425" marB="91425"/>
                </a:tc>
                <a:tc>
                  <a:txBody>
                    <a:bodyPr/>
                    <a:lstStyle/>
                    <a:p>
                      <a:pPr lvl="0" rtl="0">
                        <a:spcBef>
                          <a:spcPts val="0"/>
                        </a:spcBef>
                        <a:buNone/>
                      </a:pPr>
                      <a:endParaRPr sz="1100"/>
                    </a:p>
                  </a:txBody>
                  <a:tcPr marL="91425" marR="91425" marT="91425" marB="91425"/>
                </a:tc>
                <a:tc>
                  <a:txBody>
                    <a:bodyPr/>
                    <a:lstStyle/>
                    <a:p>
                      <a:pPr lvl="0" rtl="0">
                        <a:spcBef>
                          <a:spcPts val="0"/>
                        </a:spcBef>
                        <a:buNone/>
                      </a:pPr>
                      <a:endParaRPr sz="1100"/>
                    </a:p>
                  </a:txBody>
                  <a:tcPr marL="91425" marR="91425" marT="91425" marB="91425"/>
                </a:tc>
                <a:tc>
                  <a:txBody>
                    <a:bodyPr/>
                    <a:lstStyle/>
                    <a:p>
                      <a:pPr lvl="0" rtl="0">
                        <a:spcBef>
                          <a:spcPts val="0"/>
                        </a:spcBef>
                        <a:buNone/>
                      </a:pPr>
                      <a:endParaRPr sz="1100"/>
                    </a:p>
                  </a:txBody>
                  <a:tcPr marL="91425" marR="91425" marT="91425" marB="91425"/>
                </a:tc>
                <a:tc>
                  <a:txBody>
                    <a:bodyPr/>
                    <a:lstStyle/>
                    <a:p>
                      <a:pPr lvl="0" rtl="0">
                        <a:spcBef>
                          <a:spcPts val="0"/>
                        </a:spcBef>
                        <a:buNone/>
                      </a:pPr>
                      <a:r>
                        <a:rPr lang="en" sz="1100"/>
                        <a:t>X</a:t>
                      </a:r>
                    </a:p>
                    <a:p>
                      <a:pPr lvl="0" rtl="0">
                        <a:spcBef>
                          <a:spcPts val="0"/>
                        </a:spcBef>
                        <a:buNone/>
                      </a:pPr>
                      <a:r>
                        <a:rPr lang="en" sz="1100"/>
                        <a:t>Realistic</a:t>
                      </a:r>
                    </a:p>
                  </a:txBody>
                  <a:tcPr marL="91425" marR="91425" marT="91425" marB="91425"/>
                </a:tc>
                <a:tc>
                  <a:txBody>
                    <a:bodyPr/>
                    <a:lstStyle/>
                    <a:p>
                      <a:pPr lvl="0" rtl="0">
                        <a:spcBef>
                          <a:spcPts val="0"/>
                        </a:spcBef>
                        <a:buNone/>
                      </a:pPr>
                      <a:r>
                        <a:rPr lang="en" sz="1100"/>
                        <a:t>X</a:t>
                      </a:r>
                    </a:p>
                    <a:p>
                      <a:pPr lvl="0" rtl="0">
                        <a:spcBef>
                          <a:spcPts val="0"/>
                        </a:spcBef>
                        <a:buNone/>
                      </a:pPr>
                      <a:r>
                        <a:rPr lang="en" sz="1100"/>
                        <a:t>Timed</a:t>
                      </a:r>
                    </a:p>
                  </a:txBody>
                  <a:tcPr marL="91425" marR="91425" marT="91425" marB="91425"/>
                </a:tc>
              </a:tr>
              <a:tr h="399450">
                <a:tc>
                  <a:txBody>
                    <a:bodyPr/>
                    <a:lstStyle/>
                    <a:p>
                      <a:pPr lvl="0" rtl="0">
                        <a:spcBef>
                          <a:spcPts val="480"/>
                        </a:spcBef>
                        <a:buClr>
                          <a:schemeClr val="dk1"/>
                        </a:buClr>
                        <a:buSzPct val="61111"/>
                        <a:buFont typeface="Arial"/>
                        <a:buNone/>
                      </a:pPr>
                      <a:r>
                        <a:rPr lang="en" sz="1800" b="1" dirty="0"/>
                        <a:t>How </a:t>
                      </a:r>
                      <a:r>
                        <a:rPr lang="en" sz="1800" dirty="0"/>
                        <a:t>will </a:t>
                      </a:r>
                      <a:r>
                        <a:rPr lang="en" sz="1800" dirty="0" smtClean="0"/>
                        <a:t>we </a:t>
                      </a:r>
                      <a:r>
                        <a:rPr lang="en" sz="1800" dirty="0"/>
                        <a:t>know the goal has been achieved? </a:t>
                      </a:r>
                    </a:p>
                  </a:txBody>
                  <a:tcPr marL="91425" marR="91425" marT="91425" marB="91425"/>
                </a:tc>
                <a:tc>
                  <a:txBody>
                    <a:bodyPr/>
                    <a:lstStyle/>
                    <a:p>
                      <a:pPr lvl="0" rtl="0">
                        <a:spcBef>
                          <a:spcPts val="0"/>
                        </a:spcBef>
                        <a:buNone/>
                      </a:pPr>
                      <a:endParaRPr sz="1100"/>
                    </a:p>
                  </a:txBody>
                  <a:tcPr marL="91425" marR="91425" marT="91425" marB="91425"/>
                </a:tc>
                <a:tc>
                  <a:txBody>
                    <a:bodyPr/>
                    <a:lstStyle/>
                    <a:p>
                      <a:pPr lvl="0" rtl="0">
                        <a:spcBef>
                          <a:spcPts val="0"/>
                        </a:spcBef>
                        <a:buNone/>
                      </a:pPr>
                      <a:r>
                        <a:rPr lang="en" sz="1100"/>
                        <a:t>X</a:t>
                      </a:r>
                    </a:p>
                    <a:p>
                      <a:pPr lvl="0" rtl="0">
                        <a:spcBef>
                          <a:spcPts val="0"/>
                        </a:spcBef>
                        <a:buNone/>
                      </a:pPr>
                      <a:r>
                        <a:rPr lang="en" sz="1100"/>
                        <a:t>Measurable</a:t>
                      </a:r>
                    </a:p>
                  </a:txBody>
                  <a:tcPr marL="91425" marR="91425" marT="91425" marB="91425"/>
                </a:tc>
                <a:tc>
                  <a:txBody>
                    <a:bodyPr/>
                    <a:lstStyle/>
                    <a:p>
                      <a:pPr lvl="0" rtl="0">
                        <a:spcBef>
                          <a:spcPts val="0"/>
                        </a:spcBef>
                        <a:buNone/>
                      </a:pPr>
                      <a:endParaRPr sz="1100"/>
                    </a:p>
                  </a:txBody>
                  <a:tcPr marL="91425" marR="91425" marT="91425" marB="91425"/>
                </a:tc>
                <a:tc>
                  <a:txBody>
                    <a:bodyPr/>
                    <a:lstStyle/>
                    <a:p>
                      <a:pPr lvl="0" rtl="0">
                        <a:spcBef>
                          <a:spcPts val="0"/>
                        </a:spcBef>
                        <a:buNone/>
                      </a:pPr>
                      <a:endParaRPr sz="1100"/>
                    </a:p>
                  </a:txBody>
                  <a:tcPr marL="91425" marR="91425" marT="91425" marB="91425"/>
                </a:tc>
                <a:tc>
                  <a:txBody>
                    <a:bodyPr/>
                    <a:lstStyle/>
                    <a:p>
                      <a:pPr lvl="0" rtl="0">
                        <a:spcBef>
                          <a:spcPts val="0"/>
                        </a:spcBef>
                        <a:buNone/>
                      </a:pPr>
                      <a:endParaRPr sz="1100"/>
                    </a:p>
                  </a:txBody>
                  <a:tcPr marL="91425" marR="91425" marT="91425" marB="91425"/>
                </a:tc>
              </a:tr>
              <a:tr h="399450">
                <a:tc>
                  <a:txBody>
                    <a:bodyPr/>
                    <a:lstStyle/>
                    <a:p>
                      <a:pPr lvl="0" rtl="0">
                        <a:spcBef>
                          <a:spcPts val="480"/>
                        </a:spcBef>
                        <a:buClr>
                          <a:schemeClr val="dk1"/>
                        </a:buClr>
                        <a:buSzPct val="61111"/>
                        <a:buFont typeface="Arial"/>
                        <a:buNone/>
                      </a:pPr>
                      <a:r>
                        <a:rPr lang="en" sz="1800" b="1" dirty="0"/>
                        <a:t>How </a:t>
                      </a:r>
                      <a:r>
                        <a:rPr lang="en" sz="1800" dirty="0"/>
                        <a:t>will </a:t>
                      </a:r>
                      <a:r>
                        <a:rPr lang="en" sz="1800" dirty="0" smtClean="0"/>
                        <a:t>we </a:t>
                      </a:r>
                      <a:r>
                        <a:rPr lang="en" sz="1800" dirty="0"/>
                        <a:t>demonstrate progress toward this goal?</a:t>
                      </a:r>
                    </a:p>
                  </a:txBody>
                  <a:tcPr marL="91425" marR="91425" marT="91425" marB="91425"/>
                </a:tc>
                <a:tc>
                  <a:txBody>
                    <a:bodyPr/>
                    <a:lstStyle/>
                    <a:p>
                      <a:pPr lvl="0" rtl="0">
                        <a:spcBef>
                          <a:spcPts val="0"/>
                        </a:spcBef>
                        <a:buNone/>
                      </a:pPr>
                      <a:endParaRPr sz="1100"/>
                    </a:p>
                  </a:txBody>
                  <a:tcPr marL="91425" marR="91425" marT="91425" marB="91425"/>
                </a:tc>
                <a:tc>
                  <a:txBody>
                    <a:bodyPr/>
                    <a:lstStyle/>
                    <a:p>
                      <a:pPr lvl="0" rtl="0">
                        <a:spcBef>
                          <a:spcPts val="0"/>
                        </a:spcBef>
                        <a:buNone/>
                      </a:pPr>
                      <a:endParaRPr sz="1100"/>
                    </a:p>
                  </a:txBody>
                  <a:tcPr marL="91425" marR="91425" marT="91425" marB="91425"/>
                </a:tc>
                <a:tc>
                  <a:txBody>
                    <a:bodyPr/>
                    <a:lstStyle/>
                    <a:p>
                      <a:pPr lvl="0" rtl="0">
                        <a:spcBef>
                          <a:spcPts val="0"/>
                        </a:spcBef>
                        <a:buClr>
                          <a:schemeClr val="dk1"/>
                        </a:buClr>
                        <a:buSzPct val="100000"/>
                        <a:buFont typeface="Arial"/>
                        <a:buNone/>
                      </a:pPr>
                      <a:r>
                        <a:rPr lang="en" sz="1100">
                          <a:solidFill>
                            <a:schemeClr val="dk1"/>
                          </a:solidFill>
                        </a:rPr>
                        <a:t>X</a:t>
                      </a:r>
                    </a:p>
                    <a:p>
                      <a:pPr lvl="0" rtl="0">
                        <a:spcBef>
                          <a:spcPts val="0"/>
                        </a:spcBef>
                        <a:buClr>
                          <a:schemeClr val="dk1"/>
                        </a:buClr>
                        <a:buSzPct val="100000"/>
                        <a:buFont typeface="Arial"/>
                        <a:buNone/>
                      </a:pPr>
                      <a:r>
                        <a:rPr lang="en" sz="1100">
                          <a:solidFill>
                            <a:schemeClr val="dk1"/>
                          </a:solidFill>
                        </a:rPr>
                        <a:t>Action-</a:t>
                      </a:r>
                    </a:p>
                    <a:p>
                      <a:pPr lvl="0" rtl="0">
                        <a:spcBef>
                          <a:spcPts val="0"/>
                        </a:spcBef>
                        <a:buClr>
                          <a:schemeClr val="dk1"/>
                        </a:buClr>
                        <a:buSzPct val="100000"/>
                        <a:buFont typeface="Arial"/>
                        <a:buNone/>
                      </a:pPr>
                      <a:r>
                        <a:rPr lang="en" sz="1100">
                          <a:solidFill>
                            <a:schemeClr val="dk1"/>
                          </a:solidFill>
                        </a:rPr>
                        <a:t>Oriented</a:t>
                      </a:r>
                    </a:p>
                  </a:txBody>
                  <a:tcPr marL="91425" marR="91425" marT="91425" marB="91425"/>
                </a:tc>
                <a:tc>
                  <a:txBody>
                    <a:bodyPr/>
                    <a:lstStyle/>
                    <a:p>
                      <a:pPr lvl="0" rtl="0">
                        <a:spcBef>
                          <a:spcPts val="0"/>
                        </a:spcBef>
                        <a:buNone/>
                      </a:pPr>
                      <a:endParaRPr sz="1100"/>
                    </a:p>
                  </a:txBody>
                  <a:tcPr marL="91425" marR="91425" marT="91425" marB="91425"/>
                </a:tc>
                <a:tc>
                  <a:txBody>
                    <a:bodyPr/>
                    <a:lstStyle/>
                    <a:p>
                      <a:pPr lvl="0" rtl="0">
                        <a:spcBef>
                          <a:spcPts val="0"/>
                        </a:spcBef>
                        <a:buNone/>
                      </a:pPr>
                      <a:r>
                        <a:rPr lang="en" sz="1100"/>
                        <a:t>X</a:t>
                      </a:r>
                    </a:p>
                    <a:p>
                      <a:pPr lvl="0" rtl="0">
                        <a:spcBef>
                          <a:spcPts val="0"/>
                        </a:spcBef>
                        <a:buNone/>
                      </a:pPr>
                      <a:r>
                        <a:rPr lang="en" sz="1100"/>
                        <a:t>Tracked</a:t>
                      </a:r>
                    </a:p>
                  </a:txBody>
                  <a:tcPr marL="91425" marR="91425" marT="91425" marB="91425"/>
                </a:tc>
              </a:tr>
            </a:tbl>
          </a:graphicData>
        </a:graphic>
      </p:graphicFrame>
    </p:spTree>
    <p:extLst>
      <p:ext uri="{BB962C8B-B14F-4D97-AF65-F5344CB8AC3E}">
        <p14:creationId xmlns:p14="http://schemas.microsoft.com/office/powerpoint/2010/main" val="1652032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309"/>
          <p:cNvPicPr preferRelativeResize="0"/>
          <p:nvPr/>
        </p:nvPicPr>
        <p:blipFill>
          <a:blip r:embed="rId2">
            <a:alphaModFix/>
          </a:blip>
          <a:stretch>
            <a:fillRect/>
          </a:stretch>
        </p:blipFill>
        <p:spPr>
          <a:xfrm>
            <a:off x="1019247" y="266514"/>
            <a:ext cx="7386145" cy="4632650"/>
          </a:xfrm>
          <a:prstGeom prst="rect">
            <a:avLst/>
          </a:prstGeom>
          <a:noFill/>
          <a:ln>
            <a:noFill/>
          </a:ln>
        </p:spPr>
      </p:pic>
      <p:sp>
        <p:nvSpPr>
          <p:cNvPr id="3" name="Shape 310"/>
          <p:cNvSpPr txBox="1"/>
          <p:nvPr/>
        </p:nvSpPr>
        <p:spPr>
          <a:xfrm>
            <a:off x="2118631" y="1327330"/>
            <a:ext cx="5187375" cy="567900"/>
          </a:xfrm>
          <a:prstGeom prst="rect">
            <a:avLst/>
          </a:prstGeom>
          <a:noFill/>
          <a:ln>
            <a:noFill/>
          </a:ln>
        </p:spPr>
        <p:txBody>
          <a:bodyPr wrap="square" lIns="68569" tIns="68569" rIns="68569" bIns="68569" anchor="t" anchorCtr="0">
            <a:noAutofit/>
          </a:bodyPr>
          <a:lstStyle/>
          <a:p>
            <a:pPr algn="ctr">
              <a:buClr>
                <a:schemeClr val="dk1"/>
              </a:buClr>
              <a:buSzPct val="36666"/>
            </a:pPr>
            <a:r>
              <a:rPr lang="en" sz="2250" dirty="0">
                <a:solidFill>
                  <a:schemeClr val="dk1"/>
                </a:solidFill>
                <a:latin typeface="Script MT Bold" panose="03040602040607080904" pitchFamily="66" charset="0"/>
                <a:ea typeface="Lobster Two"/>
                <a:cs typeface="Lobster Two"/>
                <a:sym typeface="Lobster Two"/>
              </a:rPr>
              <a:t>Goals Frame &amp; Structure Work</a:t>
            </a:r>
          </a:p>
          <a:p>
            <a:pPr algn="ctr">
              <a:buClr>
                <a:schemeClr val="dk1"/>
              </a:buClr>
              <a:buSzPct val="36666"/>
            </a:pPr>
            <a:endParaRPr lang="en" sz="2250" dirty="0">
              <a:solidFill>
                <a:schemeClr val="dk1"/>
              </a:solidFill>
              <a:latin typeface="Script MT Bold" panose="03040602040607080904" pitchFamily="66" charset="0"/>
              <a:ea typeface="Lobster Two"/>
              <a:cs typeface="Lobster Two"/>
              <a:sym typeface="Lobster Two"/>
            </a:endParaRPr>
          </a:p>
          <a:p>
            <a:pPr marL="1371600" indent="290513">
              <a:buClr>
                <a:schemeClr val="dk1"/>
              </a:buClr>
              <a:buSzPct val="45833"/>
            </a:pPr>
            <a:r>
              <a:rPr lang="en" sz="1800" dirty="0">
                <a:solidFill>
                  <a:schemeClr val="dk1"/>
                </a:solidFill>
                <a:latin typeface="Script MT Bold" panose="03040602040607080904" pitchFamily="66" charset="0"/>
                <a:ea typeface="Lobster Two"/>
                <a:cs typeface="Lobster Two"/>
                <a:sym typeface="Lobster Two"/>
              </a:rPr>
              <a:t>  Ensure Alignment</a:t>
            </a:r>
          </a:p>
          <a:p>
            <a:pPr marL="1714500" indent="-52388">
              <a:buClr>
                <a:schemeClr val="dk1"/>
              </a:buClr>
              <a:buSzPct val="45833"/>
            </a:pPr>
            <a:r>
              <a:rPr lang="en" sz="1800" dirty="0">
                <a:solidFill>
                  <a:schemeClr val="dk1"/>
                </a:solidFill>
                <a:latin typeface="Script MT Bold" panose="03040602040607080904" pitchFamily="66" charset="0"/>
                <a:ea typeface="Lobster Two"/>
                <a:cs typeface="Lobster Two"/>
                <a:sym typeface="Lobster Two"/>
              </a:rPr>
              <a:t>  Monitor Progress</a:t>
            </a:r>
          </a:p>
          <a:p>
            <a:pPr marL="1714500" indent="-52388">
              <a:buClr>
                <a:schemeClr val="dk1"/>
              </a:buClr>
              <a:buSzPct val="45833"/>
            </a:pPr>
            <a:r>
              <a:rPr lang="en" sz="1800" dirty="0">
                <a:solidFill>
                  <a:schemeClr val="dk1"/>
                </a:solidFill>
                <a:latin typeface="Script MT Bold" panose="03040602040607080904" pitchFamily="66" charset="0"/>
                <a:ea typeface="Lobster Two"/>
                <a:cs typeface="Lobster Two"/>
                <a:sym typeface="Lobster Two"/>
              </a:rPr>
              <a:t>    Budget Support</a:t>
            </a:r>
          </a:p>
          <a:p>
            <a:pPr marL="1371600" indent="-52388">
              <a:buClr>
                <a:schemeClr val="dk1"/>
              </a:buClr>
              <a:buSzPct val="45833"/>
            </a:pPr>
            <a:r>
              <a:rPr lang="en" sz="1800" dirty="0">
                <a:solidFill>
                  <a:schemeClr val="dk1"/>
                </a:solidFill>
                <a:latin typeface="Script MT Bold" panose="03040602040607080904" pitchFamily="66" charset="0"/>
                <a:ea typeface="Lobster Two"/>
                <a:cs typeface="Lobster Two"/>
                <a:sym typeface="Lobster Two"/>
              </a:rPr>
              <a:t>    School Committee Goals</a:t>
            </a:r>
          </a:p>
        </p:txBody>
      </p:sp>
    </p:spTree>
    <p:extLst>
      <p:ext uri="{BB962C8B-B14F-4D97-AF65-F5344CB8AC3E}">
        <p14:creationId xmlns:p14="http://schemas.microsoft.com/office/powerpoint/2010/main" val="2111794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p:nvPr/>
        </p:nvSpPr>
        <p:spPr>
          <a:xfrm>
            <a:off x="388375" y="1082625"/>
            <a:ext cx="2008200" cy="3063000"/>
          </a:xfrm>
          <a:prstGeom prst="rect">
            <a:avLst/>
          </a:prstGeom>
          <a:noFill/>
          <a:ln w="38100" cap="flat" cmpd="sng">
            <a:solidFill>
              <a:srgbClr val="0000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800" i="1"/>
              <a:t>Provide direction:</a:t>
            </a:r>
          </a:p>
          <a:p>
            <a:pPr lvl="0">
              <a:spcBef>
                <a:spcPts val="0"/>
              </a:spcBef>
              <a:buNone/>
            </a:pPr>
            <a:endParaRPr sz="1800"/>
          </a:p>
          <a:p>
            <a:pPr lvl="0">
              <a:spcBef>
                <a:spcPts val="0"/>
              </a:spcBef>
              <a:buNone/>
            </a:pPr>
            <a:r>
              <a:rPr lang="en" sz="1800"/>
              <a:t>Mission</a:t>
            </a:r>
          </a:p>
          <a:p>
            <a:pPr lvl="0">
              <a:spcBef>
                <a:spcPts val="0"/>
              </a:spcBef>
              <a:buNone/>
            </a:pPr>
            <a:endParaRPr sz="1800"/>
          </a:p>
          <a:p>
            <a:pPr lvl="0">
              <a:spcBef>
                <a:spcPts val="0"/>
              </a:spcBef>
              <a:buNone/>
            </a:pPr>
            <a:r>
              <a:rPr lang="en" sz="1800"/>
              <a:t>Vision</a:t>
            </a:r>
          </a:p>
          <a:p>
            <a:pPr lvl="0">
              <a:spcBef>
                <a:spcPts val="0"/>
              </a:spcBef>
              <a:buNone/>
            </a:pPr>
            <a:endParaRPr sz="1800"/>
          </a:p>
          <a:p>
            <a:pPr lvl="0">
              <a:spcBef>
                <a:spcPts val="0"/>
              </a:spcBef>
              <a:buNone/>
            </a:pPr>
            <a:r>
              <a:rPr lang="en" sz="1800"/>
              <a:t>Review goals</a:t>
            </a:r>
          </a:p>
          <a:p>
            <a:pPr lvl="0">
              <a:spcBef>
                <a:spcPts val="0"/>
              </a:spcBef>
              <a:buNone/>
            </a:pPr>
            <a:endParaRPr sz="1800"/>
          </a:p>
          <a:p>
            <a:pPr lvl="0">
              <a:spcBef>
                <a:spcPts val="0"/>
              </a:spcBef>
              <a:buNone/>
            </a:pPr>
            <a:r>
              <a:rPr lang="en" sz="1800"/>
              <a:t>Policy</a:t>
            </a:r>
          </a:p>
        </p:txBody>
      </p:sp>
      <p:sp>
        <p:nvSpPr>
          <p:cNvPr id="266" name="Shape 266"/>
          <p:cNvSpPr txBox="1"/>
          <p:nvPr/>
        </p:nvSpPr>
        <p:spPr>
          <a:xfrm>
            <a:off x="3186825" y="1044625"/>
            <a:ext cx="2351700" cy="3101100"/>
          </a:xfrm>
          <a:prstGeom prst="rect">
            <a:avLst/>
          </a:prstGeom>
          <a:noFill/>
          <a:ln w="38100" cap="flat" cmpd="sng">
            <a:solidFill>
              <a:srgbClr val="38761D"/>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800" i="1"/>
              <a:t>Put plans in place to:</a:t>
            </a:r>
          </a:p>
          <a:p>
            <a:pPr lvl="0">
              <a:spcBef>
                <a:spcPts val="0"/>
              </a:spcBef>
              <a:buNone/>
            </a:pPr>
            <a:endParaRPr sz="1800"/>
          </a:p>
          <a:p>
            <a:pPr lvl="0">
              <a:spcBef>
                <a:spcPts val="0"/>
              </a:spcBef>
              <a:buNone/>
            </a:pPr>
            <a:r>
              <a:rPr lang="en" sz="1800"/>
              <a:t>Accomplish goals</a:t>
            </a:r>
          </a:p>
          <a:p>
            <a:pPr lvl="0">
              <a:spcBef>
                <a:spcPts val="0"/>
              </a:spcBef>
              <a:buNone/>
            </a:pPr>
            <a:r>
              <a:rPr lang="en" sz="1800"/>
              <a:t>Implement policy</a:t>
            </a:r>
          </a:p>
          <a:p>
            <a:pPr lvl="0">
              <a:spcBef>
                <a:spcPts val="0"/>
              </a:spcBef>
              <a:buNone/>
            </a:pPr>
            <a:endParaRPr sz="1800"/>
          </a:p>
          <a:p>
            <a:pPr lvl="0">
              <a:spcBef>
                <a:spcPts val="0"/>
              </a:spcBef>
              <a:buNone/>
            </a:pPr>
            <a:r>
              <a:rPr lang="en" sz="1800"/>
              <a:t>Monitor systems &amp; procedures</a:t>
            </a:r>
          </a:p>
          <a:p>
            <a:pPr lvl="0">
              <a:spcBef>
                <a:spcPts val="0"/>
              </a:spcBef>
              <a:buNone/>
            </a:pPr>
            <a:endParaRPr sz="1800"/>
          </a:p>
          <a:p>
            <a:pPr lvl="0">
              <a:spcBef>
                <a:spcPts val="0"/>
              </a:spcBef>
              <a:buNone/>
            </a:pPr>
            <a:r>
              <a:rPr lang="en" sz="1800"/>
              <a:t>Adjust to achieve desired results</a:t>
            </a:r>
          </a:p>
        </p:txBody>
      </p:sp>
      <p:sp>
        <p:nvSpPr>
          <p:cNvPr id="267" name="Shape 267"/>
          <p:cNvSpPr txBox="1"/>
          <p:nvPr/>
        </p:nvSpPr>
        <p:spPr>
          <a:xfrm>
            <a:off x="6465900" y="1006675"/>
            <a:ext cx="2457000" cy="3138900"/>
          </a:xfrm>
          <a:prstGeom prst="rect">
            <a:avLst/>
          </a:prstGeom>
          <a:noFill/>
          <a:ln w="38100" cap="flat" cmpd="sng">
            <a:solidFill>
              <a:srgbClr val="0000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800" i="1"/>
              <a:t>Monitor accomplishment of goals &amp; effectiveness of policy by:</a:t>
            </a:r>
          </a:p>
          <a:p>
            <a:pPr lvl="0">
              <a:spcBef>
                <a:spcPts val="0"/>
              </a:spcBef>
              <a:buNone/>
            </a:pPr>
            <a:endParaRPr sz="1800"/>
          </a:p>
          <a:p>
            <a:pPr lvl="0">
              <a:spcBef>
                <a:spcPts val="0"/>
              </a:spcBef>
              <a:buNone/>
            </a:pPr>
            <a:r>
              <a:rPr lang="en" sz="1800"/>
              <a:t>Evaluate superintendent performance</a:t>
            </a:r>
          </a:p>
          <a:p>
            <a:pPr lvl="0">
              <a:spcBef>
                <a:spcPts val="0"/>
              </a:spcBef>
              <a:buNone/>
            </a:pPr>
            <a:endParaRPr sz="1800"/>
          </a:p>
          <a:p>
            <a:pPr lvl="0">
              <a:spcBef>
                <a:spcPts val="0"/>
              </a:spcBef>
              <a:buNone/>
            </a:pPr>
            <a:r>
              <a:rPr lang="en" sz="1800"/>
              <a:t>Assess district results</a:t>
            </a:r>
          </a:p>
        </p:txBody>
      </p:sp>
      <p:sp>
        <p:nvSpPr>
          <p:cNvPr id="268" name="Shape 268"/>
          <p:cNvSpPr txBox="1"/>
          <p:nvPr/>
        </p:nvSpPr>
        <p:spPr>
          <a:xfrm>
            <a:off x="388250" y="480575"/>
            <a:ext cx="2008200" cy="432000"/>
          </a:xfrm>
          <a:prstGeom prst="rect">
            <a:avLst/>
          </a:prstGeom>
          <a:solidFill>
            <a:srgbClr val="C9DAF8"/>
          </a:solidFill>
          <a:ln w="28575" cap="flat" cmpd="sng">
            <a:solidFill>
              <a:srgbClr val="0000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800" b="1"/>
              <a:t>Governance</a:t>
            </a:r>
          </a:p>
        </p:txBody>
      </p:sp>
      <p:sp>
        <p:nvSpPr>
          <p:cNvPr id="269" name="Shape 269"/>
          <p:cNvSpPr txBox="1"/>
          <p:nvPr/>
        </p:nvSpPr>
        <p:spPr>
          <a:xfrm>
            <a:off x="6466100" y="480575"/>
            <a:ext cx="2457000" cy="432000"/>
          </a:xfrm>
          <a:prstGeom prst="rect">
            <a:avLst/>
          </a:prstGeom>
          <a:solidFill>
            <a:srgbClr val="C9DAF8"/>
          </a:solidFill>
          <a:ln w="28575" cap="flat" cmpd="sng">
            <a:solidFill>
              <a:srgbClr val="0000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800" b="1"/>
              <a:t>Governance</a:t>
            </a:r>
          </a:p>
        </p:txBody>
      </p:sp>
      <p:sp>
        <p:nvSpPr>
          <p:cNvPr id="270" name="Shape 270"/>
          <p:cNvSpPr txBox="1"/>
          <p:nvPr/>
        </p:nvSpPr>
        <p:spPr>
          <a:xfrm>
            <a:off x="3137325" y="480575"/>
            <a:ext cx="2401200" cy="432000"/>
          </a:xfrm>
          <a:prstGeom prst="rect">
            <a:avLst/>
          </a:prstGeom>
          <a:solidFill>
            <a:srgbClr val="93C47D"/>
          </a:solidFill>
          <a:ln w="28575" cap="flat" cmpd="sng">
            <a:solidFill>
              <a:srgbClr val="38761D"/>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800" b="1"/>
              <a:t>Management</a:t>
            </a:r>
          </a:p>
        </p:txBody>
      </p:sp>
      <p:sp>
        <p:nvSpPr>
          <p:cNvPr id="271" name="Shape 271"/>
          <p:cNvSpPr/>
          <p:nvPr/>
        </p:nvSpPr>
        <p:spPr>
          <a:xfrm>
            <a:off x="1476900" y="4210275"/>
            <a:ext cx="2401200" cy="841200"/>
          </a:xfrm>
          <a:prstGeom prst="curvedUpArrow">
            <a:avLst>
              <a:gd name="adj1" fmla="val 25000"/>
              <a:gd name="adj2" fmla="val 50000"/>
              <a:gd name="adj3" fmla="val 25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2" name="Shape 272"/>
          <p:cNvSpPr/>
          <p:nvPr/>
        </p:nvSpPr>
        <p:spPr>
          <a:xfrm>
            <a:off x="4864225" y="4277775"/>
            <a:ext cx="2401200" cy="780900"/>
          </a:xfrm>
          <a:prstGeom prst="curvedUpArrow">
            <a:avLst>
              <a:gd name="adj1" fmla="val 25000"/>
              <a:gd name="adj2" fmla="val 50000"/>
              <a:gd name="adj3" fmla="val 24185"/>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053" y="1189407"/>
            <a:ext cx="5117746" cy="3408417"/>
          </a:xfrm>
          <a:prstGeom prst="rect">
            <a:avLst/>
          </a:prstGeom>
        </p:spPr>
      </p:pic>
      <p:sp>
        <p:nvSpPr>
          <p:cNvPr id="5" name="TextBox 4"/>
          <p:cNvSpPr txBox="1"/>
          <p:nvPr/>
        </p:nvSpPr>
        <p:spPr>
          <a:xfrm>
            <a:off x="666893" y="192505"/>
            <a:ext cx="7678705" cy="769441"/>
          </a:xfrm>
          <a:prstGeom prst="rect">
            <a:avLst/>
          </a:prstGeom>
          <a:noFill/>
        </p:spPr>
        <p:txBody>
          <a:bodyPr wrap="none" rtlCol="0">
            <a:spAutoFit/>
          </a:bodyPr>
          <a:lstStyle/>
          <a:p>
            <a:r>
              <a:rPr lang="en-US" sz="4400" dirty="0" smtClean="0">
                <a:solidFill>
                  <a:srgbClr val="0070C0"/>
                </a:solidFill>
                <a:latin typeface="Comic Sans MS" panose="030F0702030302020204" pitchFamily="66" charset="0"/>
              </a:rPr>
              <a:t>Your Primary Responsibility?</a:t>
            </a:r>
            <a:endParaRPr lang="en-US" sz="44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43947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7517" y="157532"/>
            <a:ext cx="3570208"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Questions</a:t>
            </a:r>
            <a:endPar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985" y="1141710"/>
            <a:ext cx="3751677" cy="4001789"/>
          </a:xfrm>
          <a:prstGeom prst="rect">
            <a:avLst/>
          </a:prstGeom>
        </p:spPr>
      </p:pic>
    </p:spTree>
    <p:extLst>
      <p:ext uri="{BB962C8B-B14F-4D97-AF65-F5344CB8AC3E}">
        <p14:creationId xmlns:p14="http://schemas.microsoft.com/office/powerpoint/2010/main" val="994523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371" y="1127997"/>
            <a:ext cx="5790828" cy="3651117"/>
          </a:xfrm>
          <a:prstGeom prst="rect">
            <a:avLst/>
          </a:prstGeom>
        </p:spPr>
      </p:pic>
      <p:sp>
        <p:nvSpPr>
          <p:cNvPr id="3" name="TextBox 2"/>
          <p:cNvSpPr txBox="1"/>
          <p:nvPr/>
        </p:nvSpPr>
        <p:spPr>
          <a:xfrm>
            <a:off x="89378" y="199380"/>
            <a:ext cx="8452955" cy="523220"/>
          </a:xfrm>
          <a:prstGeom prst="rect">
            <a:avLst/>
          </a:prstGeom>
          <a:noFill/>
        </p:spPr>
        <p:txBody>
          <a:bodyPr wrap="none" rtlCol="0">
            <a:spAutoFit/>
          </a:bodyPr>
          <a:lstStyle/>
          <a:p>
            <a:r>
              <a:rPr lang="en-US" sz="2800" dirty="0" smtClean="0">
                <a:solidFill>
                  <a:srgbClr val="0070C0"/>
                </a:solidFill>
                <a:latin typeface="Comic Sans MS" panose="030F0702030302020204" pitchFamily="66" charset="0"/>
              </a:rPr>
              <a:t>Continuous Improvement in Student Achievement</a:t>
            </a:r>
            <a:endParaRPr lang="en-US" sz="28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54137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 Legal Responsibility</a:t>
            </a:r>
          </a:p>
        </p:txBody>
      </p:sp>
      <p:sp>
        <p:nvSpPr>
          <p:cNvPr id="158" name="Shape 158"/>
          <p:cNvSpPr txBox="1">
            <a:spLocks noGrp="1"/>
          </p:cNvSpPr>
          <p:nvPr>
            <p:ph type="body" idx="1"/>
          </p:nvPr>
        </p:nvSpPr>
        <p:spPr>
          <a:xfrm>
            <a:off x="311700" y="1152475"/>
            <a:ext cx="4266000" cy="3416400"/>
          </a:xfrm>
          <a:prstGeom prst="rect">
            <a:avLst/>
          </a:prstGeom>
        </p:spPr>
        <p:txBody>
          <a:bodyPr lIns="91425" tIns="91425" rIns="91425" bIns="91425" anchor="t" anchorCtr="0">
            <a:noAutofit/>
          </a:bodyPr>
          <a:lstStyle/>
          <a:p>
            <a:pPr lvl="0">
              <a:spcBef>
                <a:spcPts val="0"/>
              </a:spcBef>
              <a:buNone/>
            </a:pPr>
            <a:r>
              <a:rPr lang="en"/>
              <a:t>“The School Committee in each city and town and each regional school district shall….</a:t>
            </a:r>
            <a:r>
              <a:rPr lang="en" b="1"/>
              <a:t>establish educational goals</a:t>
            </a:r>
            <a:r>
              <a:rPr lang="en"/>
              <a:t> and policies for the schools in the district consistent with the requirements of the law and statewide goals and standards established by the board of education.”  MGL 71:37</a:t>
            </a:r>
          </a:p>
        </p:txBody>
      </p:sp>
      <p:pic>
        <p:nvPicPr>
          <p:cNvPr id="159" name="Shape 159" descr="Great Seal of the Commonwealth ..."/>
          <p:cNvPicPr preferRelativeResize="0"/>
          <p:nvPr/>
        </p:nvPicPr>
        <p:blipFill>
          <a:blip r:embed="rId3">
            <a:alphaModFix/>
          </a:blip>
          <a:stretch>
            <a:fillRect/>
          </a:stretch>
        </p:blipFill>
        <p:spPr>
          <a:xfrm>
            <a:off x="4577700" y="497775"/>
            <a:ext cx="4266000" cy="4071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78400"/>
            <a:ext cx="8520600" cy="572700"/>
          </a:xfrm>
          <a:prstGeom prst="rect">
            <a:avLst/>
          </a:prstGeom>
        </p:spPr>
        <p:txBody>
          <a:bodyPr lIns="91425" tIns="91425" rIns="91425" bIns="91425" anchor="t" anchorCtr="0">
            <a:noAutofit/>
          </a:bodyPr>
          <a:lstStyle/>
          <a:p>
            <a:pPr lvl="0">
              <a:spcBef>
                <a:spcPts val="0"/>
              </a:spcBef>
              <a:buNone/>
            </a:pPr>
            <a:r>
              <a:rPr lang="en"/>
              <a:t>How Would You Rate Your Committee?</a:t>
            </a:r>
          </a:p>
        </p:txBody>
      </p:sp>
      <p:sp>
        <p:nvSpPr>
          <p:cNvPr id="143" name="Shape 143"/>
          <p:cNvSpPr txBox="1">
            <a:spLocks noGrp="1"/>
          </p:cNvSpPr>
          <p:nvPr>
            <p:ph type="body" idx="1"/>
          </p:nvPr>
        </p:nvSpPr>
        <p:spPr>
          <a:xfrm>
            <a:off x="311700" y="712500"/>
            <a:ext cx="8520600"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a:t>The district has no overarching goals for improving student outcomes</a:t>
            </a:r>
          </a:p>
          <a:p>
            <a:pPr marL="457200" lvl="0" indent="-228600" rtl="0">
              <a:spcBef>
                <a:spcPts val="0"/>
              </a:spcBef>
              <a:buAutoNum type="arabicPeriod"/>
            </a:pPr>
            <a:r>
              <a:rPr lang="en"/>
              <a:t>The SC has adopted overarching goals and the Superintendent and SC have agreed on annual goals, but they are not discussed that often</a:t>
            </a:r>
          </a:p>
          <a:p>
            <a:pPr marL="457200" lvl="0" indent="-228600" rtl="0">
              <a:spcBef>
                <a:spcPts val="0"/>
              </a:spcBef>
              <a:buAutoNum type="arabicPeriod"/>
            </a:pPr>
            <a:r>
              <a:rPr lang="en"/>
              <a:t>The SC and Superintendent have adopted overarching goals and agreed on annual goals.  Once a year, they are used to evaluate the Superintendent</a:t>
            </a:r>
          </a:p>
          <a:p>
            <a:pPr marL="457200" lvl="0" indent="-228600">
              <a:spcBef>
                <a:spcPts val="0"/>
              </a:spcBef>
              <a:buAutoNum type="arabicPeriod"/>
            </a:pPr>
            <a:r>
              <a:rPr lang="en"/>
              <a:t>The SC had adopted annual goals and the Superintendent has used these in creating an improvement strategy for the district.  The goals are a frequent topic of discussion and they often drive budget decisions and other policies</a:t>
            </a:r>
          </a:p>
        </p:txBody>
      </p:sp>
      <p:pic>
        <p:nvPicPr>
          <p:cNvPr id="144" name="Shape 144"/>
          <p:cNvPicPr preferRelativeResize="0"/>
          <p:nvPr/>
        </p:nvPicPr>
        <p:blipFill>
          <a:blip r:embed="rId3">
            <a:alphaModFix/>
          </a:blip>
          <a:stretch>
            <a:fillRect/>
          </a:stretch>
        </p:blipFill>
        <p:spPr>
          <a:xfrm>
            <a:off x="2763049" y="3891356"/>
            <a:ext cx="2609249" cy="1148242"/>
          </a:xfrm>
          <a:prstGeom prst="rect">
            <a:avLst/>
          </a:prstGeom>
          <a:noFill/>
          <a:ln>
            <a:noFill/>
          </a:ln>
        </p:spPr>
      </p:pic>
      <p:pic>
        <p:nvPicPr>
          <p:cNvPr id="145" name="Shape 145"/>
          <p:cNvPicPr preferRelativeResize="0"/>
          <p:nvPr/>
        </p:nvPicPr>
        <p:blipFill>
          <a:blip r:embed="rId4">
            <a:alphaModFix/>
          </a:blip>
          <a:stretch>
            <a:fillRect/>
          </a:stretch>
        </p:blipFill>
        <p:spPr>
          <a:xfrm>
            <a:off x="5372300" y="3891356"/>
            <a:ext cx="774118" cy="11730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1016300" y="595000"/>
            <a:ext cx="5134500" cy="59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1" name="Shape 201"/>
          <p:cNvSpPr txBox="1"/>
          <p:nvPr/>
        </p:nvSpPr>
        <p:spPr>
          <a:xfrm>
            <a:off x="1568975" y="1896475"/>
            <a:ext cx="5134500" cy="59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2" name="Shape 202"/>
          <p:cNvSpPr txBox="1"/>
          <p:nvPr/>
        </p:nvSpPr>
        <p:spPr>
          <a:xfrm>
            <a:off x="215550" y="1483550"/>
            <a:ext cx="4065900" cy="962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Why does our organization exist?</a:t>
            </a:r>
            <a:endParaRPr sz="1800"/>
          </a:p>
          <a:p>
            <a:pPr marL="457200" lvl="0" indent="-342900">
              <a:spcBef>
                <a:spcPts val="0"/>
              </a:spcBef>
              <a:spcAft>
                <a:spcPts val="0"/>
              </a:spcAft>
              <a:buSzPts val="1800"/>
              <a:buChar char="●"/>
            </a:pPr>
            <a:r>
              <a:rPr lang="en" sz="1800"/>
              <a:t>What do we do?  </a:t>
            </a:r>
            <a:endParaRPr sz="1800"/>
          </a:p>
          <a:p>
            <a:pPr marL="457200" lvl="0" indent="-342900">
              <a:spcBef>
                <a:spcPts val="0"/>
              </a:spcBef>
              <a:spcAft>
                <a:spcPts val="0"/>
              </a:spcAft>
              <a:buSzPts val="1800"/>
              <a:buChar char="●"/>
            </a:pPr>
            <a:r>
              <a:rPr lang="en" sz="1800"/>
              <a:t>For whom?  </a:t>
            </a:r>
            <a:endParaRPr sz="1800"/>
          </a:p>
          <a:p>
            <a:pPr marL="457200" lvl="0" indent="-342900">
              <a:spcBef>
                <a:spcPts val="0"/>
              </a:spcBef>
              <a:spcAft>
                <a:spcPts val="0"/>
              </a:spcAft>
              <a:buSzPts val="1800"/>
              <a:buChar char="●"/>
            </a:pPr>
            <a:r>
              <a:rPr lang="en" sz="1800"/>
              <a:t>What’s the benefit?</a:t>
            </a:r>
            <a:endParaRPr sz="1800"/>
          </a:p>
        </p:txBody>
      </p:sp>
      <p:pic>
        <p:nvPicPr>
          <p:cNvPr id="203" name="Shape 203"/>
          <p:cNvPicPr preferRelativeResize="0"/>
          <p:nvPr/>
        </p:nvPicPr>
        <p:blipFill>
          <a:blip r:embed="rId3">
            <a:alphaModFix/>
          </a:blip>
          <a:stretch>
            <a:fillRect/>
          </a:stretch>
        </p:blipFill>
        <p:spPr>
          <a:xfrm>
            <a:off x="613175" y="90600"/>
            <a:ext cx="3966224" cy="1414800"/>
          </a:xfrm>
          <a:prstGeom prst="rect">
            <a:avLst/>
          </a:prstGeom>
          <a:noFill/>
          <a:ln>
            <a:noFill/>
          </a:ln>
        </p:spPr>
      </p:pic>
      <p:pic>
        <p:nvPicPr>
          <p:cNvPr id="204" name="Shape 204"/>
          <p:cNvPicPr preferRelativeResize="0"/>
          <p:nvPr/>
        </p:nvPicPr>
        <p:blipFill>
          <a:blip r:embed="rId4">
            <a:alphaModFix/>
          </a:blip>
          <a:stretch>
            <a:fillRect/>
          </a:stretch>
        </p:blipFill>
        <p:spPr>
          <a:xfrm>
            <a:off x="5860375" y="209000"/>
            <a:ext cx="1891175" cy="1371100"/>
          </a:xfrm>
          <a:prstGeom prst="rect">
            <a:avLst/>
          </a:prstGeom>
          <a:noFill/>
          <a:ln>
            <a:noFill/>
          </a:ln>
        </p:spPr>
      </p:pic>
      <p:sp>
        <p:nvSpPr>
          <p:cNvPr id="205" name="Shape 205"/>
          <p:cNvSpPr txBox="1"/>
          <p:nvPr/>
        </p:nvSpPr>
        <p:spPr>
          <a:xfrm>
            <a:off x="4928075" y="1589775"/>
            <a:ext cx="3776700" cy="1936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a:t>The future we want to create</a:t>
            </a:r>
            <a:endParaRPr sz="1800"/>
          </a:p>
          <a:p>
            <a:pPr marL="457200" lvl="0" indent="-342900" rtl="0">
              <a:spcBef>
                <a:spcPts val="0"/>
              </a:spcBef>
              <a:spcAft>
                <a:spcPts val="0"/>
              </a:spcAft>
              <a:buSzPts val="1800"/>
              <a:buChar char="●"/>
            </a:pPr>
            <a:r>
              <a:rPr lang="en" sz="1800"/>
              <a:t>Where we want to be</a:t>
            </a:r>
            <a:endParaRPr sz="1800"/>
          </a:p>
          <a:p>
            <a:pPr marL="457200" lvl="0" indent="-342900" rtl="0">
              <a:spcBef>
                <a:spcPts val="0"/>
              </a:spcBef>
              <a:spcAft>
                <a:spcPts val="0"/>
              </a:spcAft>
              <a:buSzPts val="1800"/>
              <a:buChar char="●"/>
            </a:pPr>
            <a:r>
              <a:rPr lang="en" sz="1800"/>
              <a:t>Our North Star</a:t>
            </a:r>
            <a:endParaRPr sz="1800"/>
          </a:p>
        </p:txBody>
      </p:sp>
      <p:sp>
        <p:nvSpPr>
          <p:cNvPr id="206" name="Shape 206"/>
          <p:cNvSpPr/>
          <p:nvPr/>
        </p:nvSpPr>
        <p:spPr>
          <a:xfrm>
            <a:off x="2256450" y="3095574"/>
            <a:ext cx="3603930" cy="49400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38761D"/>
                </a:solidFill>
                <a:latin typeface="Arial"/>
              </a:rPr>
              <a:t>Overarching Goals</a:t>
            </a:r>
          </a:p>
        </p:txBody>
      </p:sp>
      <p:sp>
        <p:nvSpPr>
          <p:cNvPr id="207" name="Shape 207"/>
          <p:cNvSpPr txBox="1"/>
          <p:nvPr/>
        </p:nvSpPr>
        <p:spPr>
          <a:xfrm>
            <a:off x="357050" y="3714250"/>
            <a:ext cx="7026300" cy="110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a:t>A few carefully chosen, integrated initiatives that fulfill our mission and lead us to realize our vision.</a:t>
            </a:r>
            <a:endParaRPr sz="2400">
              <a:solidFill>
                <a:schemeClr val="dk1"/>
              </a:solidFill>
            </a:endParaRPr>
          </a:p>
          <a:p>
            <a:pPr marL="0" lvl="0" indent="0" rtl="0">
              <a:spcBef>
                <a:spcPts val="0"/>
              </a:spcBef>
              <a:spcAft>
                <a:spcPts val="0"/>
              </a:spcAft>
              <a:buNone/>
            </a:pPr>
            <a:endParaRPr sz="1800"/>
          </a:p>
          <a:p>
            <a:pPr marL="0" lvl="0" indent="0" rtl="0">
              <a:spcBef>
                <a:spcPts val="0"/>
              </a:spcBef>
              <a:spcAft>
                <a:spcPts val="0"/>
              </a:spcAft>
              <a:buNone/>
            </a:pPr>
            <a:endParaRPr sz="1800"/>
          </a:p>
        </p:txBody>
      </p:sp>
      <p:pic>
        <p:nvPicPr>
          <p:cNvPr id="208" name="Shape 208" descr="target dart aim success goal ..."/>
          <p:cNvPicPr preferRelativeResize="0"/>
          <p:nvPr/>
        </p:nvPicPr>
        <p:blipFill>
          <a:blip r:embed="rId5">
            <a:alphaModFix/>
          </a:blip>
          <a:stretch>
            <a:fillRect/>
          </a:stretch>
        </p:blipFill>
        <p:spPr>
          <a:xfrm>
            <a:off x="7570726" y="3589575"/>
            <a:ext cx="1209389" cy="1105501"/>
          </a:xfrm>
          <a:prstGeom prst="rect">
            <a:avLst/>
          </a:prstGeom>
          <a:noFill/>
          <a:ln>
            <a:noFill/>
          </a:ln>
        </p:spPr>
      </p:pic>
    </p:spTree>
    <p:extLst>
      <p:ext uri="{BB962C8B-B14F-4D97-AF65-F5344CB8AC3E}">
        <p14:creationId xmlns:p14="http://schemas.microsoft.com/office/powerpoint/2010/main" val="380762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p:nvPr/>
        </p:nvSpPr>
        <p:spPr>
          <a:xfrm>
            <a:off x="1016300" y="595000"/>
            <a:ext cx="5134500" cy="599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4" name="Shape 214"/>
          <p:cNvSpPr txBox="1"/>
          <p:nvPr/>
        </p:nvSpPr>
        <p:spPr>
          <a:xfrm>
            <a:off x="1568975" y="1896475"/>
            <a:ext cx="5134500" cy="599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15" name="Shape 215"/>
          <p:cNvSpPr txBox="1"/>
          <p:nvPr/>
        </p:nvSpPr>
        <p:spPr>
          <a:xfrm>
            <a:off x="215550" y="1483550"/>
            <a:ext cx="4065900" cy="962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i="1"/>
              <a:t>Our mission is to support and challenge all students to meet their full potential as individuals and citizens of the global community.</a:t>
            </a:r>
            <a:endParaRPr sz="1800" i="1"/>
          </a:p>
        </p:txBody>
      </p:sp>
      <p:pic>
        <p:nvPicPr>
          <p:cNvPr id="216" name="Shape 216"/>
          <p:cNvPicPr preferRelativeResize="0"/>
          <p:nvPr/>
        </p:nvPicPr>
        <p:blipFill>
          <a:blip r:embed="rId3">
            <a:alphaModFix/>
          </a:blip>
          <a:stretch>
            <a:fillRect/>
          </a:stretch>
        </p:blipFill>
        <p:spPr>
          <a:xfrm>
            <a:off x="613175" y="90600"/>
            <a:ext cx="3966224" cy="1414800"/>
          </a:xfrm>
          <a:prstGeom prst="rect">
            <a:avLst/>
          </a:prstGeom>
          <a:noFill/>
          <a:ln>
            <a:noFill/>
          </a:ln>
        </p:spPr>
      </p:pic>
      <p:pic>
        <p:nvPicPr>
          <p:cNvPr id="217" name="Shape 217"/>
          <p:cNvPicPr preferRelativeResize="0"/>
          <p:nvPr/>
        </p:nvPicPr>
        <p:blipFill>
          <a:blip r:embed="rId4">
            <a:alphaModFix/>
          </a:blip>
          <a:stretch>
            <a:fillRect/>
          </a:stretch>
        </p:blipFill>
        <p:spPr>
          <a:xfrm>
            <a:off x="5860375" y="209000"/>
            <a:ext cx="1891175" cy="1371100"/>
          </a:xfrm>
          <a:prstGeom prst="rect">
            <a:avLst/>
          </a:prstGeom>
          <a:noFill/>
          <a:ln>
            <a:noFill/>
          </a:ln>
        </p:spPr>
      </p:pic>
      <p:sp>
        <p:nvSpPr>
          <p:cNvPr id="218" name="Shape 218"/>
          <p:cNvSpPr txBox="1"/>
          <p:nvPr/>
        </p:nvSpPr>
        <p:spPr>
          <a:xfrm>
            <a:off x="4928075" y="1589775"/>
            <a:ext cx="4215900" cy="1936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i="1"/>
              <a:t>We will foster a culture of excellence in teaching and learning to create intellectually curious learners, broaden individual skills and talents and maximize each student’s potential.</a:t>
            </a:r>
            <a:endParaRPr sz="1800" i="1"/>
          </a:p>
        </p:txBody>
      </p:sp>
      <p:sp>
        <p:nvSpPr>
          <p:cNvPr id="219" name="Shape 219"/>
          <p:cNvSpPr/>
          <p:nvPr/>
        </p:nvSpPr>
        <p:spPr>
          <a:xfrm>
            <a:off x="215538" y="3095574"/>
            <a:ext cx="3603930" cy="49400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38761D"/>
                </a:solidFill>
                <a:latin typeface="Arial"/>
              </a:rPr>
              <a:t>Overarching Goals</a:t>
            </a:r>
          </a:p>
        </p:txBody>
      </p:sp>
      <p:sp>
        <p:nvSpPr>
          <p:cNvPr id="220" name="Shape 220"/>
          <p:cNvSpPr txBox="1"/>
          <p:nvPr/>
        </p:nvSpPr>
        <p:spPr>
          <a:xfrm>
            <a:off x="0" y="3536250"/>
            <a:ext cx="7751400" cy="1293300"/>
          </a:xfrm>
          <a:prstGeom prst="rect">
            <a:avLst/>
          </a:prstGeom>
          <a:noFill/>
          <a:ln>
            <a:noFill/>
          </a:ln>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sz="1800" i="1"/>
              <a:t>Increase the professional learning of all staff and teacher leadership.</a:t>
            </a:r>
            <a:endParaRPr sz="1800" i="1"/>
          </a:p>
          <a:p>
            <a:pPr marL="457200" lvl="0" indent="-342900">
              <a:spcBef>
                <a:spcPts val="0"/>
              </a:spcBef>
              <a:spcAft>
                <a:spcPts val="0"/>
              </a:spcAft>
              <a:buSzPts val="1800"/>
              <a:buChar char="●"/>
            </a:pPr>
            <a:r>
              <a:rPr lang="en" sz="1800" i="1"/>
              <a:t>Strengthen social, emotional and behavioral health.</a:t>
            </a:r>
            <a:endParaRPr sz="1800" i="1"/>
          </a:p>
          <a:p>
            <a:pPr marL="457200" lvl="0" indent="-342900">
              <a:spcBef>
                <a:spcPts val="0"/>
              </a:spcBef>
              <a:spcAft>
                <a:spcPts val="0"/>
              </a:spcAft>
              <a:buSzPts val="1800"/>
              <a:buChar char="●"/>
            </a:pPr>
            <a:r>
              <a:rPr lang="en" sz="1800" i="1"/>
              <a:t>Improve curriculum, instruction, student support and assessment.</a:t>
            </a:r>
            <a:endParaRPr sz="1800" i="1"/>
          </a:p>
          <a:p>
            <a:pPr marL="457200" lvl="0" indent="-342900" rtl="0">
              <a:spcBef>
                <a:spcPts val="0"/>
              </a:spcBef>
              <a:spcAft>
                <a:spcPts val="0"/>
              </a:spcAft>
              <a:buSzPts val="1800"/>
              <a:buChar char="●"/>
            </a:pPr>
            <a:r>
              <a:rPr lang="en" sz="1800" i="1"/>
              <a:t>Improve communication across the district, with families and the community.</a:t>
            </a:r>
            <a:endParaRPr sz="1800" i="1"/>
          </a:p>
          <a:p>
            <a:pPr marL="0" lvl="0" indent="0" rtl="0">
              <a:spcBef>
                <a:spcPts val="0"/>
              </a:spcBef>
              <a:spcAft>
                <a:spcPts val="0"/>
              </a:spcAft>
              <a:buNone/>
            </a:pPr>
            <a:endParaRPr sz="1800"/>
          </a:p>
          <a:p>
            <a:pPr marL="0" lvl="0" indent="0" rtl="0">
              <a:spcBef>
                <a:spcPts val="0"/>
              </a:spcBef>
              <a:spcAft>
                <a:spcPts val="0"/>
              </a:spcAft>
              <a:buNone/>
            </a:pPr>
            <a:endParaRPr sz="1800"/>
          </a:p>
        </p:txBody>
      </p:sp>
      <p:pic>
        <p:nvPicPr>
          <p:cNvPr id="221" name="Shape 221" descr="target dart aim success goal ..."/>
          <p:cNvPicPr preferRelativeResize="0"/>
          <p:nvPr/>
        </p:nvPicPr>
        <p:blipFill>
          <a:blip r:embed="rId5">
            <a:alphaModFix/>
          </a:blip>
          <a:stretch>
            <a:fillRect/>
          </a:stretch>
        </p:blipFill>
        <p:spPr>
          <a:xfrm>
            <a:off x="7570726" y="3589575"/>
            <a:ext cx="1209389" cy="1105501"/>
          </a:xfrm>
          <a:prstGeom prst="rect">
            <a:avLst/>
          </a:prstGeom>
          <a:noFill/>
          <a:ln>
            <a:noFill/>
          </a:ln>
        </p:spPr>
      </p:pic>
    </p:spTree>
    <p:extLst>
      <p:ext uri="{BB962C8B-B14F-4D97-AF65-F5344CB8AC3E}">
        <p14:creationId xmlns:p14="http://schemas.microsoft.com/office/powerpoint/2010/main" val="56450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a:off x="1470423" y="1484710"/>
            <a:ext cx="6426994" cy="2593181"/>
          </a:xfrm>
          <a:prstGeom prst="triangle">
            <a:avLst>
              <a:gd name="adj" fmla="val 4818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p>
        </p:txBody>
      </p:sp>
      <p:sp>
        <p:nvSpPr>
          <p:cNvPr id="29702" name="TextBox 8"/>
          <p:cNvSpPr txBox="1">
            <a:spLocks noChangeArrowheads="1"/>
          </p:cNvSpPr>
          <p:nvPr/>
        </p:nvSpPr>
        <p:spPr bwMode="auto">
          <a:xfrm>
            <a:off x="2616111" y="985001"/>
            <a:ext cx="3985386"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375" dirty="0">
                <a:solidFill>
                  <a:srgbClr val="0070C0"/>
                </a:solidFill>
                <a:latin typeface="Calibri" panose="020F0502020204030204" pitchFamily="34" charset="0"/>
              </a:rPr>
              <a:t>Student Achievement</a:t>
            </a:r>
          </a:p>
        </p:txBody>
      </p:sp>
      <p:sp>
        <p:nvSpPr>
          <p:cNvPr id="10" name="TextBox 9"/>
          <p:cNvSpPr txBox="1"/>
          <p:nvPr/>
        </p:nvSpPr>
        <p:spPr>
          <a:xfrm>
            <a:off x="3226594" y="3558779"/>
            <a:ext cx="3086101" cy="559833"/>
          </a:xfrm>
          <a:prstGeom prst="rect">
            <a:avLst/>
          </a:prstGeom>
          <a:noFill/>
        </p:spPr>
        <p:txBody>
          <a:bodyPr wrap="none">
            <a:spAutoFit/>
          </a:bodyPr>
          <a:lstStyle/>
          <a:p>
            <a:pPr>
              <a:defRPr/>
            </a:pPr>
            <a:r>
              <a:rPr lang="en-US" sz="3038" dirty="0">
                <a:solidFill>
                  <a:srgbClr val="0070C0"/>
                </a:solidFill>
                <a:latin typeface="Calibri" panose="020F0502020204030204" pitchFamily="34" charset="0"/>
              </a:rPr>
              <a:t>Overarching Goals</a:t>
            </a:r>
          </a:p>
        </p:txBody>
      </p:sp>
      <p:sp>
        <p:nvSpPr>
          <p:cNvPr id="29704" name="TextBox 10"/>
          <p:cNvSpPr txBox="1">
            <a:spLocks noChangeArrowheads="1"/>
          </p:cNvSpPr>
          <p:nvPr/>
        </p:nvSpPr>
        <p:spPr bwMode="auto">
          <a:xfrm>
            <a:off x="1764506" y="3196829"/>
            <a:ext cx="1714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dirty="0">
                <a:latin typeface="Calibri" panose="020F0502020204030204" pitchFamily="34" charset="0"/>
              </a:rPr>
              <a:t>Superintendent Goals</a:t>
            </a:r>
          </a:p>
        </p:txBody>
      </p:sp>
      <p:sp>
        <p:nvSpPr>
          <p:cNvPr id="29705" name="TextBox 12"/>
          <p:cNvSpPr txBox="1">
            <a:spLocks noChangeArrowheads="1"/>
          </p:cNvSpPr>
          <p:nvPr/>
        </p:nvSpPr>
        <p:spPr bwMode="auto">
          <a:xfrm>
            <a:off x="5486400" y="3196829"/>
            <a:ext cx="2628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dirty="0">
                <a:latin typeface="Calibri" panose="020F0502020204030204" pitchFamily="34" charset="0"/>
              </a:rPr>
              <a:t>School Improvement Plans</a:t>
            </a:r>
          </a:p>
        </p:txBody>
      </p:sp>
      <p:sp>
        <p:nvSpPr>
          <p:cNvPr id="29706" name="TextBox 13"/>
          <p:cNvSpPr txBox="1">
            <a:spLocks noChangeArrowheads="1"/>
          </p:cNvSpPr>
          <p:nvPr/>
        </p:nvSpPr>
        <p:spPr bwMode="auto">
          <a:xfrm>
            <a:off x="3589735" y="2445544"/>
            <a:ext cx="1822935"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575">
                <a:latin typeface="Calibri" panose="020F0502020204030204" pitchFamily="34" charset="0"/>
              </a:rPr>
              <a:t>Administrator Goals</a:t>
            </a:r>
          </a:p>
        </p:txBody>
      </p:sp>
      <p:sp>
        <p:nvSpPr>
          <p:cNvPr id="29707" name="TextBox 14"/>
          <p:cNvSpPr txBox="1">
            <a:spLocks noChangeArrowheads="1"/>
          </p:cNvSpPr>
          <p:nvPr/>
        </p:nvSpPr>
        <p:spPr bwMode="auto">
          <a:xfrm>
            <a:off x="3938588" y="1887142"/>
            <a:ext cx="1340432"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575">
                <a:latin typeface="Calibri" panose="020F0502020204030204" pitchFamily="34" charset="0"/>
              </a:rPr>
              <a:t>Teacher Goals</a:t>
            </a:r>
          </a:p>
        </p:txBody>
      </p:sp>
      <p:cxnSp>
        <p:nvCxnSpPr>
          <p:cNvPr id="17" name="Straight Arrow Connector 16"/>
          <p:cNvCxnSpPr/>
          <p:nvPr/>
        </p:nvCxnSpPr>
        <p:spPr>
          <a:xfrm>
            <a:off x="4563666" y="2151460"/>
            <a:ext cx="9525" cy="2940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573191" y="2713435"/>
            <a:ext cx="0" cy="4191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573192" y="3388519"/>
            <a:ext cx="10715" cy="2738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4560094" y="1712119"/>
            <a:ext cx="7144" cy="2714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712" name="TextBox 1"/>
          <p:cNvSpPr txBox="1">
            <a:spLocks noChangeArrowheads="1"/>
          </p:cNvSpPr>
          <p:nvPr/>
        </p:nvSpPr>
        <p:spPr bwMode="auto">
          <a:xfrm>
            <a:off x="3552825" y="3196829"/>
            <a:ext cx="1933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dirty="0">
                <a:latin typeface="Calibri" panose="020F0502020204030204" pitchFamily="34" charset="0"/>
              </a:rPr>
              <a:t>School Committee Goals</a:t>
            </a:r>
          </a:p>
        </p:txBody>
      </p:sp>
      <p:sp>
        <p:nvSpPr>
          <p:cNvPr id="2" name="Rectangle 1"/>
          <p:cNvSpPr/>
          <p:nvPr/>
        </p:nvSpPr>
        <p:spPr>
          <a:xfrm>
            <a:off x="1079423" y="166390"/>
            <a:ext cx="3974165" cy="707886"/>
          </a:xfrm>
          <a:prstGeom prst="rect">
            <a:avLst/>
          </a:prstGeom>
          <a:noFill/>
          <a:ln>
            <a:solidFill>
              <a:srgbClr val="FF0000"/>
            </a:solidFill>
          </a:ln>
        </p:spPr>
        <p:txBody>
          <a:bodyPr wrap="none" lIns="91440" tIns="45720" rIns="91440" bIns="45720">
            <a:spAutoFit/>
          </a:bodyPr>
          <a:lstStyle/>
          <a:p>
            <a:pPr algn="ctr"/>
            <a:r>
              <a:rPr lang="en-US" sz="4000" b="1" dirty="0" smtClean="0">
                <a:ln w="9525">
                  <a:solidFill>
                    <a:srgbClr val="0070C0"/>
                  </a:solidFill>
                  <a:prstDash val="solid"/>
                </a:ln>
                <a:solidFill>
                  <a:srgbClr val="C00000"/>
                </a:solidFill>
                <a:effectLst>
                  <a:outerShdw blurRad="12700" dist="38100" dir="2700000" algn="tl" rotWithShape="0">
                    <a:schemeClr val="accent5">
                      <a:lumMod val="60000"/>
                      <a:lumOff val="40000"/>
                    </a:schemeClr>
                  </a:outerShdw>
                </a:effectLst>
              </a:rPr>
              <a:t>Goal Alignment</a:t>
            </a:r>
            <a:endParaRPr lang="en-US" sz="4000" b="1" cap="none" spc="0" dirty="0">
              <a:ln w="9525">
                <a:solidFill>
                  <a:srgbClr val="0070C0"/>
                </a:solidFill>
                <a:prstDash val="solid"/>
              </a:ln>
              <a:solidFill>
                <a:srgbClr val="C0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19720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Shape 315"/>
          <p:cNvPicPr preferRelativeResize="0"/>
          <p:nvPr/>
        </p:nvPicPr>
        <p:blipFill>
          <a:blip r:embed="rId3">
            <a:alphaModFix/>
          </a:blip>
          <a:stretch>
            <a:fillRect/>
          </a:stretch>
        </p:blipFill>
        <p:spPr>
          <a:xfrm>
            <a:off x="319081" y="1037170"/>
            <a:ext cx="8505825" cy="3737903"/>
          </a:xfrm>
          <a:prstGeom prst="rect">
            <a:avLst/>
          </a:prstGeom>
          <a:noFill/>
          <a:ln>
            <a:noFill/>
          </a:ln>
        </p:spPr>
      </p:pic>
      <p:sp>
        <p:nvSpPr>
          <p:cNvPr id="316" name="Shape 316"/>
          <p:cNvSpPr/>
          <p:nvPr/>
        </p:nvSpPr>
        <p:spPr>
          <a:xfrm>
            <a:off x="476325" y="354007"/>
            <a:ext cx="8191338" cy="683164"/>
          </a:xfrm>
          <a:prstGeom prst="rect">
            <a:avLst/>
          </a:prstGeom>
        </p:spPr>
        <p:txBody>
          <a:bodyPr>
            <a:prstTxWarp prst="textPlain">
              <a:avLst/>
            </a:prstTxWarp>
          </a:bodyPr>
          <a:lstStyle/>
          <a:p>
            <a:pPr lvl="0" algn="ctr"/>
            <a:r>
              <a:rPr b="0" i="0">
                <a:ln w="28575" cap="flat" cmpd="sng">
                  <a:solidFill>
                    <a:srgbClr val="0000FF"/>
                  </a:solidFill>
                  <a:prstDash val="solid"/>
                  <a:round/>
                  <a:headEnd type="none" w="med" len="med"/>
                  <a:tailEnd type="none" w="med" len="med"/>
                </a:ln>
                <a:solidFill>
                  <a:srgbClr val="6D9EEB"/>
                </a:solidFill>
                <a:latin typeface="Arial"/>
              </a:rPr>
              <a:t>Continuous Improvement</a:t>
            </a:r>
          </a:p>
        </p:txBody>
      </p:sp>
    </p:spTree>
    <p:extLst>
      <p:ext uri="{BB962C8B-B14F-4D97-AF65-F5344CB8AC3E}">
        <p14:creationId xmlns:p14="http://schemas.microsoft.com/office/powerpoint/2010/main" val="1068095161"/>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870</Words>
  <Application>Microsoft Office PowerPoint</Application>
  <PresentationFormat>On-screen Show (16:9)</PresentationFormat>
  <Paragraphs>160</Paragraphs>
  <Slides>20</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Arial Rounded MT Bold</vt:lpstr>
      <vt:lpstr>Georgia</vt:lpstr>
      <vt:lpstr>Script MT Bold</vt:lpstr>
      <vt:lpstr>Comic Sans MS</vt:lpstr>
      <vt:lpstr>Calibri</vt:lpstr>
      <vt:lpstr>Times New Roman</vt:lpstr>
      <vt:lpstr>Amatic SC</vt:lpstr>
      <vt:lpstr>Verdana</vt:lpstr>
      <vt:lpstr>Arial</vt:lpstr>
      <vt:lpstr>Tahoma</vt:lpstr>
      <vt:lpstr>Dosis</vt:lpstr>
      <vt:lpstr>Wingdings</vt:lpstr>
      <vt:lpstr>Lobster Two</vt:lpstr>
      <vt:lpstr>simple-light-2</vt:lpstr>
      <vt:lpstr>Planning for Continuous Improvement: The importance of goal setting</vt:lpstr>
      <vt:lpstr>PowerPoint Presentation</vt:lpstr>
      <vt:lpstr>PowerPoint Presentation</vt:lpstr>
      <vt:lpstr>A Legal Responsibility</vt:lpstr>
      <vt:lpstr>How Would You Rate Your Committee?</vt:lpstr>
      <vt:lpstr>PowerPoint Presentation</vt:lpstr>
      <vt:lpstr>PowerPoint Presentation</vt:lpstr>
      <vt:lpstr>PowerPoint Presentation</vt:lpstr>
      <vt:lpstr>PowerPoint Presentation</vt:lpstr>
      <vt:lpstr>S.M.A.R.T. Goals </vt:lpstr>
      <vt:lpstr>Sample SC SMART Goal: Family and Community Engagement</vt:lpstr>
      <vt:lpstr>How do you make sure it’s measurable?</vt:lpstr>
      <vt:lpstr>PowerPoint Presentation</vt:lpstr>
      <vt:lpstr>Sample Superintendent Goal: Instructional Leadership</vt:lpstr>
      <vt:lpstr>PowerPoint Presentation</vt:lpstr>
      <vt:lpstr>PowerPoint Presentation</vt:lpstr>
      <vt:lpstr>Discussion Prompts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Continuous Improvement: The Importance of SMART Goal Setting</dc:title>
  <dc:creator>Dorothy Presser</dc:creator>
  <cp:lastModifiedBy>Dorothy Presser</cp:lastModifiedBy>
  <cp:revision>15</cp:revision>
  <dcterms:modified xsi:type="dcterms:W3CDTF">2018-07-20T20:36:38Z</dcterms:modified>
</cp:coreProperties>
</file>