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828" r:id="rId1"/>
    <p:sldMasterId id="2147483840" r:id="rId2"/>
    <p:sldMasterId id="2147483870" r:id="rId3"/>
    <p:sldMasterId id="2147483882" r:id="rId4"/>
    <p:sldMasterId id="2147483894" r:id="rId5"/>
    <p:sldMasterId id="2147483924" r:id="rId6"/>
  </p:sldMasterIdLst>
  <p:notesMasterIdLst>
    <p:notesMasterId r:id="rId53"/>
  </p:notesMasterIdLst>
  <p:handoutMasterIdLst>
    <p:handoutMasterId r:id="rId54"/>
  </p:handoutMasterIdLst>
  <p:sldIdLst>
    <p:sldId id="256" r:id="rId7"/>
    <p:sldId id="622" r:id="rId8"/>
    <p:sldId id="600" r:id="rId9"/>
    <p:sldId id="593" r:id="rId10"/>
    <p:sldId id="594" r:id="rId11"/>
    <p:sldId id="595" r:id="rId12"/>
    <p:sldId id="596" r:id="rId13"/>
    <p:sldId id="597" r:id="rId14"/>
    <p:sldId id="598" r:id="rId15"/>
    <p:sldId id="602" r:id="rId16"/>
    <p:sldId id="603" r:id="rId17"/>
    <p:sldId id="601" r:id="rId18"/>
    <p:sldId id="599" r:id="rId19"/>
    <p:sldId id="604" r:id="rId20"/>
    <p:sldId id="611" r:id="rId21"/>
    <p:sldId id="528" r:id="rId22"/>
    <p:sldId id="590" r:id="rId23"/>
    <p:sldId id="591" r:id="rId24"/>
    <p:sldId id="592" r:id="rId25"/>
    <p:sldId id="607" r:id="rId26"/>
    <p:sldId id="608" r:id="rId27"/>
    <p:sldId id="609" r:id="rId28"/>
    <p:sldId id="610" r:id="rId29"/>
    <p:sldId id="529" r:id="rId30"/>
    <p:sldId id="530" r:id="rId31"/>
    <p:sldId id="534" r:id="rId32"/>
    <p:sldId id="535" r:id="rId33"/>
    <p:sldId id="536" r:id="rId34"/>
    <p:sldId id="537" r:id="rId35"/>
    <p:sldId id="573" r:id="rId36"/>
    <p:sldId id="617" r:id="rId37"/>
    <p:sldId id="620" r:id="rId38"/>
    <p:sldId id="621" r:id="rId39"/>
    <p:sldId id="540" r:id="rId40"/>
    <p:sldId id="586" r:id="rId41"/>
    <p:sldId id="587" r:id="rId42"/>
    <p:sldId id="538" r:id="rId43"/>
    <p:sldId id="542" r:id="rId44"/>
    <p:sldId id="543" r:id="rId45"/>
    <p:sldId id="589" r:id="rId46"/>
    <p:sldId id="544" r:id="rId47"/>
    <p:sldId id="545" r:id="rId48"/>
    <p:sldId id="588" r:id="rId49"/>
    <p:sldId id="548" r:id="rId50"/>
    <p:sldId id="623" r:id="rId51"/>
    <p:sldId id="624" r:id="rId52"/>
  </p:sldIdLst>
  <p:sldSz cx="9144000" cy="6858000" type="screen4x3"/>
  <p:notesSz cx="7010400" cy="9296400"/>
  <p:defaultText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randon" initials="BB" lastIdx="11" clrIdx="0"/>
  <p:cmAuthor id="1" name="Nilo Fallah-Sohy"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4A1B7"/>
    <a:srgbClr val="06ACFF"/>
    <a:srgbClr val="3C3C3C"/>
    <a:srgbClr val="94A29A"/>
    <a:srgbClr val="4C0D42"/>
    <a:srgbClr val="D9D9D9"/>
    <a:srgbClr val="7B292D"/>
    <a:srgbClr val="8CADAE"/>
    <a:srgbClr val="3F5168"/>
    <a:srgbClr val="F0CA7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9043" autoAdjust="0"/>
    <p:restoredTop sz="81579" autoAdjust="0"/>
  </p:normalViewPr>
  <p:slideViewPr>
    <p:cSldViewPr snapToGrid="0" snapToObjects="1">
      <p:cViewPr varScale="1">
        <p:scale>
          <a:sx n="74" d="100"/>
          <a:sy n="74" d="100"/>
        </p:scale>
        <p:origin x="-1722" y="-102"/>
      </p:cViewPr>
      <p:guideLst>
        <p:guide orient="horz" pos="2160"/>
        <p:guide pos="2880"/>
      </p:guideLst>
    </p:cSldViewPr>
  </p:slideViewPr>
  <p:outlineViewPr>
    <p:cViewPr>
      <p:scale>
        <a:sx n="33" d="100"/>
        <a:sy n="33" d="100"/>
      </p:scale>
      <p:origin x="0" y="-22302"/>
    </p:cViewPr>
  </p:outlineViewPr>
  <p:notesTextViewPr>
    <p:cViewPr>
      <p:scale>
        <a:sx n="100" d="100"/>
        <a:sy n="100" d="100"/>
      </p:scale>
      <p:origin x="0" y="0"/>
    </p:cViewPr>
  </p:notesTextViewPr>
  <p:sorterViewPr>
    <p:cViewPr varScale="1">
      <p:scale>
        <a:sx n="1" d="1"/>
        <a:sy n="1" d="1"/>
      </p:scale>
      <p:origin x="0" y="0"/>
    </p:cViewPr>
  </p:sorterViewPr>
  <p:notesViewPr>
    <p:cSldViewPr snapToGrid="0" snapToObjects="1">
      <p:cViewPr varScale="1">
        <p:scale>
          <a:sx n="86" d="100"/>
          <a:sy n="86" d="100"/>
        </p:scale>
        <p:origin x="1824" y="9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commentAuthors" Target="commentAuthor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Column1</c:v>
                </c:pt>
              </c:strCache>
            </c:strRef>
          </c:tx>
          <c:spPr>
            <a:solidFill>
              <a:schemeClr val="accent6"/>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Sheet1!$A$2:$A$4</c:f>
              <c:strCache>
                <c:ptCount val="3"/>
                <c:pt idx="0">
                  <c:v>Ever users of marijuana</c:v>
                </c:pt>
                <c:pt idx="1">
                  <c:v>Marijuana users who start using in their teens</c:v>
                </c:pt>
                <c:pt idx="2">
                  <c:v>Daily marijuana users</c:v>
                </c:pt>
              </c:strCache>
            </c:strRef>
          </c:cat>
          <c:val>
            <c:numRef>
              <c:f>Sheet1!$B$2:$B$4</c:f>
              <c:numCache>
                <c:formatCode>General</c:formatCode>
                <c:ptCount val="3"/>
                <c:pt idx="0">
                  <c:v>9</c:v>
                </c:pt>
                <c:pt idx="1">
                  <c:v>16.670000000000002</c:v>
                </c:pt>
                <c:pt idx="2">
                  <c:v>37.5</c:v>
                </c:pt>
              </c:numCache>
            </c:numRef>
          </c:val>
          <c:extLst>
            <c:ext xmlns:c16="http://schemas.microsoft.com/office/drawing/2014/chart" uri="{C3380CC4-5D6E-409C-BE32-E72D297353CC}">
              <c16:uniqueId val="{00000000-038B-453F-921B-ADB023BFC799}"/>
            </c:ext>
          </c:extLst>
        </c:ser>
        <c:dLbls>
          <c:dLblPos val="outEnd"/>
          <c:showLegendKey val="0"/>
          <c:showVal val="1"/>
          <c:showCatName val="0"/>
          <c:showSerName val="0"/>
          <c:showPercent val="0"/>
          <c:showBubbleSize val="0"/>
        </c:dLbls>
        <c:gapWidth val="444"/>
        <c:overlap val="-90"/>
        <c:axId val="411752448"/>
        <c:axId val="20426688"/>
      </c:barChart>
      <c:catAx>
        <c:axId val="41175244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en-US"/>
          </a:p>
        </c:txPr>
        <c:crossAx val="20426688"/>
        <c:crosses val="autoZero"/>
        <c:auto val="1"/>
        <c:lblAlgn val="ctr"/>
        <c:lblOffset val="100"/>
        <c:noMultiLvlLbl val="0"/>
      </c:catAx>
      <c:valAx>
        <c:axId val="20426688"/>
        <c:scaling>
          <c:orientation val="minMax"/>
        </c:scaling>
        <c:delete val="1"/>
        <c:axPos val="l"/>
        <c:title>
          <c:tx>
            <c:rich>
              <a:bodyPr rot="-540000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r>
                  <a:rPr lang="en-US"/>
                  <a:t>% marijuana dependence (lifetime)</a:t>
                </a:r>
              </a:p>
            </c:rich>
          </c:tx>
          <c:overlay val="0"/>
          <c:spPr>
            <a:noFill/>
            <a:ln>
              <a:noFill/>
            </a:ln>
            <a:effectLst/>
          </c:spPr>
        </c:title>
        <c:numFmt formatCode="General" sourceLinked="1"/>
        <c:majorTickMark val="none"/>
        <c:minorTickMark val="none"/>
        <c:tickLblPos val="nextTo"/>
        <c:crossAx val="4117524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1E4633E-0A93-4697-BDCD-E3CA490C74A3}" type="doc">
      <dgm:prSet loTypeId="urn:microsoft.com/office/officeart/2005/8/layout/hProcess11" loCatId="process" qsTypeId="urn:microsoft.com/office/officeart/2005/8/quickstyle/3d2" qsCatId="3D" csTypeId="urn:microsoft.com/office/officeart/2005/8/colors/accent6_5" csCatId="accent6"/>
      <dgm:spPr/>
      <dgm:t>
        <a:bodyPr/>
        <a:lstStyle/>
        <a:p>
          <a:endParaRPr lang="en-US"/>
        </a:p>
      </dgm:t>
    </dgm:pt>
    <dgm:pt modelId="{F3402A00-D1A8-408A-B0D0-D013DBF5F8F9}">
      <dgm:prSet/>
      <dgm:spPr/>
      <dgm:t>
        <a:bodyPr/>
        <a:lstStyle/>
        <a:p>
          <a:pPr rtl="0"/>
          <a:r>
            <a:rPr lang="en-US" dirty="0"/>
            <a:t>Fetus</a:t>
          </a:r>
        </a:p>
      </dgm:t>
    </dgm:pt>
    <dgm:pt modelId="{D7A0FB93-B0B9-4635-A2F3-075D80BC233B}" type="parTrans" cxnId="{3F897E39-7D9C-4BD5-B35F-410A26BEB514}">
      <dgm:prSet/>
      <dgm:spPr/>
      <dgm:t>
        <a:bodyPr/>
        <a:lstStyle/>
        <a:p>
          <a:endParaRPr lang="en-US"/>
        </a:p>
      </dgm:t>
    </dgm:pt>
    <dgm:pt modelId="{48B4F364-5E01-42D1-AD13-68A9D8F6CE07}" type="sibTrans" cxnId="{3F897E39-7D9C-4BD5-B35F-410A26BEB514}">
      <dgm:prSet/>
      <dgm:spPr/>
      <dgm:t>
        <a:bodyPr/>
        <a:lstStyle/>
        <a:p>
          <a:endParaRPr lang="en-US"/>
        </a:p>
      </dgm:t>
    </dgm:pt>
    <dgm:pt modelId="{14CADBE1-AD58-4EBD-8F0F-DD20B217D058}">
      <dgm:prSet/>
      <dgm:spPr/>
      <dgm:t>
        <a:bodyPr/>
        <a:lstStyle/>
        <a:p>
          <a:pPr rtl="0"/>
          <a:r>
            <a:rPr lang="en-US" dirty="0"/>
            <a:t>Child</a:t>
          </a:r>
        </a:p>
      </dgm:t>
    </dgm:pt>
    <dgm:pt modelId="{744B1F55-DFF8-4FCE-8377-2EB06EFE4475}" type="parTrans" cxnId="{EEF6B3C7-0592-45F9-8DAD-B5F65C676361}">
      <dgm:prSet/>
      <dgm:spPr/>
      <dgm:t>
        <a:bodyPr/>
        <a:lstStyle/>
        <a:p>
          <a:endParaRPr lang="en-US"/>
        </a:p>
      </dgm:t>
    </dgm:pt>
    <dgm:pt modelId="{59BB9E01-43F4-47CD-960D-F90A50DBC603}" type="sibTrans" cxnId="{EEF6B3C7-0592-45F9-8DAD-B5F65C676361}">
      <dgm:prSet/>
      <dgm:spPr/>
      <dgm:t>
        <a:bodyPr/>
        <a:lstStyle/>
        <a:p>
          <a:endParaRPr lang="en-US"/>
        </a:p>
      </dgm:t>
    </dgm:pt>
    <dgm:pt modelId="{09B5055A-3606-493A-B6AB-8DA63E018E4A}">
      <dgm:prSet/>
      <dgm:spPr/>
      <dgm:t>
        <a:bodyPr/>
        <a:lstStyle/>
        <a:p>
          <a:pPr rtl="0"/>
          <a:r>
            <a:rPr lang="en-US" dirty="0"/>
            <a:t>Adolescent</a:t>
          </a:r>
        </a:p>
      </dgm:t>
    </dgm:pt>
    <dgm:pt modelId="{3C5D0E0A-FBF1-4FFF-AE58-86C582EA0430}" type="parTrans" cxnId="{9949E369-66AC-4D0D-B249-333592FC6952}">
      <dgm:prSet/>
      <dgm:spPr/>
      <dgm:t>
        <a:bodyPr/>
        <a:lstStyle/>
        <a:p>
          <a:endParaRPr lang="en-US"/>
        </a:p>
      </dgm:t>
    </dgm:pt>
    <dgm:pt modelId="{770F5661-734B-4DD6-A111-E697093CA810}" type="sibTrans" cxnId="{9949E369-66AC-4D0D-B249-333592FC6952}">
      <dgm:prSet/>
      <dgm:spPr/>
      <dgm:t>
        <a:bodyPr/>
        <a:lstStyle/>
        <a:p>
          <a:endParaRPr lang="en-US"/>
        </a:p>
      </dgm:t>
    </dgm:pt>
    <dgm:pt modelId="{4B19218D-C572-4F3C-84CE-BDAFC309E1FD}">
      <dgm:prSet/>
      <dgm:spPr/>
      <dgm:t>
        <a:bodyPr/>
        <a:lstStyle/>
        <a:p>
          <a:pPr rtl="0"/>
          <a:r>
            <a:rPr lang="en-US" dirty="0"/>
            <a:t>Young Adult</a:t>
          </a:r>
        </a:p>
      </dgm:t>
    </dgm:pt>
    <dgm:pt modelId="{F94E0F09-0EE9-4178-B2AB-7D9C62722D44}" type="parTrans" cxnId="{3269094D-6635-4579-A3D0-E15E1CFCD04D}">
      <dgm:prSet/>
      <dgm:spPr/>
      <dgm:t>
        <a:bodyPr/>
        <a:lstStyle/>
        <a:p>
          <a:endParaRPr lang="en-US"/>
        </a:p>
      </dgm:t>
    </dgm:pt>
    <dgm:pt modelId="{7BD6730A-701D-4219-AD12-F21C18F3B226}" type="sibTrans" cxnId="{3269094D-6635-4579-A3D0-E15E1CFCD04D}">
      <dgm:prSet/>
      <dgm:spPr/>
      <dgm:t>
        <a:bodyPr/>
        <a:lstStyle/>
        <a:p>
          <a:endParaRPr lang="en-US"/>
        </a:p>
      </dgm:t>
    </dgm:pt>
    <dgm:pt modelId="{C542B239-3B9F-4795-82F7-B3CD30D313D5}">
      <dgm:prSet/>
      <dgm:spPr/>
      <dgm:t>
        <a:bodyPr/>
        <a:lstStyle/>
        <a:p>
          <a:pPr rtl="0"/>
          <a:r>
            <a:rPr lang="en-US" dirty="0"/>
            <a:t>Middle Age</a:t>
          </a:r>
        </a:p>
      </dgm:t>
    </dgm:pt>
    <dgm:pt modelId="{315F2EE3-A8D5-4B79-AF1E-9B73A4F3BAAD}" type="parTrans" cxnId="{CA697321-F1A8-4AC1-B15F-75F7EDFC838F}">
      <dgm:prSet/>
      <dgm:spPr/>
      <dgm:t>
        <a:bodyPr/>
        <a:lstStyle/>
        <a:p>
          <a:endParaRPr lang="en-US"/>
        </a:p>
      </dgm:t>
    </dgm:pt>
    <dgm:pt modelId="{DA684155-737A-431B-8A82-F7C7B48221CC}" type="sibTrans" cxnId="{CA697321-F1A8-4AC1-B15F-75F7EDFC838F}">
      <dgm:prSet/>
      <dgm:spPr/>
      <dgm:t>
        <a:bodyPr/>
        <a:lstStyle/>
        <a:p>
          <a:endParaRPr lang="en-US"/>
        </a:p>
      </dgm:t>
    </dgm:pt>
    <dgm:pt modelId="{DD62E5A3-7A3B-4CF5-9324-E27B94BF25CA}">
      <dgm:prSet/>
      <dgm:spPr/>
      <dgm:t>
        <a:bodyPr/>
        <a:lstStyle/>
        <a:p>
          <a:pPr rtl="0"/>
          <a:r>
            <a:rPr lang="en-US" dirty="0"/>
            <a:t>Senior</a:t>
          </a:r>
        </a:p>
      </dgm:t>
    </dgm:pt>
    <dgm:pt modelId="{B0F224C5-5D99-4779-9826-357B52A67AD0}" type="parTrans" cxnId="{38035593-DA4C-4429-A8B5-A4C23BC395D9}">
      <dgm:prSet/>
      <dgm:spPr/>
      <dgm:t>
        <a:bodyPr/>
        <a:lstStyle/>
        <a:p>
          <a:endParaRPr lang="en-US"/>
        </a:p>
      </dgm:t>
    </dgm:pt>
    <dgm:pt modelId="{40660397-D921-4FB4-BA96-7734B783820E}" type="sibTrans" cxnId="{38035593-DA4C-4429-A8B5-A4C23BC395D9}">
      <dgm:prSet/>
      <dgm:spPr/>
      <dgm:t>
        <a:bodyPr/>
        <a:lstStyle/>
        <a:p>
          <a:endParaRPr lang="en-US"/>
        </a:p>
      </dgm:t>
    </dgm:pt>
    <dgm:pt modelId="{87B0BC29-66CB-45F0-BDDB-6A4D8AD70614}" type="pres">
      <dgm:prSet presAssocID="{11E4633E-0A93-4697-BDCD-E3CA490C74A3}" presName="Name0" presStyleCnt="0">
        <dgm:presLayoutVars>
          <dgm:dir/>
          <dgm:resizeHandles val="exact"/>
        </dgm:presLayoutVars>
      </dgm:prSet>
      <dgm:spPr/>
    </dgm:pt>
    <dgm:pt modelId="{C7CDAFAD-7E7E-4702-8995-C64053676361}" type="pres">
      <dgm:prSet presAssocID="{11E4633E-0A93-4697-BDCD-E3CA490C74A3}" presName="arrow" presStyleLbl="bgShp" presStyleIdx="0" presStyleCnt="1"/>
      <dgm:spPr/>
    </dgm:pt>
    <dgm:pt modelId="{1E9EC325-7578-4F8C-8131-8AC62D3C8042}" type="pres">
      <dgm:prSet presAssocID="{11E4633E-0A93-4697-BDCD-E3CA490C74A3}" presName="points" presStyleCnt="0"/>
      <dgm:spPr/>
    </dgm:pt>
    <dgm:pt modelId="{74935D54-7994-4AD3-8A41-4D64A298AC1B}" type="pres">
      <dgm:prSet presAssocID="{F3402A00-D1A8-408A-B0D0-D013DBF5F8F9}" presName="compositeA" presStyleCnt="0"/>
      <dgm:spPr/>
    </dgm:pt>
    <dgm:pt modelId="{48416DDB-A820-4B0B-8C9F-0C3270918BFC}" type="pres">
      <dgm:prSet presAssocID="{F3402A00-D1A8-408A-B0D0-D013DBF5F8F9}" presName="textA" presStyleLbl="revTx" presStyleIdx="0" presStyleCnt="6">
        <dgm:presLayoutVars>
          <dgm:bulletEnabled val="1"/>
        </dgm:presLayoutVars>
      </dgm:prSet>
      <dgm:spPr/>
    </dgm:pt>
    <dgm:pt modelId="{3B5D165D-4F89-4380-BA04-0E4EBD6347F7}" type="pres">
      <dgm:prSet presAssocID="{F3402A00-D1A8-408A-B0D0-D013DBF5F8F9}" presName="circleA" presStyleLbl="node1" presStyleIdx="0" presStyleCnt="6"/>
      <dgm:spPr/>
    </dgm:pt>
    <dgm:pt modelId="{42AE37DB-68E1-4486-BD12-84DD4EF0167C}" type="pres">
      <dgm:prSet presAssocID="{F3402A00-D1A8-408A-B0D0-D013DBF5F8F9}" presName="spaceA" presStyleCnt="0"/>
      <dgm:spPr/>
    </dgm:pt>
    <dgm:pt modelId="{36402AFB-120C-44D6-B493-DA44AE8F6CBA}" type="pres">
      <dgm:prSet presAssocID="{48B4F364-5E01-42D1-AD13-68A9D8F6CE07}" presName="space" presStyleCnt="0"/>
      <dgm:spPr/>
    </dgm:pt>
    <dgm:pt modelId="{8618D46A-308C-4196-B111-E3EAFEFF9A1F}" type="pres">
      <dgm:prSet presAssocID="{14CADBE1-AD58-4EBD-8F0F-DD20B217D058}" presName="compositeB" presStyleCnt="0"/>
      <dgm:spPr/>
    </dgm:pt>
    <dgm:pt modelId="{D407462B-D389-41E5-B7D9-6F3E8190124F}" type="pres">
      <dgm:prSet presAssocID="{14CADBE1-AD58-4EBD-8F0F-DD20B217D058}" presName="textB" presStyleLbl="revTx" presStyleIdx="1" presStyleCnt="6">
        <dgm:presLayoutVars>
          <dgm:bulletEnabled val="1"/>
        </dgm:presLayoutVars>
      </dgm:prSet>
      <dgm:spPr/>
    </dgm:pt>
    <dgm:pt modelId="{3B83EE33-9FA7-472D-BB75-6213CD201017}" type="pres">
      <dgm:prSet presAssocID="{14CADBE1-AD58-4EBD-8F0F-DD20B217D058}" presName="circleB" presStyleLbl="node1" presStyleIdx="1" presStyleCnt="6"/>
      <dgm:spPr/>
    </dgm:pt>
    <dgm:pt modelId="{14F1AD38-87E9-4CCC-A003-99936A4D1719}" type="pres">
      <dgm:prSet presAssocID="{14CADBE1-AD58-4EBD-8F0F-DD20B217D058}" presName="spaceB" presStyleCnt="0"/>
      <dgm:spPr/>
    </dgm:pt>
    <dgm:pt modelId="{D23C0DC3-AF5E-40C8-B94D-989F5DAD46E7}" type="pres">
      <dgm:prSet presAssocID="{59BB9E01-43F4-47CD-960D-F90A50DBC603}" presName="space" presStyleCnt="0"/>
      <dgm:spPr/>
    </dgm:pt>
    <dgm:pt modelId="{BCBDC950-9DA1-4FA9-928D-5F690E773366}" type="pres">
      <dgm:prSet presAssocID="{09B5055A-3606-493A-B6AB-8DA63E018E4A}" presName="compositeA" presStyleCnt="0"/>
      <dgm:spPr/>
    </dgm:pt>
    <dgm:pt modelId="{8E3830CB-9389-4508-B1AE-CEBCC0265154}" type="pres">
      <dgm:prSet presAssocID="{09B5055A-3606-493A-B6AB-8DA63E018E4A}" presName="textA" presStyleLbl="revTx" presStyleIdx="2" presStyleCnt="6">
        <dgm:presLayoutVars>
          <dgm:bulletEnabled val="1"/>
        </dgm:presLayoutVars>
      </dgm:prSet>
      <dgm:spPr/>
    </dgm:pt>
    <dgm:pt modelId="{25213851-D03F-49F4-8FF4-EBB4BF24D0B6}" type="pres">
      <dgm:prSet presAssocID="{09B5055A-3606-493A-B6AB-8DA63E018E4A}" presName="circleA" presStyleLbl="node1" presStyleIdx="2" presStyleCnt="6"/>
      <dgm:spPr/>
    </dgm:pt>
    <dgm:pt modelId="{AE2FA841-2A6E-4EFD-8EFE-996E5B4B0CCD}" type="pres">
      <dgm:prSet presAssocID="{09B5055A-3606-493A-B6AB-8DA63E018E4A}" presName="spaceA" presStyleCnt="0"/>
      <dgm:spPr/>
    </dgm:pt>
    <dgm:pt modelId="{E4894300-3D4D-48B1-B3FF-442A6592AFCC}" type="pres">
      <dgm:prSet presAssocID="{770F5661-734B-4DD6-A111-E697093CA810}" presName="space" presStyleCnt="0"/>
      <dgm:spPr/>
    </dgm:pt>
    <dgm:pt modelId="{0E6BE6A7-B478-48E6-86F1-B7AC889AFF24}" type="pres">
      <dgm:prSet presAssocID="{4B19218D-C572-4F3C-84CE-BDAFC309E1FD}" presName="compositeB" presStyleCnt="0"/>
      <dgm:spPr/>
    </dgm:pt>
    <dgm:pt modelId="{018BFE98-9512-4DF0-8F8A-22680A554E7A}" type="pres">
      <dgm:prSet presAssocID="{4B19218D-C572-4F3C-84CE-BDAFC309E1FD}" presName="textB" presStyleLbl="revTx" presStyleIdx="3" presStyleCnt="6">
        <dgm:presLayoutVars>
          <dgm:bulletEnabled val="1"/>
        </dgm:presLayoutVars>
      </dgm:prSet>
      <dgm:spPr/>
    </dgm:pt>
    <dgm:pt modelId="{34084695-FBF5-4417-BC11-67307E95408A}" type="pres">
      <dgm:prSet presAssocID="{4B19218D-C572-4F3C-84CE-BDAFC309E1FD}" presName="circleB" presStyleLbl="node1" presStyleIdx="3" presStyleCnt="6"/>
      <dgm:spPr/>
    </dgm:pt>
    <dgm:pt modelId="{B614EE0B-95B8-429D-9090-76566498A131}" type="pres">
      <dgm:prSet presAssocID="{4B19218D-C572-4F3C-84CE-BDAFC309E1FD}" presName="spaceB" presStyleCnt="0"/>
      <dgm:spPr/>
    </dgm:pt>
    <dgm:pt modelId="{22C6111F-DFD5-4AF2-A310-EEE4B4ED2C33}" type="pres">
      <dgm:prSet presAssocID="{7BD6730A-701D-4219-AD12-F21C18F3B226}" presName="space" presStyleCnt="0"/>
      <dgm:spPr/>
    </dgm:pt>
    <dgm:pt modelId="{B3F6637D-965A-4F04-8BE2-FCA02A66F324}" type="pres">
      <dgm:prSet presAssocID="{C542B239-3B9F-4795-82F7-B3CD30D313D5}" presName="compositeA" presStyleCnt="0"/>
      <dgm:spPr/>
    </dgm:pt>
    <dgm:pt modelId="{F9880916-8761-40B8-8FB7-EFB69EEF3927}" type="pres">
      <dgm:prSet presAssocID="{C542B239-3B9F-4795-82F7-B3CD30D313D5}" presName="textA" presStyleLbl="revTx" presStyleIdx="4" presStyleCnt="6">
        <dgm:presLayoutVars>
          <dgm:bulletEnabled val="1"/>
        </dgm:presLayoutVars>
      </dgm:prSet>
      <dgm:spPr/>
    </dgm:pt>
    <dgm:pt modelId="{4927CDB2-5682-4F2C-A36D-AF53BE79149C}" type="pres">
      <dgm:prSet presAssocID="{C542B239-3B9F-4795-82F7-B3CD30D313D5}" presName="circleA" presStyleLbl="node1" presStyleIdx="4" presStyleCnt="6"/>
      <dgm:spPr/>
    </dgm:pt>
    <dgm:pt modelId="{1A7E7026-A2E7-4493-93E4-3654DBCE9754}" type="pres">
      <dgm:prSet presAssocID="{C542B239-3B9F-4795-82F7-B3CD30D313D5}" presName="spaceA" presStyleCnt="0"/>
      <dgm:spPr/>
    </dgm:pt>
    <dgm:pt modelId="{04687664-9A1F-4206-A62F-3A46D053A58E}" type="pres">
      <dgm:prSet presAssocID="{DA684155-737A-431B-8A82-F7C7B48221CC}" presName="space" presStyleCnt="0"/>
      <dgm:spPr/>
    </dgm:pt>
    <dgm:pt modelId="{8D8F4DF3-DFD0-4B18-A651-8B2DFBB7106F}" type="pres">
      <dgm:prSet presAssocID="{DD62E5A3-7A3B-4CF5-9324-E27B94BF25CA}" presName="compositeB" presStyleCnt="0"/>
      <dgm:spPr/>
    </dgm:pt>
    <dgm:pt modelId="{587462C2-0FD0-494C-BB77-4E4DD5A8D660}" type="pres">
      <dgm:prSet presAssocID="{DD62E5A3-7A3B-4CF5-9324-E27B94BF25CA}" presName="textB" presStyleLbl="revTx" presStyleIdx="5" presStyleCnt="6">
        <dgm:presLayoutVars>
          <dgm:bulletEnabled val="1"/>
        </dgm:presLayoutVars>
      </dgm:prSet>
      <dgm:spPr/>
    </dgm:pt>
    <dgm:pt modelId="{486B5D35-FF3B-43C5-89CE-94957B56498D}" type="pres">
      <dgm:prSet presAssocID="{DD62E5A3-7A3B-4CF5-9324-E27B94BF25CA}" presName="circleB" presStyleLbl="node1" presStyleIdx="5" presStyleCnt="6"/>
      <dgm:spPr/>
    </dgm:pt>
    <dgm:pt modelId="{C008A594-8AB6-444B-8CDE-4326061BCB99}" type="pres">
      <dgm:prSet presAssocID="{DD62E5A3-7A3B-4CF5-9324-E27B94BF25CA}" presName="spaceB" presStyleCnt="0"/>
      <dgm:spPr/>
    </dgm:pt>
  </dgm:ptLst>
  <dgm:cxnLst>
    <dgm:cxn modelId="{59A5E120-87B6-492A-937B-467385EBE7BC}" type="presOf" srcId="{F3402A00-D1A8-408A-B0D0-D013DBF5F8F9}" destId="{48416DDB-A820-4B0B-8C9F-0C3270918BFC}" srcOrd="0" destOrd="0" presId="urn:microsoft.com/office/officeart/2005/8/layout/hProcess11"/>
    <dgm:cxn modelId="{CA697321-F1A8-4AC1-B15F-75F7EDFC838F}" srcId="{11E4633E-0A93-4697-BDCD-E3CA490C74A3}" destId="{C542B239-3B9F-4795-82F7-B3CD30D313D5}" srcOrd="4" destOrd="0" parTransId="{315F2EE3-A8D5-4B79-AF1E-9B73A4F3BAAD}" sibTransId="{DA684155-737A-431B-8A82-F7C7B48221CC}"/>
    <dgm:cxn modelId="{E77DDF2B-E101-44EE-ADBB-4348E094B4C6}" type="presOf" srcId="{4B19218D-C572-4F3C-84CE-BDAFC309E1FD}" destId="{018BFE98-9512-4DF0-8F8A-22680A554E7A}" srcOrd="0" destOrd="0" presId="urn:microsoft.com/office/officeart/2005/8/layout/hProcess11"/>
    <dgm:cxn modelId="{3F897E39-7D9C-4BD5-B35F-410A26BEB514}" srcId="{11E4633E-0A93-4697-BDCD-E3CA490C74A3}" destId="{F3402A00-D1A8-408A-B0D0-D013DBF5F8F9}" srcOrd="0" destOrd="0" parTransId="{D7A0FB93-B0B9-4635-A2F3-075D80BC233B}" sibTransId="{48B4F364-5E01-42D1-AD13-68A9D8F6CE07}"/>
    <dgm:cxn modelId="{9949E369-66AC-4D0D-B249-333592FC6952}" srcId="{11E4633E-0A93-4697-BDCD-E3CA490C74A3}" destId="{09B5055A-3606-493A-B6AB-8DA63E018E4A}" srcOrd="2" destOrd="0" parTransId="{3C5D0E0A-FBF1-4FFF-AE58-86C582EA0430}" sibTransId="{770F5661-734B-4DD6-A111-E697093CA810}"/>
    <dgm:cxn modelId="{3269094D-6635-4579-A3D0-E15E1CFCD04D}" srcId="{11E4633E-0A93-4697-BDCD-E3CA490C74A3}" destId="{4B19218D-C572-4F3C-84CE-BDAFC309E1FD}" srcOrd="3" destOrd="0" parTransId="{F94E0F09-0EE9-4178-B2AB-7D9C62722D44}" sibTransId="{7BD6730A-701D-4219-AD12-F21C18F3B226}"/>
    <dgm:cxn modelId="{3477734D-91CB-4A66-9935-4B30EB3BD355}" type="presOf" srcId="{14CADBE1-AD58-4EBD-8F0F-DD20B217D058}" destId="{D407462B-D389-41E5-B7D9-6F3E8190124F}" srcOrd="0" destOrd="0" presId="urn:microsoft.com/office/officeart/2005/8/layout/hProcess11"/>
    <dgm:cxn modelId="{66775E8B-44D1-4919-AAA0-9608F9DBF9DA}" type="presOf" srcId="{11E4633E-0A93-4697-BDCD-E3CA490C74A3}" destId="{87B0BC29-66CB-45F0-BDDB-6A4D8AD70614}" srcOrd="0" destOrd="0" presId="urn:microsoft.com/office/officeart/2005/8/layout/hProcess11"/>
    <dgm:cxn modelId="{38035593-DA4C-4429-A8B5-A4C23BC395D9}" srcId="{11E4633E-0A93-4697-BDCD-E3CA490C74A3}" destId="{DD62E5A3-7A3B-4CF5-9324-E27B94BF25CA}" srcOrd="5" destOrd="0" parTransId="{B0F224C5-5D99-4779-9826-357B52A67AD0}" sibTransId="{40660397-D921-4FB4-BA96-7734B783820E}"/>
    <dgm:cxn modelId="{AAE40E98-A476-4FA0-B060-6998D37C8E68}" type="presOf" srcId="{C542B239-3B9F-4795-82F7-B3CD30D313D5}" destId="{F9880916-8761-40B8-8FB7-EFB69EEF3927}" srcOrd="0" destOrd="0" presId="urn:microsoft.com/office/officeart/2005/8/layout/hProcess11"/>
    <dgm:cxn modelId="{B0D344AA-33F7-45EE-BD85-6123A99A2E6C}" type="presOf" srcId="{09B5055A-3606-493A-B6AB-8DA63E018E4A}" destId="{8E3830CB-9389-4508-B1AE-CEBCC0265154}" srcOrd="0" destOrd="0" presId="urn:microsoft.com/office/officeart/2005/8/layout/hProcess11"/>
    <dgm:cxn modelId="{EEF6B3C7-0592-45F9-8DAD-B5F65C676361}" srcId="{11E4633E-0A93-4697-BDCD-E3CA490C74A3}" destId="{14CADBE1-AD58-4EBD-8F0F-DD20B217D058}" srcOrd="1" destOrd="0" parTransId="{744B1F55-DFF8-4FCE-8377-2EB06EFE4475}" sibTransId="{59BB9E01-43F4-47CD-960D-F90A50DBC603}"/>
    <dgm:cxn modelId="{9566F5D9-C077-4D51-AAC4-4A02A1061EC3}" type="presOf" srcId="{DD62E5A3-7A3B-4CF5-9324-E27B94BF25CA}" destId="{587462C2-0FD0-494C-BB77-4E4DD5A8D660}" srcOrd="0" destOrd="0" presId="urn:microsoft.com/office/officeart/2005/8/layout/hProcess11"/>
    <dgm:cxn modelId="{A0533704-0315-4928-9A6E-D8160D270D8D}" type="presParOf" srcId="{87B0BC29-66CB-45F0-BDDB-6A4D8AD70614}" destId="{C7CDAFAD-7E7E-4702-8995-C64053676361}" srcOrd="0" destOrd="0" presId="urn:microsoft.com/office/officeart/2005/8/layout/hProcess11"/>
    <dgm:cxn modelId="{9900CF54-BADC-4BA4-AAC6-C9D94772668B}" type="presParOf" srcId="{87B0BC29-66CB-45F0-BDDB-6A4D8AD70614}" destId="{1E9EC325-7578-4F8C-8131-8AC62D3C8042}" srcOrd="1" destOrd="0" presId="urn:microsoft.com/office/officeart/2005/8/layout/hProcess11"/>
    <dgm:cxn modelId="{10759786-03AE-4F23-A9B2-1BEE0D99B84D}" type="presParOf" srcId="{1E9EC325-7578-4F8C-8131-8AC62D3C8042}" destId="{74935D54-7994-4AD3-8A41-4D64A298AC1B}" srcOrd="0" destOrd="0" presId="urn:microsoft.com/office/officeart/2005/8/layout/hProcess11"/>
    <dgm:cxn modelId="{D5AB6C07-C71F-45A7-8036-975EADE6D172}" type="presParOf" srcId="{74935D54-7994-4AD3-8A41-4D64A298AC1B}" destId="{48416DDB-A820-4B0B-8C9F-0C3270918BFC}" srcOrd="0" destOrd="0" presId="urn:microsoft.com/office/officeart/2005/8/layout/hProcess11"/>
    <dgm:cxn modelId="{1C6BAF75-34EF-4A11-9E08-F65E8BCA9CB8}" type="presParOf" srcId="{74935D54-7994-4AD3-8A41-4D64A298AC1B}" destId="{3B5D165D-4F89-4380-BA04-0E4EBD6347F7}" srcOrd="1" destOrd="0" presId="urn:microsoft.com/office/officeart/2005/8/layout/hProcess11"/>
    <dgm:cxn modelId="{0F37FD2C-8C16-4003-ABD0-317D299E5F84}" type="presParOf" srcId="{74935D54-7994-4AD3-8A41-4D64A298AC1B}" destId="{42AE37DB-68E1-4486-BD12-84DD4EF0167C}" srcOrd="2" destOrd="0" presId="urn:microsoft.com/office/officeart/2005/8/layout/hProcess11"/>
    <dgm:cxn modelId="{FF0A32C9-C490-46DD-8CDA-C6A2276F8B93}" type="presParOf" srcId="{1E9EC325-7578-4F8C-8131-8AC62D3C8042}" destId="{36402AFB-120C-44D6-B493-DA44AE8F6CBA}" srcOrd="1" destOrd="0" presId="urn:microsoft.com/office/officeart/2005/8/layout/hProcess11"/>
    <dgm:cxn modelId="{C01ABAB7-72FD-46C4-9E44-4170E2E207DC}" type="presParOf" srcId="{1E9EC325-7578-4F8C-8131-8AC62D3C8042}" destId="{8618D46A-308C-4196-B111-E3EAFEFF9A1F}" srcOrd="2" destOrd="0" presId="urn:microsoft.com/office/officeart/2005/8/layout/hProcess11"/>
    <dgm:cxn modelId="{9CD102CA-FE26-4173-81A0-020AACCDA580}" type="presParOf" srcId="{8618D46A-308C-4196-B111-E3EAFEFF9A1F}" destId="{D407462B-D389-41E5-B7D9-6F3E8190124F}" srcOrd="0" destOrd="0" presId="urn:microsoft.com/office/officeart/2005/8/layout/hProcess11"/>
    <dgm:cxn modelId="{A5412151-7741-4F4C-8323-DAB08AA23BDC}" type="presParOf" srcId="{8618D46A-308C-4196-B111-E3EAFEFF9A1F}" destId="{3B83EE33-9FA7-472D-BB75-6213CD201017}" srcOrd="1" destOrd="0" presId="urn:microsoft.com/office/officeart/2005/8/layout/hProcess11"/>
    <dgm:cxn modelId="{0C12D15C-9655-49EE-A240-35AAB12E0BBA}" type="presParOf" srcId="{8618D46A-308C-4196-B111-E3EAFEFF9A1F}" destId="{14F1AD38-87E9-4CCC-A003-99936A4D1719}" srcOrd="2" destOrd="0" presId="urn:microsoft.com/office/officeart/2005/8/layout/hProcess11"/>
    <dgm:cxn modelId="{6A7F5A0F-CD2E-4135-976A-5EC94AEE1470}" type="presParOf" srcId="{1E9EC325-7578-4F8C-8131-8AC62D3C8042}" destId="{D23C0DC3-AF5E-40C8-B94D-989F5DAD46E7}" srcOrd="3" destOrd="0" presId="urn:microsoft.com/office/officeart/2005/8/layout/hProcess11"/>
    <dgm:cxn modelId="{ABF11209-6ED6-4ADE-9F09-AB4D8E6E11E9}" type="presParOf" srcId="{1E9EC325-7578-4F8C-8131-8AC62D3C8042}" destId="{BCBDC950-9DA1-4FA9-928D-5F690E773366}" srcOrd="4" destOrd="0" presId="urn:microsoft.com/office/officeart/2005/8/layout/hProcess11"/>
    <dgm:cxn modelId="{3AB13BC9-DFEE-4C07-910F-E94D25E627CA}" type="presParOf" srcId="{BCBDC950-9DA1-4FA9-928D-5F690E773366}" destId="{8E3830CB-9389-4508-B1AE-CEBCC0265154}" srcOrd="0" destOrd="0" presId="urn:microsoft.com/office/officeart/2005/8/layout/hProcess11"/>
    <dgm:cxn modelId="{DC4BE5A5-56AF-4AE6-B924-8EDD5C63BCFE}" type="presParOf" srcId="{BCBDC950-9DA1-4FA9-928D-5F690E773366}" destId="{25213851-D03F-49F4-8FF4-EBB4BF24D0B6}" srcOrd="1" destOrd="0" presId="urn:microsoft.com/office/officeart/2005/8/layout/hProcess11"/>
    <dgm:cxn modelId="{97E19EA5-2C13-4B70-B8AD-26A20239BB58}" type="presParOf" srcId="{BCBDC950-9DA1-4FA9-928D-5F690E773366}" destId="{AE2FA841-2A6E-4EFD-8EFE-996E5B4B0CCD}" srcOrd="2" destOrd="0" presId="urn:microsoft.com/office/officeart/2005/8/layout/hProcess11"/>
    <dgm:cxn modelId="{D595523E-6887-4554-94D5-79D66C2233DE}" type="presParOf" srcId="{1E9EC325-7578-4F8C-8131-8AC62D3C8042}" destId="{E4894300-3D4D-48B1-B3FF-442A6592AFCC}" srcOrd="5" destOrd="0" presId="urn:microsoft.com/office/officeart/2005/8/layout/hProcess11"/>
    <dgm:cxn modelId="{E8B7A77F-8225-4B04-B346-3C149F4BFABA}" type="presParOf" srcId="{1E9EC325-7578-4F8C-8131-8AC62D3C8042}" destId="{0E6BE6A7-B478-48E6-86F1-B7AC889AFF24}" srcOrd="6" destOrd="0" presId="urn:microsoft.com/office/officeart/2005/8/layout/hProcess11"/>
    <dgm:cxn modelId="{0EAF2D0C-7033-45D8-9232-621887F2265F}" type="presParOf" srcId="{0E6BE6A7-B478-48E6-86F1-B7AC889AFF24}" destId="{018BFE98-9512-4DF0-8F8A-22680A554E7A}" srcOrd="0" destOrd="0" presId="urn:microsoft.com/office/officeart/2005/8/layout/hProcess11"/>
    <dgm:cxn modelId="{CAB9A024-C7EC-4231-817F-AE3B8FED4737}" type="presParOf" srcId="{0E6BE6A7-B478-48E6-86F1-B7AC889AFF24}" destId="{34084695-FBF5-4417-BC11-67307E95408A}" srcOrd="1" destOrd="0" presId="urn:microsoft.com/office/officeart/2005/8/layout/hProcess11"/>
    <dgm:cxn modelId="{66B5589C-C2C9-4547-BC18-861F02C04BEF}" type="presParOf" srcId="{0E6BE6A7-B478-48E6-86F1-B7AC889AFF24}" destId="{B614EE0B-95B8-429D-9090-76566498A131}" srcOrd="2" destOrd="0" presId="urn:microsoft.com/office/officeart/2005/8/layout/hProcess11"/>
    <dgm:cxn modelId="{4DA76705-2920-4CDF-A26A-297F859B8E1E}" type="presParOf" srcId="{1E9EC325-7578-4F8C-8131-8AC62D3C8042}" destId="{22C6111F-DFD5-4AF2-A310-EEE4B4ED2C33}" srcOrd="7" destOrd="0" presId="urn:microsoft.com/office/officeart/2005/8/layout/hProcess11"/>
    <dgm:cxn modelId="{A765D280-5D50-41D6-8A46-73DB4C4A98DC}" type="presParOf" srcId="{1E9EC325-7578-4F8C-8131-8AC62D3C8042}" destId="{B3F6637D-965A-4F04-8BE2-FCA02A66F324}" srcOrd="8" destOrd="0" presId="urn:microsoft.com/office/officeart/2005/8/layout/hProcess11"/>
    <dgm:cxn modelId="{07AA7E1F-ABF3-4F2A-8CE7-F3977D4C3E57}" type="presParOf" srcId="{B3F6637D-965A-4F04-8BE2-FCA02A66F324}" destId="{F9880916-8761-40B8-8FB7-EFB69EEF3927}" srcOrd="0" destOrd="0" presId="urn:microsoft.com/office/officeart/2005/8/layout/hProcess11"/>
    <dgm:cxn modelId="{2D5182AD-6491-417B-8AEB-117E404DF9E3}" type="presParOf" srcId="{B3F6637D-965A-4F04-8BE2-FCA02A66F324}" destId="{4927CDB2-5682-4F2C-A36D-AF53BE79149C}" srcOrd="1" destOrd="0" presId="urn:microsoft.com/office/officeart/2005/8/layout/hProcess11"/>
    <dgm:cxn modelId="{1FF26667-2BA3-47EF-A6CA-B70F7E0802F1}" type="presParOf" srcId="{B3F6637D-965A-4F04-8BE2-FCA02A66F324}" destId="{1A7E7026-A2E7-4493-93E4-3654DBCE9754}" srcOrd="2" destOrd="0" presId="urn:microsoft.com/office/officeart/2005/8/layout/hProcess11"/>
    <dgm:cxn modelId="{8AC770D6-D55F-4328-B6DC-F1C1636A78F6}" type="presParOf" srcId="{1E9EC325-7578-4F8C-8131-8AC62D3C8042}" destId="{04687664-9A1F-4206-A62F-3A46D053A58E}" srcOrd="9" destOrd="0" presId="urn:microsoft.com/office/officeart/2005/8/layout/hProcess11"/>
    <dgm:cxn modelId="{C546EDF5-BDFF-46DE-B71D-3CC7189DB889}" type="presParOf" srcId="{1E9EC325-7578-4F8C-8131-8AC62D3C8042}" destId="{8D8F4DF3-DFD0-4B18-A651-8B2DFBB7106F}" srcOrd="10" destOrd="0" presId="urn:microsoft.com/office/officeart/2005/8/layout/hProcess11"/>
    <dgm:cxn modelId="{0DFC6B24-92A8-47F8-8874-AEF1A5B69FA5}" type="presParOf" srcId="{8D8F4DF3-DFD0-4B18-A651-8B2DFBB7106F}" destId="{587462C2-0FD0-494C-BB77-4E4DD5A8D660}" srcOrd="0" destOrd="0" presId="urn:microsoft.com/office/officeart/2005/8/layout/hProcess11"/>
    <dgm:cxn modelId="{AF002BF7-53AF-46AA-8E27-E32779A9D364}" type="presParOf" srcId="{8D8F4DF3-DFD0-4B18-A651-8B2DFBB7106F}" destId="{486B5D35-FF3B-43C5-89CE-94957B56498D}" srcOrd="1" destOrd="0" presId="urn:microsoft.com/office/officeart/2005/8/layout/hProcess11"/>
    <dgm:cxn modelId="{618CEE79-F226-4FA3-A18B-AFB3FFB783A8}" type="presParOf" srcId="{8D8F4DF3-DFD0-4B18-A651-8B2DFBB7106F}" destId="{C008A594-8AB6-444B-8CDE-4326061BCB99}"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CDAFAD-7E7E-4702-8995-C64053676361}">
      <dsp:nvSpPr>
        <dsp:cNvPr id="0" name=""/>
        <dsp:cNvSpPr/>
      </dsp:nvSpPr>
      <dsp:spPr>
        <a:xfrm>
          <a:off x="0" y="754379"/>
          <a:ext cx="8153400" cy="1005840"/>
        </a:xfrm>
        <a:prstGeom prst="notchedRightArrow">
          <a:avLst/>
        </a:prstGeom>
        <a:gradFill rotWithShape="0">
          <a:gsLst>
            <a:gs pos="0">
              <a:schemeClr val="accent6">
                <a:tint val="40000"/>
                <a:hueOff val="0"/>
                <a:satOff val="0"/>
                <a:lumOff val="0"/>
                <a:alphaOff val="0"/>
                <a:tint val="96000"/>
                <a:lumMod val="104000"/>
              </a:schemeClr>
            </a:gs>
            <a:gs pos="100000">
              <a:schemeClr val="accent6">
                <a:tint val="40000"/>
                <a:hueOff val="0"/>
                <a:satOff val="0"/>
                <a:lumOff val="0"/>
                <a:alphaOff val="0"/>
                <a:shade val="84000"/>
                <a:lumMod val="84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48416DDB-A820-4B0B-8C9F-0C3270918BFC}">
      <dsp:nvSpPr>
        <dsp:cNvPr id="0" name=""/>
        <dsp:cNvSpPr/>
      </dsp:nvSpPr>
      <dsp:spPr>
        <a:xfrm>
          <a:off x="2015" y="0"/>
          <a:ext cx="1173444" cy="1005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92456" numCol="1" spcCol="1270" anchor="b" anchorCtr="0">
          <a:noAutofit/>
        </a:bodyPr>
        <a:lstStyle/>
        <a:p>
          <a:pPr marL="0" lvl="0" indent="0" algn="ctr" defTabSz="577850" rtl="0">
            <a:lnSpc>
              <a:spcPct val="90000"/>
            </a:lnSpc>
            <a:spcBef>
              <a:spcPct val="0"/>
            </a:spcBef>
            <a:spcAft>
              <a:spcPct val="35000"/>
            </a:spcAft>
            <a:buNone/>
          </a:pPr>
          <a:r>
            <a:rPr lang="en-US" sz="1300" kern="1200" dirty="0"/>
            <a:t>Fetus</a:t>
          </a:r>
        </a:p>
      </dsp:txBody>
      <dsp:txXfrm>
        <a:off x="2015" y="0"/>
        <a:ext cx="1173444" cy="1005840"/>
      </dsp:txXfrm>
    </dsp:sp>
    <dsp:sp modelId="{3B5D165D-4F89-4380-BA04-0E4EBD6347F7}">
      <dsp:nvSpPr>
        <dsp:cNvPr id="0" name=""/>
        <dsp:cNvSpPr/>
      </dsp:nvSpPr>
      <dsp:spPr>
        <a:xfrm>
          <a:off x="463007" y="1131570"/>
          <a:ext cx="251460" cy="251460"/>
        </a:xfrm>
        <a:prstGeom prst="ellipse">
          <a:avLst/>
        </a:prstGeom>
        <a:gradFill rotWithShape="0">
          <a:gsLst>
            <a:gs pos="0">
              <a:schemeClr val="accent6">
                <a:alpha val="90000"/>
                <a:hueOff val="0"/>
                <a:satOff val="0"/>
                <a:lumOff val="0"/>
                <a:alphaOff val="0"/>
                <a:tint val="96000"/>
                <a:lumMod val="104000"/>
              </a:schemeClr>
            </a:gs>
            <a:gs pos="100000">
              <a:schemeClr val="accent6">
                <a:alpha val="90000"/>
                <a:hueOff val="0"/>
                <a:satOff val="0"/>
                <a:lumOff val="0"/>
                <a:alphaOff val="0"/>
                <a:shade val="84000"/>
                <a:lumMod val="84000"/>
              </a:schemeClr>
            </a:gs>
          </a:gsLst>
          <a:lin ang="5400000" scaled="0"/>
        </a:gradFill>
        <a:ln>
          <a:noFill/>
        </a:ln>
        <a:effectLst>
          <a:innerShdw blurRad="50800" dist="25400" dir="13500000">
            <a:srgbClr val="000000">
              <a:alpha val="55000"/>
            </a:srgbClr>
          </a:inn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D407462B-D389-41E5-B7D9-6F3E8190124F}">
      <dsp:nvSpPr>
        <dsp:cNvPr id="0" name=""/>
        <dsp:cNvSpPr/>
      </dsp:nvSpPr>
      <dsp:spPr>
        <a:xfrm>
          <a:off x="1234132" y="1508759"/>
          <a:ext cx="1173444" cy="1005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92456" numCol="1" spcCol="1270" anchor="t" anchorCtr="0">
          <a:noAutofit/>
        </a:bodyPr>
        <a:lstStyle/>
        <a:p>
          <a:pPr marL="0" lvl="0" indent="0" algn="ctr" defTabSz="577850" rtl="0">
            <a:lnSpc>
              <a:spcPct val="90000"/>
            </a:lnSpc>
            <a:spcBef>
              <a:spcPct val="0"/>
            </a:spcBef>
            <a:spcAft>
              <a:spcPct val="35000"/>
            </a:spcAft>
            <a:buNone/>
          </a:pPr>
          <a:r>
            <a:rPr lang="en-US" sz="1300" kern="1200" dirty="0"/>
            <a:t>Child</a:t>
          </a:r>
        </a:p>
      </dsp:txBody>
      <dsp:txXfrm>
        <a:off x="1234132" y="1508759"/>
        <a:ext cx="1173444" cy="1005840"/>
      </dsp:txXfrm>
    </dsp:sp>
    <dsp:sp modelId="{3B83EE33-9FA7-472D-BB75-6213CD201017}">
      <dsp:nvSpPr>
        <dsp:cNvPr id="0" name=""/>
        <dsp:cNvSpPr/>
      </dsp:nvSpPr>
      <dsp:spPr>
        <a:xfrm>
          <a:off x="1695124" y="1131570"/>
          <a:ext cx="251460" cy="251460"/>
        </a:xfrm>
        <a:prstGeom prst="ellipse">
          <a:avLst/>
        </a:prstGeom>
        <a:gradFill rotWithShape="0">
          <a:gsLst>
            <a:gs pos="0">
              <a:schemeClr val="accent6">
                <a:alpha val="90000"/>
                <a:hueOff val="0"/>
                <a:satOff val="0"/>
                <a:lumOff val="0"/>
                <a:alphaOff val="-8000"/>
                <a:tint val="96000"/>
                <a:lumMod val="104000"/>
              </a:schemeClr>
            </a:gs>
            <a:gs pos="100000">
              <a:schemeClr val="accent6">
                <a:alpha val="90000"/>
                <a:hueOff val="0"/>
                <a:satOff val="0"/>
                <a:lumOff val="0"/>
                <a:alphaOff val="-8000"/>
                <a:shade val="84000"/>
                <a:lumMod val="84000"/>
              </a:schemeClr>
            </a:gs>
          </a:gsLst>
          <a:lin ang="5400000" scaled="0"/>
        </a:gradFill>
        <a:ln>
          <a:noFill/>
        </a:ln>
        <a:effectLst>
          <a:innerShdw blurRad="50800" dist="25400" dir="13500000">
            <a:srgbClr val="000000">
              <a:alpha val="55000"/>
            </a:srgbClr>
          </a:inn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8E3830CB-9389-4508-B1AE-CEBCC0265154}">
      <dsp:nvSpPr>
        <dsp:cNvPr id="0" name=""/>
        <dsp:cNvSpPr/>
      </dsp:nvSpPr>
      <dsp:spPr>
        <a:xfrm>
          <a:off x="2466249" y="0"/>
          <a:ext cx="1173444" cy="1005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92456" numCol="1" spcCol="1270" anchor="b" anchorCtr="0">
          <a:noAutofit/>
        </a:bodyPr>
        <a:lstStyle/>
        <a:p>
          <a:pPr marL="0" lvl="0" indent="0" algn="ctr" defTabSz="577850" rtl="0">
            <a:lnSpc>
              <a:spcPct val="90000"/>
            </a:lnSpc>
            <a:spcBef>
              <a:spcPct val="0"/>
            </a:spcBef>
            <a:spcAft>
              <a:spcPct val="35000"/>
            </a:spcAft>
            <a:buNone/>
          </a:pPr>
          <a:r>
            <a:rPr lang="en-US" sz="1300" kern="1200" dirty="0"/>
            <a:t>Adolescent</a:t>
          </a:r>
        </a:p>
      </dsp:txBody>
      <dsp:txXfrm>
        <a:off x="2466249" y="0"/>
        <a:ext cx="1173444" cy="1005840"/>
      </dsp:txXfrm>
    </dsp:sp>
    <dsp:sp modelId="{25213851-D03F-49F4-8FF4-EBB4BF24D0B6}">
      <dsp:nvSpPr>
        <dsp:cNvPr id="0" name=""/>
        <dsp:cNvSpPr/>
      </dsp:nvSpPr>
      <dsp:spPr>
        <a:xfrm>
          <a:off x="2927241" y="1131569"/>
          <a:ext cx="251460" cy="251460"/>
        </a:xfrm>
        <a:prstGeom prst="ellipse">
          <a:avLst/>
        </a:prstGeom>
        <a:gradFill rotWithShape="0">
          <a:gsLst>
            <a:gs pos="0">
              <a:schemeClr val="accent6">
                <a:alpha val="90000"/>
                <a:hueOff val="0"/>
                <a:satOff val="0"/>
                <a:lumOff val="0"/>
                <a:alphaOff val="-16000"/>
                <a:tint val="96000"/>
                <a:lumMod val="104000"/>
              </a:schemeClr>
            </a:gs>
            <a:gs pos="100000">
              <a:schemeClr val="accent6">
                <a:alpha val="90000"/>
                <a:hueOff val="0"/>
                <a:satOff val="0"/>
                <a:lumOff val="0"/>
                <a:alphaOff val="-16000"/>
                <a:shade val="84000"/>
                <a:lumMod val="84000"/>
              </a:schemeClr>
            </a:gs>
          </a:gsLst>
          <a:lin ang="5400000" scaled="0"/>
        </a:gradFill>
        <a:ln>
          <a:noFill/>
        </a:ln>
        <a:effectLst>
          <a:innerShdw blurRad="50800" dist="25400" dir="13500000">
            <a:srgbClr val="000000">
              <a:alpha val="55000"/>
            </a:srgbClr>
          </a:inn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018BFE98-9512-4DF0-8F8A-22680A554E7A}">
      <dsp:nvSpPr>
        <dsp:cNvPr id="0" name=""/>
        <dsp:cNvSpPr/>
      </dsp:nvSpPr>
      <dsp:spPr>
        <a:xfrm>
          <a:off x="3698366" y="1508759"/>
          <a:ext cx="1173444" cy="1005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92456" numCol="1" spcCol="1270" anchor="t" anchorCtr="0">
          <a:noAutofit/>
        </a:bodyPr>
        <a:lstStyle/>
        <a:p>
          <a:pPr marL="0" lvl="0" indent="0" algn="ctr" defTabSz="577850" rtl="0">
            <a:lnSpc>
              <a:spcPct val="90000"/>
            </a:lnSpc>
            <a:spcBef>
              <a:spcPct val="0"/>
            </a:spcBef>
            <a:spcAft>
              <a:spcPct val="35000"/>
            </a:spcAft>
            <a:buNone/>
          </a:pPr>
          <a:r>
            <a:rPr lang="en-US" sz="1300" kern="1200" dirty="0"/>
            <a:t>Young Adult</a:t>
          </a:r>
        </a:p>
      </dsp:txBody>
      <dsp:txXfrm>
        <a:off x="3698366" y="1508759"/>
        <a:ext cx="1173444" cy="1005840"/>
      </dsp:txXfrm>
    </dsp:sp>
    <dsp:sp modelId="{34084695-FBF5-4417-BC11-67307E95408A}">
      <dsp:nvSpPr>
        <dsp:cNvPr id="0" name=""/>
        <dsp:cNvSpPr/>
      </dsp:nvSpPr>
      <dsp:spPr>
        <a:xfrm>
          <a:off x="4159358" y="1131569"/>
          <a:ext cx="251460" cy="251460"/>
        </a:xfrm>
        <a:prstGeom prst="ellipse">
          <a:avLst/>
        </a:prstGeom>
        <a:gradFill rotWithShape="0">
          <a:gsLst>
            <a:gs pos="0">
              <a:schemeClr val="accent6">
                <a:alpha val="90000"/>
                <a:hueOff val="0"/>
                <a:satOff val="0"/>
                <a:lumOff val="0"/>
                <a:alphaOff val="-24000"/>
                <a:tint val="96000"/>
                <a:lumMod val="104000"/>
              </a:schemeClr>
            </a:gs>
            <a:gs pos="100000">
              <a:schemeClr val="accent6">
                <a:alpha val="90000"/>
                <a:hueOff val="0"/>
                <a:satOff val="0"/>
                <a:lumOff val="0"/>
                <a:alphaOff val="-24000"/>
                <a:shade val="84000"/>
                <a:lumMod val="84000"/>
              </a:schemeClr>
            </a:gs>
          </a:gsLst>
          <a:lin ang="5400000" scaled="0"/>
        </a:gradFill>
        <a:ln>
          <a:noFill/>
        </a:ln>
        <a:effectLst>
          <a:innerShdw blurRad="50800" dist="25400" dir="13500000">
            <a:srgbClr val="000000">
              <a:alpha val="55000"/>
            </a:srgbClr>
          </a:inn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F9880916-8761-40B8-8FB7-EFB69EEF3927}">
      <dsp:nvSpPr>
        <dsp:cNvPr id="0" name=""/>
        <dsp:cNvSpPr/>
      </dsp:nvSpPr>
      <dsp:spPr>
        <a:xfrm>
          <a:off x="4930483" y="0"/>
          <a:ext cx="1173444" cy="1005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92456" numCol="1" spcCol="1270" anchor="b" anchorCtr="0">
          <a:noAutofit/>
        </a:bodyPr>
        <a:lstStyle/>
        <a:p>
          <a:pPr marL="0" lvl="0" indent="0" algn="ctr" defTabSz="577850" rtl="0">
            <a:lnSpc>
              <a:spcPct val="90000"/>
            </a:lnSpc>
            <a:spcBef>
              <a:spcPct val="0"/>
            </a:spcBef>
            <a:spcAft>
              <a:spcPct val="35000"/>
            </a:spcAft>
            <a:buNone/>
          </a:pPr>
          <a:r>
            <a:rPr lang="en-US" sz="1300" kern="1200" dirty="0"/>
            <a:t>Middle Age</a:t>
          </a:r>
        </a:p>
      </dsp:txBody>
      <dsp:txXfrm>
        <a:off x="4930483" y="0"/>
        <a:ext cx="1173444" cy="1005840"/>
      </dsp:txXfrm>
    </dsp:sp>
    <dsp:sp modelId="{4927CDB2-5682-4F2C-A36D-AF53BE79149C}">
      <dsp:nvSpPr>
        <dsp:cNvPr id="0" name=""/>
        <dsp:cNvSpPr/>
      </dsp:nvSpPr>
      <dsp:spPr>
        <a:xfrm>
          <a:off x="5391475" y="1131569"/>
          <a:ext cx="251460" cy="251460"/>
        </a:xfrm>
        <a:prstGeom prst="ellipse">
          <a:avLst/>
        </a:prstGeom>
        <a:gradFill rotWithShape="0">
          <a:gsLst>
            <a:gs pos="0">
              <a:schemeClr val="accent6">
                <a:alpha val="90000"/>
                <a:hueOff val="0"/>
                <a:satOff val="0"/>
                <a:lumOff val="0"/>
                <a:alphaOff val="-32000"/>
                <a:tint val="96000"/>
                <a:lumMod val="104000"/>
              </a:schemeClr>
            </a:gs>
            <a:gs pos="100000">
              <a:schemeClr val="accent6">
                <a:alpha val="90000"/>
                <a:hueOff val="0"/>
                <a:satOff val="0"/>
                <a:lumOff val="0"/>
                <a:alphaOff val="-32000"/>
                <a:shade val="84000"/>
                <a:lumMod val="84000"/>
              </a:schemeClr>
            </a:gs>
          </a:gsLst>
          <a:lin ang="5400000" scaled="0"/>
        </a:gradFill>
        <a:ln>
          <a:noFill/>
        </a:ln>
        <a:effectLst>
          <a:innerShdw blurRad="50800" dist="25400" dir="13500000">
            <a:srgbClr val="000000">
              <a:alpha val="55000"/>
            </a:srgbClr>
          </a:inn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587462C2-0FD0-494C-BB77-4E4DD5A8D660}">
      <dsp:nvSpPr>
        <dsp:cNvPr id="0" name=""/>
        <dsp:cNvSpPr/>
      </dsp:nvSpPr>
      <dsp:spPr>
        <a:xfrm>
          <a:off x="6162599" y="1508759"/>
          <a:ext cx="1173444" cy="1005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92456" numCol="1" spcCol="1270" anchor="t" anchorCtr="0">
          <a:noAutofit/>
        </a:bodyPr>
        <a:lstStyle/>
        <a:p>
          <a:pPr marL="0" lvl="0" indent="0" algn="ctr" defTabSz="577850" rtl="0">
            <a:lnSpc>
              <a:spcPct val="90000"/>
            </a:lnSpc>
            <a:spcBef>
              <a:spcPct val="0"/>
            </a:spcBef>
            <a:spcAft>
              <a:spcPct val="35000"/>
            </a:spcAft>
            <a:buNone/>
          </a:pPr>
          <a:r>
            <a:rPr lang="en-US" sz="1300" kern="1200" dirty="0"/>
            <a:t>Senior</a:t>
          </a:r>
        </a:p>
      </dsp:txBody>
      <dsp:txXfrm>
        <a:off x="6162599" y="1508759"/>
        <a:ext cx="1173444" cy="1005840"/>
      </dsp:txXfrm>
    </dsp:sp>
    <dsp:sp modelId="{486B5D35-FF3B-43C5-89CE-94957B56498D}">
      <dsp:nvSpPr>
        <dsp:cNvPr id="0" name=""/>
        <dsp:cNvSpPr/>
      </dsp:nvSpPr>
      <dsp:spPr>
        <a:xfrm>
          <a:off x="6623592" y="1131569"/>
          <a:ext cx="251460" cy="251460"/>
        </a:xfrm>
        <a:prstGeom prst="ellipse">
          <a:avLst/>
        </a:prstGeom>
        <a:gradFill rotWithShape="0">
          <a:gsLst>
            <a:gs pos="0">
              <a:schemeClr val="accent6">
                <a:alpha val="90000"/>
                <a:hueOff val="0"/>
                <a:satOff val="0"/>
                <a:lumOff val="0"/>
                <a:alphaOff val="-40000"/>
                <a:tint val="96000"/>
                <a:lumMod val="104000"/>
              </a:schemeClr>
            </a:gs>
            <a:gs pos="100000">
              <a:schemeClr val="accent6">
                <a:alpha val="90000"/>
                <a:hueOff val="0"/>
                <a:satOff val="0"/>
                <a:lumOff val="0"/>
                <a:alphaOff val="-40000"/>
                <a:shade val="84000"/>
                <a:lumMod val="84000"/>
              </a:schemeClr>
            </a:gs>
          </a:gsLst>
          <a:lin ang="5400000" scaled="0"/>
        </a:gradFill>
        <a:ln>
          <a:noFill/>
        </a:ln>
        <a:effectLst>
          <a:innerShdw blurRad="50800" dist="25400" dir="13500000">
            <a:srgbClr val="000000">
              <a:alpha val="55000"/>
            </a:srgbClr>
          </a:inn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r>
              <a:rPr lang="en-US"/>
              <a:t>Marijuana impact slides</a:t>
            </a:r>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DD83A174-D6F5-4AF1-872E-94359228097C}" type="datetime1">
              <a:rPr lang="en-US" smtClean="0"/>
              <a:t>11/06/2017</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CD67F942-E91B-414B-917D-B20363DDE89A}" type="slidenum">
              <a:rPr lang="en-US" smtClean="0"/>
              <a:pPr/>
              <a:t>‹#›</a:t>
            </a:fld>
            <a:endParaRPr lang="en-US"/>
          </a:p>
        </p:txBody>
      </p:sp>
    </p:spTree>
    <p:extLst>
      <p:ext uri="{BB962C8B-B14F-4D97-AF65-F5344CB8AC3E}">
        <p14:creationId xmlns:p14="http://schemas.microsoft.com/office/powerpoint/2010/main" val="14633181"/>
      </p:ext>
    </p:extLst>
  </p:cSld>
  <p:clrMap bg1="lt1" tx1="dk1" bg2="lt2" tx2="dk2" accent1="accent1" accent2="accent2" accent3="accent3" accent4="accent4" accent5="accent5" accent6="accent6" hlink="hlink" folHlink="folHlink"/>
  <p:hf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r>
              <a:rPr lang="en-US"/>
              <a:t>Marijuana impact slides</a:t>
            </a:r>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6D6A314A-CE1D-4E13-A47C-C9AD1685F97C}" type="datetime1">
              <a:rPr lang="en-US" smtClean="0"/>
              <a:t>11/06/2017</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5BB2A3B2-3F0E-884E-A372-9A39CE3B0A7B}" type="slidenum">
              <a:rPr lang="en-US" smtClean="0"/>
              <a:pPr/>
              <a:t>‹#›</a:t>
            </a:fld>
            <a:endParaRPr lang="en-US"/>
          </a:p>
        </p:txBody>
      </p:sp>
    </p:spTree>
    <p:extLst>
      <p:ext uri="{BB962C8B-B14F-4D97-AF65-F5344CB8AC3E}">
        <p14:creationId xmlns:p14="http://schemas.microsoft.com/office/powerpoint/2010/main" val="2940626398"/>
      </p:ext>
    </p:extLst>
  </p:cSld>
  <p:clrMap bg1="lt1" tx1="dk1" bg2="lt2" tx2="dk2" accent1="accent1" accent2="accent2" accent3="accent3" accent4="accent4" accent5="accent5" accent6="accent6" hlink="hlink" folHlink="folHlink"/>
  <p:hf ftr="0"/>
  <p:notesStyle>
    <a:lvl1pPr marL="0" algn="l" defTabSz="95235" rtl="0" eaLnBrk="1" latinLnBrk="0" hangingPunct="1">
      <a:defRPr sz="200" kern="1200">
        <a:solidFill>
          <a:schemeClr val="tx1"/>
        </a:solidFill>
        <a:latin typeface="+mn-lt"/>
        <a:ea typeface="+mn-ea"/>
        <a:cs typeface="+mn-cs"/>
      </a:defRPr>
    </a:lvl1pPr>
    <a:lvl2pPr marL="95235" algn="l" defTabSz="95235" rtl="0" eaLnBrk="1" latinLnBrk="0" hangingPunct="1">
      <a:defRPr sz="200" kern="1200">
        <a:solidFill>
          <a:schemeClr val="tx1"/>
        </a:solidFill>
        <a:latin typeface="+mn-lt"/>
        <a:ea typeface="+mn-ea"/>
        <a:cs typeface="+mn-cs"/>
      </a:defRPr>
    </a:lvl2pPr>
    <a:lvl3pPr marL="190470" algn="l" defTabSz="95235" rtl="0" eaLnBrk="1" latinLnBrk="0" hangingPunct="1">
      <a:defRPr sz="200" kern="1200">
        <a:solidFill>
          <a:schemeClr val="tx1"/>
        </a:solidFill>
        <a:latin typeface="+mn-lt"/>
        <a:ea typeface="+mn-ea"/>
        <a:cs typeface="+mn-cs"/>
      </a:defRPr>
    </a:lvl3pPr>
    <a:lvl4pPr marL="285704" algn="l" defTabSz="95235" rtl="0" eaLnBrk="1" latinLnBrk="0" hangingPunct="1">
      <a:defRPr sz="200" kern="1200">
        <a:solidFill>
          <a:schemeClr val="tx1"/>
        </a:solidFill>
        <a:latin typeface="+mn-lt"/>
        <a:ea typeface="+mn-ea"/>
        <a:cs typeface="+mn-cs"/>
      </a:defRPr>
    </a:lvl4pPr>
    <a:lvl5pPr marL="380939" algn="l" defTabSz="95235" rtl="0" eaLnBrk="1" latinLnBrk="0" hangingPunct="1">
      <a:defRPr sz="200" kern="1200">
        <a:solidFill>
          <a:schemeClr val="tx1"/>
        </a:solidFill>
        <a:latin typeface="+mn-lt"/>
        <a:ea typeface="+mn-ea"/>
        <a:cs typeface="+mn-cs"/>
      </a:defRPr>
    </a:lvl5pPr>
    <a:lvl6pPr marL="476174" algn="l" defTabSz="95235" rtl="0" eaLnBrk="1" latinLnBrk="0" hangingPunct="1">
      <a:defRPr sz="200" kern="1200">
        <a:solidFill>
          <a:schemeClr val="tx1"/>
        </a:solidFill>
        <a:latin typeface="+mn-lt"/>
        <a:ea typeface="+mn-ea"/>
        <a:cs typeface="+mn-cs"/>
      </a:defRPr>
    </a:lvl6pPr>
    <a:lvl7pPr marL="571409" algn="l" defTabSz="95235" rtl="0" eaLnBrk="1" latinLnBrk="0" hangingPunct="1">
      <a:defRPr sz="200" kern="1200">
        <a:solidFill>
          <a:schemeClr val="tx1"/>
        </a:solidFill>
        <a:latin typeface="+mn-lt"/>
        <a:ea typeface="+mn-ea"/>
        <a:cs typeface="+mn-cs"/>
      </a:defRPr>
    </a:lvl7pPr>
    <a:lvl8pPr marL="666643" algn="l" defTabSz="95235" rtl="0" eaLnBrk="1" latinLnBrk="0" hangingPunct="1">
      <a:defRPr sz="200" kern="1200">
        <a:solidFill>
          <a:schemeClr val="tx1"/>
        </a:solidFill>
        <a:latin typeface="+mn-lt"/>
        <a:ea typeface="+mn-ea"/>
        <a:cs typeface="+mn-cs"/>
      </a:defRPr>
    </a:lvl8pPr>
    <a:lvl9pPr marL="761878" algn="l" defTabSz="95235" rtl="0" eaLnBrk="1" latinLnBrk="0" hangingPunct="1">
      <a:defRPr sz="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10"/>
          </p:nvPr>
        </p:nvSpPr>
        <p:spPr/>
        <p:txBody>
          <a:bodyPr/>
          <a:lstStyle/>
          <a:p>
            <a:fld id="{5BB2A3B2-3F0E-884E-A372-9A39CE3B0A7B}" type="slidenum">
              <a:rPr lang="en-US" smtClean="0"/>
              <a:pPr/>
              <a:t>1</a:t>
            </a:fld>
            <a:endParaRPr lang="en-US"/>
          </a:p>
        </p:txBody>
      </p:sp>
      <p:sp>
        <p:nvSpPr>
          <p:cNvPr id="5" name="Date Placeholder 4"/>
          <p:cNvSpPr>
            <a:spLocks noGrp="1"/>
          </p:cNvSpPr>
          <p:nvPr>
            <p:ph type="dt" idx="11"/>
          </p:nvPr>
        </p:nvSpPr>
        <p:spPr/>
        <p:txBody>
          <a:bodyPr/>
          <a:lstStyle/>
          <a:p>
            <a:fld id="{2A386C14-9D05-410C-9F29-B565B1A0E9A9}" type="datetime1">
              <a:rPr lang="en-US" smtClean="0"/>
              <a:t>11/06/2017</a:t>
            </a:fld>
            <a:endParaRPr lang="en-US"/>
          </a:p>
        </p:txBody>
      </p:sp>
      <p:sp>
        <p:nvSpPr>
          <p:cNvPr id="6" name="Header Placeholder 5"/>
          <p:cNvSpPr>
            <a:spLocks noGrp="1"/>
          </p:cNvSpPr>
          <p:nvPr>
            <p:ph type="hdr" sz="quarter" idx="12"/>
          </p:nvPr>
        </p:nvSpPr>
        <p:spPr/>
        <p:txBody>
          <a:bodyPr/>
          <a:lstStyle/>
          <a:p>
            <a:r>
              <a:rPr lang="en-US"/>
              <a:t>Marijuana impact slides</a:t>
            </a:r>
          </a:p>
        </p:txBody>
      </p:sp>
    </p:spTree>
    <p:extLst>
      <p:ext uri="{BB962C8B-B14F-4D97-AF65-F5344CB8AC3E}">
        <p14:creationId xmlns:p14="http://schemas.microsoft.com/office/powerpoint/2010/main" val="5912619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E1002F-9095-4ADD-84F6-AA898284331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34105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Other drugs that peopled OD’d on were: cocaine/meth, and benzos…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E1002F-9095-4ADD-84F6-AA898284331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64028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Key:</a:t>
            </a:r>
            <a:br>
              <a:rPr lang="en-US"/>
            </a:br>
            <a:r>
              <a:rPr lang="en-US"/>
              <a:t>PFC – prefrontal cortex;</a:t>
            </a:r>
            <a:br>
              <a:rPr lang="en-US"/>
            </a:br>
            <a:r>
              <a:rPr lang="en-US"/>
              <a:t>ACG – anterior cingulate </a:t>
            </a:r>
            <a:r>
              <a:rPr lang="en-US" err="1"/>
              <a:t>gyrus</a:t>
            </a:r>
            <a:r>
              <a:rPr lang="en-US"/>
              <a:t>;</a:t>
            </a:r>
            <a:br>
              <a:rPr lang="en-US"/>
            </a:br>
            <a:r>
              <a:rPr lang="en-US"/>
              <a:t>OFC – orbitofrontal cortex;</a:t>
            </a:r>
            <a:br>
              <a:rPr lang="en-US"/>
            </a:br>
            <a:r>
              <a:rPr lang="en-US"/>
              <a:t>SCC – </a:t>
            </a:r>
            <a:r>
              <a:rPr lang="en-US" err="1"/>
              <a:t>subcallosal</a:t>
            </a:r>
            <a:r>
              <a:rPr lang="en-US"/>
              <a:t> cortex;</a:t>
            </a:r>
            <a:br>
              <a:rPr lang="en-US"/>
            </a:br>
            <a:r>
              <a:rPr lang="en-US" err="1"/>
              <a:t>NAc</a:t>
            </a:r>
            <a:r>
              <a:rPr lang="en-US"/>
              <a:t> – nucleus </a:t>
            </a:r>
            <a:r>
              <a:rPr lang="en-US" err="1"/>
              <a:t>accumbens</a:t>
            </a:r>
            <a:r>
              <a:rPr lang="en-US"/>
              <a:t>;</a:t>
            </a:r>
            <a:br>
              <a:rPr lang="en-US"/>
            </a:br>
            <a:r>
              <a:rPr lang="en-US"/>
              <a:t>VP – ventral </a:t>
            </a:r>
            <a:r>
              <a:rPr lang="en-US" err="1"/>
              <a:t>pallidum</a:t>
            </a:r>
            <a:r>
              <a:rPr lang="en-US"/>
              <a:t>;</a:t>
            </a:r>
            <a:br>
              <a:rPr lang="en-US"/>
            </a:br>
            <a:r>
              <a:rPr lang="en-US" err="1"/>
              <a:t>Hipp</a:t>
            </a:r>
            <a:r>
              <a:rPr lang="en-US"/>
              <a:t> – hippocampus;</a:t>
            </a:r>
            <a:br>
              <a:rPr lang="en-US"/>
            </a:br>
            <a:r>
              <a:rPr lang="en-US" err="1"/>
              <a:t>Amyg</a:t>
            </a:r>
            <a:r>
              <a:rPr lang="en-US"/>
              <a:t> – amygdala.</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5405010-49F9-42F1-BCB8-4DBAF92778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45844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a:extLst>
              <a:ext uri="{FF2B5EF4-FFF2-40B4-BE49-F238E27FC236}">
                <a16:creationId xmlns:a16="http://schemas.microsoft.com/office/drawing/2014/main" id="{E538307C-FED9-4396-9D3A-A9C11EF820B2}"/>
              </a:ext>
            </a:extLst>
          </p:cNvPr>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anose="05000000000000000000"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anose="02020603050405020304" pitchFamily="18" charset="0"/>
              <a:ea typeface="+mn-ea"/>
            </a:endParaRPr>
          </a:p>
        </p:txBody>
      </p:sp>
      <p:sp>
        <p:nvSpPr>
          <p:cNvPr id="4098" name="Text Box 2">
            <a:extLst>
              <a:ext uri="{FF2B5EF4-FFF2-40B4-BE49-F238E27FC236}">
                <a16:creationId xmlns:a16="http://schemas.microsoft.com/office/drawing/2014/main" id="{B31BE4A1-F0D5-4FE7-AD57-1E6439C457B5}"/>
              </a:ext>
            </a:extLst>
          </p:cNvPr>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GB" altLang="en-US">
                <a:latin typeface="Arial" panose="020B0604020202020204" pitchFamily="34" charset="0"/>
                <a:cs typeface="msgothic" charset="0"/>
              </a:rPr>
              <a:t>Trends in lifetime medical and nonmedical use of prescription opioids among high school seniors, 1976–2015. The dotted line reflects the fact that the list of examples of prescription opioids was updated in 2002, which probably contributed to an increase in medical and nonmedical use of prescription opioids in 2002 (see the Measures section for details of the updates).</a:t>
            </a:r>
          </a:p>
        </p:txBody>
      </p:sp>
    </p:spTree>
    <p:extLst>
      <p:ext uri="{BB962C8B-B14F-4D97-AF65-F5344CB8AC3E}">
        <p14:creationId xmlns:p14="http://schemas.microsoft.com/office/powerpoint/2010/main" val="16563563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a:extLst>
              <a:ext uri="{FF2B5EF4-FFF2-40B4-BE49-F238E27FC236}">
                <a16:creationId xmlns:a16="http://schemas.microsoft.com/office/drawing/2014/main" id="{21A5E4D8-4A4C-453D-ADF8-2E94C9AC375A}"/>
              </a:ext>
            </a:extLst>
          </p:cNvPr>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anose="05000000000000000000"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anose="02020603050405020304" pitchFamily="18" charset="0"/>
              <a:ea typeface="+mn-ea"/>
            </a:endParaRPr>
          </a:p>
        </p:txBody>
      </p:sp>
      <p:sp>
        <p:nvSpPr>
          <p:cNvPr id="4098" name="Text Box 2">
            <a:extLst>
              <a:ext uri="{FF2B5EF4-FFF2-40B4-BE49-F238E27FC236}">
                <a16:creationId xmlns:a16="http://schemas.microsoft.com/office/drawing/2014/main" id="{EAD1DA63-63D4-4AC8-94AD-7F177515ED26}"/>
              </a:ext>
            </a:extLst>
          </p:cNvPr>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GB" altLang="en-US">
                <a:latin typeface="Arial" panose="020B0604020202020204" pitchFamily="34" charset="0"/>
                <a:cs typeface="msgothic" charset="0"/>
              </a:rPr>
              <a:t>Trends in lifetime medical and nonmedical use of prescription opioids among high school seniors by sex, 1976–2015. The dotted line reflects the fact that the list of examples of prescription opioids was updated in 2002, which probably contributed to an increase in medical and nonmedical use of prescription opioids in 2002 (see the Measures section for details of the updates).</a:t>
            </a:r>
          </a:p>
        </p:txBody>
      </p:sp>
    </p:spTree>
    <p:extLst>
      <p:ext uri="{BB962C8B-B14F-4D97-AF65-F5344CB8AC3E}">
        <p14:creationId xmlns:p14="http://schemas.microsoft.com/office/powerpoint/2010/main" val="6081040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a:extLst>
              <a:ext uri="{FF2B5EF4-FFF2-40B4-BE49-F238E27FC236}">
                <a16:creationId xmlns:a16="http://schemas.microsoft.com/office/drawing/2014/main" id="{C11BA3AE-765E-4FB5-ADCA-720262EA3408}"/>
              </a:ext>
            </a:extLst>
          </p:cNvPr>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anose="05000000000000000000"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anose="02020603050405020304" pitchFamily="18" charset="0"/>
              <a:ea typeface="+mn-ea"/>
            </a:endParaRPr>
          </a:p>
        </p:txBody>
      </p:sp>
      <p:sp>
        <p:nvSpPr>
          <p:cNvPr id="4098" name="Text Box 2">
            <a:extLst>
              <a:ext uri="{FF2B5EF4-FFF2-40B4-BE49-F238E27FC236}">
                <a16:creationId xmlns:a16="http://schemas.microsoft.com/office/drawing/2014/main" id="{0A6B7A77-F519-417A-9B61-369443A97AE5}"/>
              </a:ext>
            </a:extLst>
          </p:cNvPr>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GB" altLang="en-US" dirty="0">
                <a:latin typeface="Arial" panose="020B0604020202020204" pitchFamily="34" charset="0"/>
                <a:cs typeface="msgothic" charset="0"/>
              </a:rPr>
              <a:t>Trends in lifetime medical and nonmedical use of prescription opioids among US high school seniors by race, 1983–2015. Based on changes in the response options to the race question between early cohort years (1976–1982) and more recent cohort years (1983–2015), we examined race trends starting in 1983 to have consistent race categories over time. The dotted line reflects the fact that the list of examples of prescription opioids was updated in 2002, which probably contributed to an increase in medical and nonmedical use of prescription opioids in 2002 (see the Measures section for details of the updates).</a:t>
            </a:r>
          </a:p>
        </p:txBody>
      </p:sp>
    </p:spTree>
    <p:extLst>
      <p:ext uri="{BB962C8B-B14F-4D97-AF65-F5344CB8AC3E}">
        <p14:creationId xmlns:p14="http://schemas.microsoft.com/office/powerpoint/2010/main" val="2345008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E1002F-9095-4ADD-84F6-AA898284331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92178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US" sz="1200" dirty="0">
                <a:latin typeface="Times New Roman" pitchFamily="18" charset="0"/>
                <a:cs typeface="Times New Roman" pitchFamily="18" charset="0"/>
              </a:rPr>
              <a:t>Prevalence of </a:t>
            </a:r>
            <a:r>
              <a:rPr lang="en-US" sz="1200" i="1" dirty="0">
                <a:latin typeface="Times New Roman" pitchFamily="18" charset="0"/>
                <a:cs typeface="Times New Roman" pitchFamily="18" charset="0"/>
              </a:rPr>
              <a:t>DSM-IV</a:t>
            </a:r>
            <a:r>
              <a:rPr lang="en-US" sz="1200" dirty="0">
                <a:latin typeface="Times New Roman" pitchFamily="18" charset="0"/>
                <a:cs typeface="Times New Roman" pitchFamily="18" charset="0"/>
              </a:rPr>
              <a:t> marijuana use disorder nearly doubled between 2001-2002 and 2012-2013.</a:t>
            </a:r>
          </a:p>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C1EADE21-E2C3-422C-8036-9F68A437F04B}"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27</a:t>
            </a:fld>
            <a:endParaRPr kumimoji="0" 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23797341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e.g., learning, memory, processing speed,</a:t>
            </a:r>
            <a:r>
              <a:rPr lang="en-US" baseline="0" dirty="0"/>
              <a:t> reaction time etc. </a:t>
            </a:r>
            <a:endParaRPr lang="en-US" dirty="0"/>
          </a:p>
        </p:txBody>
      </p:sp>
      <p:sp>
        <p:nvSpPr>
          <p:cNvPr id="4" name="Header Placeholder 3"/>
          <p:cNvSpPr>
            <a:spLocks noGrp="1"/>
          </p:cNvSpPr>
          <p:nvPr>
            <p:ph type="hdr" sz="quarter" idx="10"/>
          </p:nvPr>
        </p:nvSpPr>
        <p:spPr/>
        <p:txBody>
          <a:bodyPr/>
          <a:lstStyle/>
          <a:p>
            <a:r>
              <a:rPr lang="en-US"/>
              <a:t>Marijuana impact slides</a:t>
            </a:r>
          </a:p>
        </p:txBody>
      </p:sp>
      <p:sp>
        <p:nvSpPr>
          <p:cNvPr id="5" name="Date Placeholder 4"/>
          <p:cNvSpPr>
            <a:spLocks noGrp="1"/>
          </p:cNvSpPr>
          <p:nvPr>
            <p:ph type="dt" idx="11"/>
          </p:nvPr>
        </p:nvSpPr>
        <p:spPr/>
        <p:txBody>
          <a:bodyPr/>
          <a:lstStyle/>
          <a:p>
            <a:fld id="{6D6A314A-CE1D-4E13-A47C-C9AD1685F97C}" type="datetime1">
              <a:rPr lang="en-US" smtClean="0"/>
              <a:t>11/06/2017</a:t>
            </a:fld>
            <a:endParaRPr lang="en-US"/>
          </a:p>
        </p:txBody>
      </p:sp>
      <p:sp>
        <p:nvSpPr>
          <p:cNvPr id="6" name="Slide Number Placeholder 5"/>
          <p:cNvSpPr>
            <a:spLocks noGrp="1"/>
          </p:cNvSpPr>
          <p:nvPr>
            <p:ph type="sldNum" sz="quarter" idx="12"/>
          </p:nvPr>
        </p:nvSpPr>
        <p:spPr/>
        <p:txBody>
          <a:bodyPr/>
          <a:lstStyle/>
          <a:p>
            <a:fld id="{5BB2A3B2-3F0E-884E-A372-9A39CE3B0A7B}" type="slidenum">
              <a:rPr lang="en-US" smtClean="0"/>
              <a:pPr/>
              <a:t>29</a:t>
            </a:fld>
            <a:endParaRPr lang="en-US"/>
          </a:p>
        </p:txBody>
      </p:sp>
    </p:spTree>
    <p:extLst>
      <p:ext uri="{BB962C8B-B14F-4D97-AF65-F5344CB8AC3E}">
        <p14:creationId xmlns:p14="http://schemas.microsoft.com/office/powerpoint/2010/main" val="15432792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p:spPr>
        <p:txBody>
          <a:bodyPr/>
          <a:lstStyle/>
          <a:p>
            <a:endParaRPr lang="en-US"/>
          </a:p>
        </p:txBody>
      </p:sp>
      <p:sp>
        <p:nvSpPr>
          <p:cNvPr id="65540" name="Slide Number Placeholder 3"/>
          <p:cNvSpPr>
            <a:spLocks noGrp="1"/>
          </p:cNvSpPr>
          <p:nvPr>
            <p:ph type="sldNum" sz="quarter" idx="5"/>
          </p:nvPr>
        </p:nvSpPr>
        <p:spPr/>
        <p:txBody>
          <a:bodyPr/>
          <a:lstStyle/>
          <a:p>
            <a:pPr>
              <a:defRPr/>
            </a:pPr>
            <a:fld id="{735C3B37-C438-4BBE-9CA0-DC2F1F6D7908}" type="slidenum">
              <a:rPr lang="en-US" smtClean="0"/>
              <a:pPr>
                <a:defRPr/>
              </a:pPr>
              <a:t>30</a:t>
            </a:fld>
            <a:endParaRPr lang="en-US"/>
          </a:p>
        </p:txBody>
      </p:sp>
    </p:spTree>
    <p:extLst>
      <p:ext uri="{BB962C8B-B14F-4D97-AF65-F5344CB8AC3E}">
        <p14:creationId xmlns:p14="http://schemas.microsoft.com/office/powerpoint/2010/main" val="37590778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Public health</a:t>
            </a:r>
            <a:r>
              <a:rPr lang="en-US" b="1" baseline="0"/>
              <a:t> model </a:t>
            </a:r>
          </a:p>
          <a:p>
            <a:endParaRPr lang="en-US" b="1"/>
          </a:p>
          <a:p>
            <a:r>
              <a:rPr lang="en-US" b="1"/>
              <a:t>Individual/Host:</a:t>
            </a:r>
            <a:r>
              <a:rPr lang="en-US" b="1" baseline="0"/>
              <a:t> age, attitudes toward drug use, genetics, dual diagnosis, etc. </a:t>
            </a:r>
            <a:endParaRPr lang="en-US" b="1"/>
          </a:p>
          <a:p>
            <a:endParaRPr lang="en-US" b="1"/>
          </a:p>
          <a:p>
            <a:r>
              <a:rPr lang="en-US" b="1"/>
              <a:t>Agent: Type</a:t>
            </a:r>
            <a:r>
              <a:rPr lang="en-US" b="1" baseline="0"/>
              <a:t> and strength of drugs </a:t>
            </a:r>
            <a:endParaRPr lang="en-US" b="1"/>
          </a:p>
          <a:p>
            <a:endParaRPr lang="en-US" b="1"/>
          </a:p>
          <a:p>
            <a:r>
              <a:rPr lang="en-US" b="1"/>
              <a:t>Environment:</a:t>
            </a:r>
            <a:r>
              <a:rPr lang="en-US" b="1" baseline="0"/>
              <a:t> treatment and recovery services, policy and laws, employment opportunities, drug availability, friends and family use</a:t>
            </a:r>
            <a:endParaRPr lang="en-US" b="1"/>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E1002F-9095-4ADD-84F6-AA898284331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94892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4294967295"/>
          </p:nvPr>
        </p:nvSpPr>
        <p:spPr bwMode="auto">
          <a:xfrm>
            <a:off x="3885213" y="8685072"/>
            <a:ext cx="2971228" cy="45735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2" rIns="91424" bIns="45712"/>
          <a:lstStyle>
            <a:lvl1pPr eaLnBrk="0" hangingPunct="0">
              <a:defRPr>
                <a:solidFill>
                  <a:schemeClr val="tx1"/>
                </a:solidFill>
                <a:latin typeface="Arial" charset="0"/>
                <a:cs typeface="Arial" charset="0"/>
              </a:defRPr>
            </a:lvl1pPr>
            <a:lvl2pPr marL="733066" indent="-281949" eaLnBrk="0" hangingPunct="0">
              <a:defRPr>
                <a:solidFill>
                  <a:schemeClr val="tx1"/>
                </a:solidFill>
                <a:latin typeface="Arial" charset="0"/>
                <a:cs typeface="Arial" charset="0"/>
              </a:defRPr>
            </a:lvl2pPr>
            <a:lvl3pPr marL="1127795" indent="-225559" eaLnBrk="0" hangingPunct="0">
              <a:defRPr>
                <a:solidFill>
                  <a:schemeClr val="tx1"/>
                </a:solidFill>
                <a:latin typeface="Arial" charset="0"/>
                <a:cs typeface="Arial" charset="0"/>
              </a:defRPr>
            </a:lvl3pPr>
            <a:lvl4pPr marL="1578913" indent="-225559" eaLnBrk="0" hangingPunct="0">
              <a:defRPr>
                <a:solidFill>
                  <a:schemeClr val="tx1"/>
                </a:solidFill>
                <a:latin typeface="Arial" charset="0"/>
                <a:cs typeface="Arial" charset="0"/>
              </a:defRPr>
            </a:lvl4pPr>
            <a:lvl5pPr marL="2030031" indent="-225559" eaLnBrk="0" hangingPunct="0">
              <a:defRPr>
                <a:solidFill>
                  <a:schemeClr val="tx1"/>
                </a:solidFill>
                <a:latin typeface="Arial" charset="0"/>
                <a:cs typeface="Arial" charset="0"/>
              </a:defRPr>
            </a:lvl5pPr>
            <a:lvl6pPr marL="2481148" indent="-225559" eaLnBrk="0" fontAlgn="base" hangingPunct="0">
              <a:spcBef>
                <a:spcPct val="0"/>
              </a:spcBef>
              <a:spcAft>
                <a:spcPct val="0"/>
              </a:spcAft>
              <a:defRPr>
                <a:solidFill>
                  <a:schemeClr val="tx1"/>
                </a:solidFill>
                <a:latin typeface="Arial" charset="0"/>
                <a:cs typeface="Arial" charset="0"/>
              </a:defRPr>
            </a:lvl6pPr>
            <a:lvl7pPr marL="2932267" indent="-225559" eaLnBrk="0" fontAlgn="base" hangingPunct="0">
              <a:spcBef>
                <a:spcPct val="0"/>
              </a:spcBef>
              <a:spcAft>
                <a:spcPct val="0"/>
              </a:spcAft>
              <a:defRPr>
                <a:solidFill>
                  <a:schemeClr val="tx1"/>
                </a:solidFill>
                <a:latin typeface="Arial" charset="0"/>
                <a:cs typeface="Arial" charset="0"/>
              </a:defRPr>
            </a:lvl7pPr>
            <a:lvl8pPr marL="3383385" indent="-225559" eaLnBrk="0" fontAlgn="base" hangingPunct="0">
              <a:spcBef>
                <a:spcPct val="0"/>
              </a:spcBef>
              <a:spcAft>
                <a:spcPct val="0"/>
              </a:spcAft>
              <a:defRPr>
                <a:solidFill>
                  <a:schemeClr val="tx1"/>
                </a:solidFill>
                <a:latin typeface="Arial" charset="0"/>
                <a:cs typeface="Arial" charset="0"/>
              </a:defRPr>
            </a:lvl8pPr>
            <a:lvl9pPr marL="3834502" indent="-225559" eaLnBrk="0" fontAlgn="base" hangingPunct="0">
              <a:spcBef>
                <a:spcPct val="0"/>
              </a:spcBef>
              <a:spcAft>
                <a:spcPct val="0"/>
              </a:spcAft>
              <a:defRPr>
                <a:solidFill>
                  <a:schemeClr val="tx1"/>
                </a:solidFill>
                <a:latin typeface="Arial" charset="0"/>
                <a:cs typeface="Arial" charset="0"/>
              </a:defRPr>
            </a:lvl9pPr>
          </a:lstStyle>
          <a:p>
            <a:fld id="{6787F31B-C74A-481F-A654-ED831DECAB96}" type="slidenum">
              <a:rPr lang="en-US"/>
              <a:pPr/>
              <a:t>32</a:t>
            </a:fld>
            <a:endParaRPr lang="en-US"/>
          </a:p>
        </p:txBody>
      </p:sp>
      <p:sp>
        <p:nvSpPr>
          <p:cNvPr id="29698" name="Rectangle 2"/>
          <p:cNvSpPr>
            <a:spLocks noGrp="1" noRot="1" noChangeAspect="1" noChangeArrowheads="1" noTextEdit="1"/>
          </p:cNvSpPr>
          <p:nvPr>
            <p:ph type="sldImg"/>
          </p:nvPr>
        </p:nvSpPr>
        <p:spPr bwMode="auto">
          <a:xfrm>
            <a:off x="1144588" y="687388"/>
            <a:ext cx="4572000" cy="3429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29699" name="Rectangle 3"/>
          <p:cNvSpPr>
            <a:spLocks noGrp="1" noChangeArrowheads="1"/>
          </p:cNvSpPr>
          <p:nvPr>
            <p:ph type="body" idx="1"/>
          </p:nvPr>
        </p:nvSpPr>
        <p:spPr bwMode="auto">
          <a:xfrm>
            <a:off x="915545" y="4344108"/>
            <a:ext cx="5026912" cy="411307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2" rIns="91424" bIns="45712"/>
          <a:lstStyle/>
          <a:p>
            <a:r>
              <a:rPr lang="en-US"/>
              <a:t>This figure shows how the prevalence of these past year severity categories vary by age. </a:t>
            </a:r>
          </a:p>
          <a:p>
            <a:r>
              <a:rPr lang="en-US"/>
              <a:t>1- Substance use disorders typically on set during adolescents and young adult hood.  In fact, 90% of all adults with dependence started using under the age of 18, half under the age of 15.</a:t>
            </a:r>
          </a:p>
          <a:p>
            <a:endParaRPr lang="en-US"/>
          </a:p>
          <a:p>
            <a:r>
              <a:rPr lang="en-US"/>
              <a:t>2- After several decades, the rates of abuse and dependence do decrease as people go into remission, incarceration or die.  Epidemiological studies of people with lifetime substance dependence suggest that 58% eventually enter sustained recovery (i.e., no symptoms for the past year) -- a rate that is considerably better than the 39% average rate of recovery across psychiatric disorders (Kessler, 1994; see also Dawson, 1996; Robins &amp; Regier, 1991). </a:t>
            </a:r>
          </a:p>
          <a:p>
            <a:endParaRPr lang="en-US"/>
          </a:p>
          <a:p>
            <a:r>
              <a:rPr lang="en-US"/>
              <a:t>3 – Notice how the rates of no use go up with age.</a:t>
            </a:r>
          </a:p>
          <a:p>
            <a:endParaRPr lang="en-US"/>
          </a:p>
          <a:p>
            <a:r>
              <a:rPr lang="en-US"/>
              <a:t>Thus substance use disorders on set early and last for many years, but do get better over time.</a:t>
            </a:r>
          </a:p>
        </p:txBody>
      </p:sp>
    </p:spTree>
    <p:extLst>
      <p:ext uri="{BB962C8B-B14F-4D97-AF65-F5344CB8AC3E}">
        <p14:creationId xmlns:p14="http://schemas.microsoft.com/office/powerpoint/2010/main" val="15893323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27" indent="-285741" eaLnBrk="0" hangingPunct="0">
              <a:defRPr>
                <a:solidFill>
                  <a:schemeClr val="tx1"/>
                </a:solidFill>
                <a:latin typeface="Arial" pitchFamily="34" charset="0"/>
              </a:defRPr>
            </a:lvl2pPr>
            <a:lvl3pPr marL="1142965" indent="-228593" eaLnBrk="0" hangingPunct="0">
              <a:defRPr>
                <a:solidFill>
                  <a:schemeClr val="tx1"/>
                </a:solidFill>
                <a:latin typeface="Arial" pitchFamily="34" charset="0"/>
              </a:defRPr>
            </a:lvl3pPr>
            <a:lvl4pPr marL="1600150" indent="-228593" eaLnBrk="0" hangingPunct="0">
              <a:defRPr>
                <a:solidFill>
                  <a:schemeClr val="tx1"/>
                </a:solidFill>
                <a:latin typeface="Arial" pitchFamily="34" charset="0"/>
              </a:defRPr>
            </a:lvl4pPr>
            <a:lvl5pPr marL="2057336" indent="-228593" eaLnBrk="0" hangingPunct="0">
              <a:defRPr>
                <a:solidFill>
                  <a:schemeClr val="tx1"/>
                </a:solidFill>
                <a:latin typeface="Arial" pitchFamily="34" charset="0"/>
              </a:defRPr>
            </a:lvl5pPr>
            <a:lvl6pPr marL="2514522" indent="-228593" eaLnBrk="0" fontAlgn="base" hangingPunct="0">
              <a:spcBef>
                <a:spcPct val="0"/>
              </a:spcBef>
              <a:spcAft>
                <a:spcPct val="0"/>
              </a:spcAft>
              <a:defRPr>
                <a:solidFill>
                  <a:schemeClr val="tx1"/>
                </a:solidFill>
                <a:latin typeface="Arial" pitchFamily="34" charset="0"/>
              </a:defRPr>
            </a:lvl6pPr>
            <a:lvl7pPr marL="2971708" indent="-228593" eaLnBrk="0" fontAlgn="base" hangingPunct="0">
              <a:spcBef>
                <a:spcPct val="0"/>
              </a:spcBef>
              <a:spcAft>
                <a:spcPct val="0"/>
              </a:spcAft>
              <a:defRPr>
                <a:solidFill>
                  <a:schemeClr val="tx1"/>
                </a:solidFill>
                <a:latin typeface="Arial" pitchFamily="34" charset="0"/>
              </a:defRPr>
            </a:lvl7pPr>
            <a:lvl8pPr marL="3428894" indent="-228593" eaLnBrk="0" fontAlgn="base" hangingPunct="0">
              <a:spcBef>
                <a:spcPct val="0"/>
              </a:spcBef>
              <a:spcAft>
                <a:spcPct val="0"/>
              </a:spcAft>
              <a:defRPr>
                <a:solidFill>
                  <a:schemeClr val="tx1"/>
                </a:solidFill>
                <a:latin typeface="Arial" pitchFamily="34" charset="0"/>
              </a:defRPr>
            </a:lvl8pPr>
            <a:lvl9pPr marL="3886079" indent="-228593" eaLnBrk="0" fontAlgn="base" hangingPunct="0">
              <a:spcBef>
                <a:spcPct val="0"/>
              </a:spcBef>
              <a:spcAft>
                <a:spcPct val="0"/>
              </a:spcAft>
              <a:defRPr>
                <a:solidFill>
                  <a:schemeClr val="tx1"/>
                </a:solidFill>
                <a:latin typeface="Arial" pitchFamily="34" charset="0"/>
              </a:defRPr>
            </a:lvl9pPr>
          </a:lstStyle>
          <a:p>
            <a:pPr eaLnBrk="1" hangingPunct="1"/>
            <a:fld id="{BAEF825E-103C-4F56-930F-95092EDB63E5}" type="slidenum">
              <a:rPr lang="en-US">
                <a:solidFill>
                  <a:prstClr val="black"/>
                </a:solidFill>
              </a:rPr>
              <a:pPr eaLnBrk="1" hangingPunct="1"/>
              <a:t>33</a:t>
            </a:fld>
            <a:endParaRPr lang="en-US">
              <a:solidFill>
                <a:prstClr val="black"/>
              </a:solidFill>
            </a:endParaRPr>
          </a:p>
        </p:txBody>
      </p:sp>
      <p:sp>
        <p:nvSpPr>
          <p:cNvPr id="86019" name="Rectangle 7"/>
          <p:cNvSpPr txBox="1">
            <a:spLocks noGrp="1" noChangeArrowheads="1"/>
          </p:cNvSpPr>
          <p:nvPr/>
        </p:nvSpPr>
        <p:spPr bwMode="auto">
          <a:xfrm>
            <a:off x="3886201"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079" tIns="45541" rIns="91079" bIns="45541" anchor="b"/>
          <a:lstStyle>
            <a:lvl1pPr defTabSz="909638" eaLnBrk="0" hangingPunct="0">
              <a:defRPr>
                <a:solidFill>
                  <a:schemeClr val="tx1"/>
                </a:solidFill>
                <a:latin typeface="Arial" pitchFamily="34" charset="0"/>
              </a:defRPr>
            </a:lvl1pPr>
            <a:lvl2pPr marL="742950" indent="-285750" defTabSz="909638" eaLnBrk="0" hangingPunct="0">
              <a:defRPr>
                <a:solidFill>
                  <a:schemeClr val="tx1"/>
                </a:solidFill>
                <a:latin typeface="Arial" pitchFamily="34" charset="0"/>
              </a:defRPr>
            </a:lvl2pPr>
            <a:lvl3pPr marL="1143000" indent="-228600" defTabSz="909638" eaLnBrk="0" hangingPunct="0">
              <a:defRPr>
                <a:solidFill>
                  <a:schemeClr val="tx1"/>
                </a:solidFill>
                <a:latin typeface="Arial" pitchFamily="34" charset="0"/>
              </a:defRPr>
            </a:lvl3pPr>
            <a:lvl4pPr marL="1600200" indent="-228600" defTabSz="909638" eaLnBrk="0" hangingPunct="0">
              <a:defRPr>
                <a:solidFill>
                  <a:schemeClr val="tx1"/>
                </a:solidFill>
                <a:latin typeface="Arial" pitchFamily="34" charset="0"/>
              </a:defRPr>
            </a:lvl4pPr>
            <a:lvl5pPr marL="2057400" indent="-228600" defTabSz="909638" eaLnBrk="0" hangingPunct="0">
              <a:defRPr>
                <a:solidFill>
                  <a:schemeClr val="tx1"/>
                </a:solidFill>
                <a:latin typeface="Arial" pitchFamily="34" charset="0"/>
              </a:defRPr>
            </a:lvl5pPr>
            <a:lvl6pPr marL="2514600" indent="-228600" defTabSz="909638" eaLnBrk="0" fontAlgn="base" hangingPunct="0">
              <a:spcBef>
                <a:spcPct val="0"/>
              </a:spcBef>
              <a:spcAft>
                <a:spcPct val="0"/>
              </a:spcAft>
              <a:defRPr>
                <a:solidFill>
                  <a:schemeClr val="tx1"/>
                </a:solidFill>
                <a:latin typeface="Arial" pitchFamily="34" charset="0"/>
              </a:defRPr>
            </a:lvl6pPr>
            <a:lvl7pPr marL="2971800" indent="-228600" defTabSz="909638" eaLnBrk="0" fontAlgn="base" hangingPunct="0">
              <a:spcBef>
                <a:spcPct val="0"/>
              </a:spcBef>
              <a:spcAft>
                <a:spcPct val="0"/>
              </a:spcAft>
              <a:defRPr>
                <a:solidFill>
                  <a:schemeClr val="tx1"/>
                </a:solidFill>
                <a:latin typeface="Arial" pitchFamily="34" charset="0"/>
              </a:defRPr>
            </a:lvl7pPr>
            <a:lvl8pPr marL="3429000" indent="-228600" defTabSz="909638" eaLnBrk="0" fontAlgn="base" hangingPunct="0">
              <a:spcBef>
                <a:spcPct val="0"/>
              </a:spcBef>
              <a:spcAft>
                <a:spcPct val="0"/>
              </a:spcAft>
              <a:defRPr>
                <a:solidFill>
                  <a:schemeClr val="tx1"/>
                </a:solidFill>
                <a:latin typeface="Arial" pitchFamily="34" charset="0"/>
              </a:defRPr>
            </a:lvl8pPr>
            <a:lvl9pPr marL="3886200" indent="-228600" defTabSz="909638" eaLnBrk="0" fontAlgn="base" hangingPunct="0">
              <a:spcBef>
                <a:spcPct val="0"/>
              </a:spcBef>
              <a:spcAft>
                <a:spcPct val="0"/>
              </a:spcAft>
              <a:defRPr>
                <a:solidFill>
                  <a:schemeClr val="tx1"/>
                </a:solidFill>
                <a:latin typeface="Arial" pitchFamily="34" charset="0"/>
              </a:defRPr>
            </a:lvl9pPr>
          </a:lstStyle>
          <a:p>
            <a:pPr algn="r" eaLnBrk="1" hangingPunct="1"/>
            <a:fld id="{7C650CC0-E63C-402A-873A-01DAEC51E98F}" type="slidenum">
              <a:rPr lang="en-US" sz="1200">
                <a:solidFill>
                  <a:prstClr val="black"/>
                </a:solidFill>
                <a:latin typeface="Times New Roman" pitchFamily="18" charset="0"/>
                <a:cs typeface="Arial" pitchFamily="34" charset="0"/>
              </a:rPr>
              <a:pPr algn="r" eaLnBrk="1" hangingPunct="1"/>
              <a:t>33</a:t>
            </a:fld>
            <a:endParaRPr lang="en-US" sz="1200">
              <a:solidFill>
                <a:prstClr val="black"/>
              </a:solidFill>
              <a:latin typeface="Times New Roman" pitchFamily="18" charset="0"/>
              <a:cs typeface="Arial" pitchFamily="34" charset="0"/>
            </a:endParaRPr>
          </a:p>
        </p:txBody>
      </p:sp>
      <p:sp>
        <p:nvSpPr>
          <p:cNvPr id="86020" name="Rectangle 2"/>
          <p:cNvSpPr>
            <a:spLocks noGrp="1" noRot="1" noChangeAspect="1" noChangeArrowheads="1" noTextEdit="1"/>
          </p:cNvSpPr>
          <p:nvPr>
            <p:ph type="sldImg"/>
          </p:nvPr>
        </p:nvSpPr>
        <p:spPr>
          <a:xfrm>
            <a:off x="1144588" y="685800"/>
            <a:ext cx="4572000" cy="3429000"/>
          </a:xfrm>
          <a:ln/>
        </p:spPr>
      </p:sp>
      <p:sp>
        <p:nvSpPr>
          <p:cNvPr id="86021" name="Rectangle 3"/>
          <p:cNvSpPr>
            <a:spLocks noGrp="1" noChangeArrowheads="1"/>
          </p:cNvSpPr>
          <p:nvPr>
            <p:ph type="body" idx="1"/>
          </p:nvPr>
        </p:nvSpPr>
        <p:spPr>
          <a:xfrm>
            <a:off x="915989" y="4343401"/>
            <a:ext cx="5026025" cy="274638"/>
          </a:xfrm>
          <a:noFill/>
        </p:spPr>
        <p:txBody>
          <a:bodyPr lIns="91079" tIns="45541" rIns="91079" bIns="45541">
            <a:spAutoFit/>
          </a:bodyPr>
          <a:lstStyle/>
          <a:p>
            <a:pPr eaLnBrk="1" hangingPunct="1"/>
            <a:r>
              <a:rPr lang="en-US"/>
              <a:t>But the good news is the sooner you get tx the better…</a:t>
            </a:r>
          </a:p>
        </p:txBody>
      </p:sp>
    </p:spTree>
    <p:extLst>
      <p:ext uri="{BB962C8B-B14F-4D97-AF65-F5344CB8AC3E}">
        <p14:creationId xmlns:p14="http://schemas.microsoft.com/office/powerpoint/2010/main" val="3158514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 b="0" kern="1200" dirty="0">
                <a:solidFill>
                  <a:schemeClr val="tx1"/>
                </a:solidFill>
                <a:effectLst/>
                <a:latin typeface="+mn-lt"/>
                <a:ea typeface="+mn-ea"/>
                <a:cs typeface="+mn-cs"/>
              </a:rPr>
              <a:t>White matter is composed of bundles of myelinated nerve cell projections (or axons), which connect various gray </a:t>
            </a:r>
            <a:r>
              <a:rPr lang="en-US" sz="200" b="1" kern="1200" dirty="0">
                <a:solidFill>
                  <a:schemeClr val="tx1"/>
                </a:solidFill>
                <a:effectLst/>
                <a:latin typeface="+mn-lt"/>
                <a:ea typeface="+mn-ea"/>
                <a:cs typeface="+mn-cs"/>
              </a:rPr>
              <a:t>matter</a:t>
            </a:r>
            <a:r>
              <a:rPr lang="en-US" sz="200" b="0" kern="1200" dirty="0">
                <a:solidFill>
                  <a:schemeClr val="tx1"/>
                </a:solidFill>
                <a:effectLst/>
                <a:latin typeface="+mn-lt"/>
                <a:ea typeface="+mn-ea"/>
                <a:cs typeface="+mn-cs"/>
              </a:rPr>
              <a:t> areas (the locations of nerve cell bodies) of the </a:t>
            </a:r>
            <a:r>
              <a:rPr lang="en-US" sz="200" b="1" kern="1200" dirty="0">
                <a:solidFill>
                  <a:schemeClr val="tx1"/>
                </a:solidFill>
                <a:effectLst/>
                <a:latin typeface="+mn-lt"/>
                <a:ea typeface="+mn-ea"/>
                <a:cs typeface="+mn-cs"/>
              </a:rPr>
              <a:t>brain</a:t>
            </a:r>
            <a:r>
              <a:rPr lang="en-US" sz="200" b="0" kern="1200" dirty="0">
                <a:solidFill>
                  <a:schemeClr val="tx1"/>
                </a:solidFill>
                <a:effectLst/>
                <a:latin typeface="+mn-lt"/>
                <a:ea typeface="+mn-ea"/>
                <a:cs typeface="+mn-cs"/>
              </a:rPr>
              <a:t> to each other, and carry nerve impulses between neurons. Myelin acts as an insulator, increasing the speed of transmission of all nerve signals. MJ may interrupt communication and </a:t>
            </a:r>
            <a:r>
              <a:rPr lang="en-US" sz="200" b="0" kern="1200" dirty="0" err="1">
                <a:solidFill>
                  <a:schemeClr val="tx1"/>
                </a:solidFill>
                <a:effectLst/>
                <a:latin typeface="+mn-lt"/>
                <a:ea typeface="+mn-ea"/>
                <a:cs typeface="+mn-cs"/>
              </a:rPr>
              <a:t>informataion</a:t>
            </a:r>
            <a:r>
              <a:rPr lang="en-US" sz="200" b="0" kern="1200" baseline="0" dirty="0">
                <a:solidFill>
                  <a:schemeClr val="tx1"/>
                </a:solidFill>
                <a:effectLst/>
                <a:latin typeface="+mn-lt"/>
                <a:ea typeface="+mn-ea"/>
                <a:cs typeface="+mn-cs"/>
              </a:rPr>
              <a:t> exchange as well as </a:t>
            </a:r>
            <a:r>
              <a:rPr lang="en-US" sz="200" b="0" kern="1200" dirty="0">
                <a:solidFill>
                  <a:schemeClr val="tx1"/>
                </a:solidFill>
                <a:effectLst/>
                <a:latin typeface="+mn-lt"/>
                <a:ea typeface="+mn-ea"/>
                <a:cs typeface="+mn-cs"/>
              </a:rPr>
              <a:t>speed</a:t>
            </a:r>
            <a:r>
              <a:rPr lang="en-US" sz="200" b="0" kern="1200" baseline="0" dirty="0">
                <a:solidFill>
                  <a:schemeClr val="tx1"/>
                </a:solidFill>
                <a:effectLst/>
                <a:latin typeface="+mn-lt"/>
                <a:ea typeface="+mn-ea"/>
                <a:cs typeface="+mn-cs"/>
              </a:rPr>
              <a:t> of communication among neurons and regions involved in executive </a:t>
            </a:r>
            <a:r>
              <a:rPr lang="en-US" sz="200" b="0" kern="1200" baseline="0" dirty="0" err="1">
                <a:solidFill>
                  <a:schemeClr val="tx1"/>
                </a:solidFill>
                <a:effectLst/>
                <a:latin typeface="+mn-lt"/>
                <a:ea typeface="+mn-ea"/>
                <a:cs typeface="+mn-cs"/>
              </a:rPr>
              <a:t>funx</a:t>
            </a:r>
            <a:r>
              <a:rPr lang="en-US" sz="200" b="0" kern="1200" baseline="0" dirty="0">
                <a:solidFill>
                  <a:schemeClr val="tx1"/>
                </a:solidFill>
                <a:effectLst/>
                <a:latin typeface="+mn-lt"/>
                <a:ea typeface="+mn-ea"/>
                <a:cs typeface="+mn-cs"/>
              </a:rPr>
              <a:t> </a:t>
            </a:r>
            <a:endParaRPr lang="en-US" dirty="0"/>
          </a:p>
        </p:txBody>
      </p:sp>
      <p:sp>
        <p:nvSpPr>
          <p:cNvPr id="4" name="Header Placeholder 3"/>
          <p:cNvSpPr>
            <a:spLocks noGrp="1"/>
          </p:cNvSpPr>
          <p:nvPr>
            <p:ph type="hdr" sz="quarter" idx="10"/>
          </p:nvPr>
        </p:nvSpPr>
        <p:spPr/>
        <p:txBody>
          <a:bodyPr/>
          <a:lstStyle/>
          <a:p>
            <a:r>
              <a:rPr lang="en-US"/>
              <a:t>Marijuana impact slides</a:t>
            </a:r>
          </a:p>
        </p:txBody>
      </p:sp>
      <p:sp>
        <p:nvSpPr>
          <p:cNvPr id="5" name="Date Placeholder 4"/>
          <p:cNvSpPr>
            <a:spLocks noGrp="1"/>
          </p:cNvSpPr>
          <p:nvPr>
            <p:ph type="dt" idx="11"/>
          </p:nvPr>
        </p:nvSpPr>
        <p:spPr/>
        <p:txBody>
          <a:bodyPr/>
          <a:lstStyle/>
          <a:p>
            <a:fld id="{6D6A314A-CE1D-4E13-A47C-C9AD1685F97C}" type="datetime1">
              <a:rPr lang="en-US" smtClean="0"/>
              <a:t>11/06/2017</a:t>
            </a:fld>
            <a:endParaRPr lang="en-US"/>
          </a:p>
        </p:txBody>
      </p:sp>
      <p:sp>
        <p:nvSpPr>
          <p:cNvPr id="6" name="Slide Number Placeholder 5"/>
          <p:cNvSpPr>
            <a:spLocks noGrp="1"/>
          </p:cNvSpPr>
          <p:nvPr>
            <p:ph type="sldNum" sz="quarter" idx="12"/>
          </p:nvPr>
        </p:nvSpPr>
        <p:spPr/>
        <p:txBody>
          <a:bodyPr/>
          <a:lstStyle/>
          <a:p>
            <a:fld id="{5BB2A3B2-3F0E-884E-A372-9A39CE3B0A7B}" type="slidenum">
              <a:rPr lang="en-US" smtClean="0"/>
              <a:pPr/>
              <a:t>36</a:t>
            </a:fld>
            <a:endParaRPr lang="en-US"/>
          </a:p>
        </p:txBody>
      </p:sp>
    </p:spTree>
    <p:extLst>
      <p:ext uri="{BB962C8B-B14F-4D97-AF65-F5344CB8AC3E}">
        <p14:creationId xmlns:p14="http://schemas.microsoft.com/office/powerpoint/2010/main" val="37789687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E1002F-9095-4ADD-84F6-AA898284331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04171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C5D71A-5BC5-44EA-92E9-BBB8333032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22980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E1002F-9095-4ADD-84F6-AA898284331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98285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E1002F-9095-4ADD-84F6-AA898284331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27726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E1002F-9095-4ADD-84F6-AA898284331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7758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ORIGINAL LETTER: http://www.nejm.org/doi/pdf/10.1056/NEJM198001103020221</a:t>
            </a:r>
          </a:p>
          <a:p>
            <a:pPr>
              <a:defRPr/>
            </a:pPr>
            <a:endParaRPr lang="en-US"/>
          </a:p>
          <a:p>
            <a:r>
              <a:rPr lang="en-US"/>
              <a:t>NPR INTERVIEW: http://www.npr.org/sections/health-shots/2017/06/16/533060031/doctor-who-wrote-1980-letter-on-painkillers-regrets-that-it-fed-the-opioid-crisi</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C5D71A-5BC5-44EA-92E9-BBB8333032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12271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E1002F-9095-4ADD-84F6-AA898284331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99185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9E3CBFC9-C69A-4DD5-B61F-648FE3F146C4}" type="datetime1">
              <a:rPr lang="en-US" smtClean="0"/>
              <a:t>11/06/2017</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2E19F530-FFB0-D141-884B-ACCB2B99C609}"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a:xfrm>
            <a:off x="457200" y="1481329"/>
            <a:ext cx="8229600" cy="438607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B9AC58E9-BCC3-43D8-BE33-DFDF9264AE3F}" type="datetime1">
              <a:rPr lang="en-US" smtClean="0"/>
              <a:t>11/06/2017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19F530-FFB0-D141-884B-ACCB2B99C60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41"/>
            <a:ext cx="6324600" cy="559276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1624D30-1433-4908-90A9-C69CCF033A4C}" type="datetime1">
              <a:rPr lang="en-US" smtClean="0"/>
              <a:t>11/06/2017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19F530-FFB0-D141-884B-ACCB2B99C609}"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19314" y="596019"/>
            <a:ext cx="7510506" cy="3213982"/>
          </a:xfrm>
        </p:spPr>
        <p:txBody>
          <a:bodyPr anchor="b">
            <a:normAutofit/>
          </a:bodyPr>
          <a:lstStyle>
            <a:lvl1pPr algn="ctr">
              <a:defRPr sz="40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819314" y="3886200"/>
            <a:ext cx="7510506" cy="2219108"/>
          </a:xfrm>
        </p:spPr>
        <p:txBody>
          <a:bodyPr anchor="t">
            <a:normAutofit/>
          </a:bodyPr>
          <a:lstStyle>
            <a:lvl1pPr marL="0" indent="0" algn="ctr">
              <a:buNone/>
              <a:defRPr sz="1800">
                <a:gradFill flip="none" rotWithShape="1">
                  <a:gsLst>
                    <a:gs pos="0">
                      <a:schemeClr val="tx1"/>
                    </a:gs>
                    <a:gs pos="100000">
                      <a:schemeClr val="tx1">
                        <a:lumMod val="75000"/>
                      </a:schemeClr>
                    </a:gs>
                  </a:gsLst>
                  <a:lin ang="0" scaled="1"/>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9992A70-8C57-41BC-A15F-BC7898E16740}" type="datetimeFigureOut">
              <a:rPr lang="en-US" smtClean="0">
                <a:solidFill>
                  <a:prstClr val="white">
                    <a:lumMod val="75000"/>
                  </a:prstClr>
                </a:solidFill>
              </a:rPr>
              <a:pPr/>
              <a:t>11/06/2017</a:t>
            </a:fld>
            <a:endParaRPr lang="en-US">
              <a:solidFill>
                <a:prstClr val="white">
                  <a:lumMod val="75000"/>
                </a:prstClr>
              </a:solidFill>
            </a:endParaRPr>
          </a:p>
        </p:txBody>
      </p:sp>
      <p:sp>
        <p:nvSpPr>
          <p:cNvPr id="5" name="Footer Placeholder 4"/>
          <p:cNvSpPr>
            <a:spLocks noGrp="1"/>
          </p:cNvSpPr>
          <p:nvPr>
            <p:ph type="ftr" sz="quarter" idx="11"/>
          </p:nvPr>
        </p:nvSpPr>
        <p:spPr/>
        <p:txBody>
          <a:bodyPr/>
          <a:lstStyle/>
          <a:p>
            <a:endParaRPr lang="en-US">
              <a:solidFill>
                <a:prstClr val="white">
                  <a:lumMod val="75000"/>
                </a:prstClr>
              </a:solidFill>
            </a:endParaRPr>
          </a:p>
        </p:txBody>
      </p:sp>
      <p:sp>
        <p:nvSpPr>
          <p:cNvPr id="6" name="Slide Number Placeholder 5"/>
          <p:cNvSpPr>
            <a:spLocks noGrp="1"/>
          </p:cNvSpPr>
          <p:nvPr>
            <p:ph type="sldNum" sz="quarter" idx="12"/>
          </p:nvPr>
        </p:nvSpPr>
        <p:spPr/>
        <p:txBody>
          <a:bodyPr/>
          <a:lstStyle/>
          <a:p>
            <a:fld id="{F5C3DE4C-2C88-4078-BB8C-F38A3AEF17EA}" type="slidenum">
              <a:rPr lang="en-US" smtClean="0">
                <a:solidFill>
                  <a:prstClr val="white">
                    <a:lumMod val="75000"/>
                  </a:prstClr>
                </a:solidFill>
              </a:rPr>
              <a:pPr/>
              <a:t>‹#›</a:t>
            </a:fld>
            <a:endParaRPr lang="en-US">
              <a:solidFill>
                <a:prstClr val="white">
                  <a:lumMod val="75000"/>
                </a:prstClr>
              </a:solidFill>
            </a:endParaRPr>
          </a:p>
        </p:txBody>
      </p:sp>
    </p:spTree>
    <p:extLst>
      <p:ext uri="{BB962C8B-B14F-4D97-AF65-F5344CB8AC3E}">
        <p14:creationId xmlns:p14="http://schemas.microsoft.com/office/powerpoint/2010/main" val="4548196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92A70-8C57-41BC-A15F-BC7898E16740}" type="datetimeFigureOut">
              <a:rPr lang="en-US" smtClean="0">
                <a:solidFill>
                  <a:prstClr val="white">
                    <a:lumMod val="75000"/>
                  </a:prstClr>
                </a:solidFill>
              </a:rPr>
              <a:pPr/>
              <a:t>11/06/2017</a:t>
            </a:fld>
            <a:endParaRPr lang="en-US">
              <a:solidFill>
                <a:prstClr val="white">
                  <a:lumMod val="75000"/>
                </a:prstClr>
              </a:solidFill>
            </a:endParaRPr>
          </a:p>
        </p:txBody>
      </p:sp>
      <p:sp>
        <p:nvSpPr>
          <p:cNvPr id="5" name="Footer Placeholder 4"/>
          <p:cNvSpPr>
            <a:spLocks noGrp="1"/>
          </p:cNvSpPr>
          <p:nvPr>
            <p:ph type="ftr" sz="quarter" idx="11"/>
          </p:nvPr>
        </p:nvSpPr>
        <p:spPr/>
        <p:txBody>
          <a:bodyPr/>
          <a:lstStyle/>
          <a:p>
            <a:endParaRPr lang="en-US">
              <a:solidFill>
                <a:prstClr val="white">
                  <a:lumMod val="75000"/>
                </a:prstClr>
              </a:solidFill>
            </a:endParaRPr>
          </a:p>
        </p:txBody>
      </p:sp>
      <p:sp>
        <p:nvSpPr>
          <p:cNvPr id="6" name="Slide Number Placeholder 5"/>
          <p:cNvSpPr>
            <a:spLocks noGrp="1"/>
          </p:cNvSpPr>
          <p:nvPr>
            <p:ph type="sldNum" sz="quarter" idx="12"/>
          </p:nvPr>
        </p:nvSpPr>
        <p:spPr/>
        <p:txBody>
          <a:bodyPr/>
          <a:lstStyle/>
          <a:p>
            <a:fld id="{F5C3DE4C-2C88-4078-BB8C-F38A3AEF17EA}" type="slidenum">
              <a:rPr lang="en-US" smtClean="0">
                <a:solidFill>
                  <a:prstClr val="white">
                    <a:lumMod val="75000"/>
                  </a:prstClr>
                </a:solidFill>
              </a:rPr>
              <a:pPr/>
              <a:t>‹#›</a:t>
            </a:fld>
            <a:endParaRPr lang="en-US">
              <a:solidFill>
                <a:prstClr val="white">
                  <a:lumMod val="75000"/>
                </a:prstClr>
              </a:solidFill>
            </a:endParaRPr>
          </a:p>
        </p:txBody>
      </p:sp>
    </p:spTree>
    <p:extLst>
      <p:ext uri="{BB962C8B-B14F-4D97-AF65-F5344CB8AC3E}">
        <p14:creationId xmlns:p14="http://schemas.microsoft.com/office/powerpoint/2010/main" val="35218743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9314" y="3270698"/>
            <a:ext cx="7510506" cy="1823305"/>
          </a:xfrm>
        </p:spPr>
        <p:txBody>
          <a:bodyPr anchor="b">
            <a:normAutofit/>
          </a:bodyPr>
          <a:lstStyle>
            <a:lvl1pPr algn="r">
              <a:defRPr sz="2800" b="0" cap="all"/>
            </a:lvl1pPr>
          </a:lstStyle>
          <a:p>
            <a:r>
              <a:rPr lang="en-US"/>
              <a:t>Click to edit Master title style</a:t>
            </a:r>
            <a:endParaRPr lang="en-US" dirty="0"/>
          </a:p>
        </p:txBody>
      </p:sp>
      <p:sp>
        <p:nvSpPr>
          <p:cNvPr id="3" name="Text Placeholder 2"/>
          <p:cNvSpPr>
            <a:spLocks noGrp="1"/>
          </p:cNvSpPr>
          <p:nvPr>
            <p:ph type="body" idx="1"/>
          </p:nvPr>
        </p:nvSpPr>
        <p:spPr>
          <a:xfrm>
            <a:off x="819314" y="5103810"/>
            <a:ext cx="7510506" cy="998250"/>
          </a:xfrm>
        </p:spPr>
        <p:txBody>
          <a:bodyPr anchor="t">
            <a:normAutofit/>
          </a:bodyPr>
          <a:lstStyle>
            <a:lvl1pPr marL="0" indent="0" algn="r">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992A70-8C57-41BC-A15F-BC7898E16740}" type="datetimeFigureOut">
              <a:rPr lang="en-US" smtClean="0">
                <a:solidFill>
                  <a:prstClr val="white">
                    <a:lumMod val="75000"/>
                  </a:prstClr>
                </a:solidFill>
              </a:rPr>
              <a:pPr/>
              <a:t>11/06/2017</a:t>
            </a:fld>
            <a:endParaRPr lang="en-US">
              <a:solidFill>
                <a:prstClr val="white">
                  <a:lumMod val="75000"/>
                </a:prstClr>
              </a:solidFill>
            </a:endParaRPr>
          </a:p>
        </p:txBody>
      </p:sp>
      <p:sp>
        <p:nvSpPr>
          <p:cNvPr id="5" name="Footer Placeholder 4"/>
          <p:cNvSpPr>
            <a:spLocks noGrp="1"/>
          </p:cNvSpPr>
          <p:nvPr>
            <p:ph type="ftr" sz="quarter" idx="11"/>
          </p:nvPr>
        </p:nvSpPr>
        <p:spPr/>
        <p:txBody>
          <a:bodyPr/>
          <a:lstStyle/>
          <a:p>
            <a:endParaRPr lang="en-US">
              <a:solidFill>
                <a:prstClr val="white">
                  <a:lumMod val="75000"/>
                </a:prstClr>
              </a:solidFill>
            </a:endParaRPr>
          </a:p>
        </p:txBody>
      </p:sp>
      <p:sp>
        <p:nvSpPr>
          <p:cNvPr id="6" name="Slide Number Placeholder 5"/>
          <p:cNvSpPr>
            <a:spLocks noGrp="1"/>
          </p:cNvSpPr>
          <p:nvPr>
            <p:ph type="sldNum" sz="quarter" idx="12"/>
          </p:nvPr>
        </p:nvSpPr>
        <p:spPr/>
        <p:txBody>
          <a:bodyPr/>
          <a:lstStyle/>
          <a:p>
            <a:fld id="{F5C3DE4C-2C88-4078-BB8C-F38A3AEF17EA}" type="slidenum">
              <a:rPr lang="en-US" smtClean="0">
                <a:solidFill>
                  <a:prstClr val="white">
                    <a:lumMod val="75000"/>
                  </a:prstClr>
                </a:solidFill>
              </a:rPr>
              <a:pPr/>
              <a:t>‹#›</a:t>
            </a:fld>
            <a:endParaRPr lang="en-US">
              <a:solidFill>
                <a:prstClr val="white">
                  <a:lumMod val="75000"/>
                </a:prstClr>
              </a:solidFill>
            </a:endParaRPr>
          </a:p>
        </p:txBody>
      </p:sp>
    </p:spTree>
    <p:extLst>
      <p:ext uri="{BB962C8B-B14F-4D97-AF65-F5344CB8AC3E}">
        <p14:creationId xmlns:p14="http://schemas.microsoft.com/office/powerpoint/2010/main" val="41036538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18347" y="2060898"/>
            <a:ext cx="3685073" cy="4031331"/>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0580" y="2060898"/>
            <a:ext cx="3689239" cy="403133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9992A70-8C57-41BC-A15F-BC7898E16740}" type="datetimeFigureOut">
              <a:rPr lang="en-US" smtClean="0">
                <a:solidFill>
                  <a:prstClr val="white">
                    <a:lumMod val="75000"/>
                  </a:prstClr>
                </a:solidFill>
              </a:rPr>
              <a:pPr/>
              <a:t>11/06/2017</a:t>
            </a:fld>
            <a:endParaRPr lang="en-US">
              <a:solidFill>
                <a:prstClr val="white">
                  <a:lumMod val="75000"/>
                </a:prstClr>
              </a:solidFill>
            </a:endParaRPr>
          </a:p>
        </p:txBody>
      </p:sp>
      <p:sp>
        <p:nvSpPr>
          <p:cNvPr id="6" name="Footer Placeholder 5"/>
          <p:cNvSpPr>
            <a:spLocks noGrp="1"/>
          </p:cNvSpPr>
          <p:nvPr>
            <p:ph type="ftr" sz="quarter" idx="11"/>
          </p:nvPr>
        </p:nvSpPr>
        <p:spPr/>
        <p:txBody>
          <a:bodyPr/>
          <a:lstStyle/>
          <a:p>
            <a:endParaRPr lang="en-US">
              <a:solidFill>
                <a:prstClr val="white">
                  <a:lumMod val="75000"/>
                </a:prstClr>
              </a:solidFill>
            </a:endParaRPr>
          </a:p>
        </p:txBody>
      </p:sp>
      <p:sp>
        <p:nvSpPr>
          <p:cNvPr id="7" name="Slide Number Placeholder 6"/>
          <p:cNvSpPr>
            <a:spLocks noGrp="1"/>
          </p:cNvSpPr>
          <p:nvPr>
            <p:ph type="sldNum" sz="quarter" idx="12"/>
          </p:nvPr>
        </p:nvSpPr>
        <p:spPr/>
        <p:txBody>
          <a:bodyPr/>
          <a:lstStyle/>
          <a:p>
            <a:fld id="{F5C3DE4C-2C88-4078-BB8C-F38A3AEF17EA}" type="slidenum">
              <a:rPr lang="en-US" smtClean="0">
                <a:solidFill>
                  <a:prstClr val="white">
                    <a:lumMod val="75000"/>
                  </a:prstClr>
                </a:solidFill>
              </a:rPr>
              <a:pPr/>
              <a:t>‹#›</a:t>
            </a:fld>
            <a:endParaRPr lang="en-US">
              <a:solidFill>
                <a:prstClr val="white">
                  <a:lumMod val="75000"/>
                </a:prstClr>
              </a:solidFill>
            </a:endParaRPr>
          </a:p>
        </p:txBody>
      </p:sp>
    </p:spTree>
    <p:extLst>
      <p:ext uri="{BB962C8B-B14F-4D97-AF65-F5344CB8AC3E}">
        <p14:creationId xmlns:p14="http://schemas.microsoft.com/office/powerpoint/2010/main" val="41764122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6306" y="2060898"/>
            <a:ext cx="3397113" cy="733596"/>
          </a:xfrm>
        </p:spPr>
        <p:txBody>
          <a:bodyPr anchor="b">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18347" y="2786027"/>
            <a:ext cx="3685073" cy="3316033"/>
          </a:xfrm>
        </p:spPr>
        <p:txBody>
          <a:bodyPr anchor="t">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910150" y="2060898"/>
            <a:ext cx="3419670" cy="725129"/>
          </a:xfrm>
        </p:spPr>
        <p:txBody>
          <a:bodyPr anchor="b">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65" y="2786027"/>
            <a:ext cx="3701520" cy="3316033"/>
          </a:xfrm>
        </p:spPr>
        <p:txBody>
          <a:bodyPr anchor="t">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9992A70-8C57-41BC-A15F-BC7898E16740}" type="datetimeFigureOut">
              <a:rPr lang="en-US" smtClean="0">
                <a:solidFill>
                  <a:prstClr val="white">
                    <a:lumMod val="75000"/>
                  </a:prstClr>
                </a:solidFill>
              </a:rPr>
              <a:pPr/>
              <a:t>11/06/2017</a:t>
            </a:fld>
            <a:endParaRPr lang="en-US">
              <a:solidFill>
                <a:prstClr val="white">
                  <a:lumMod val="75000"/>
                </a:prstClr>
              </a:solidFill>
            </a:endParaRPr>
          </a:p>
        </p:txBody>
      </p:sp>
      <p:sp>
        <p:nvSpPr>
          <p:cNvPr id="8" name="Footer Placeholder 7"/>
          <p:cNvSpPr>
            <a:spLocks noGrp="1"/>
          </p:cNvSpPr>
          <p:nvPr>
            <p:ph type="ftr" sz="quarter" idx="11"/>
          </p:nvPr>
        </p:nvSpPr>
        <p:spPr/>
        <p:txBody>
          <a:bodyPr/>
          <a:lstStyle/>
          <a:p>
            <a:endParaRPr lang="en-US">
              <a:solidFill>
                <a:prstClr val="white">
                  <a:lumMod val="75000"/>
                </a:prstClr>
              </a:solidFill>
            </a:endParaRPr>
          </a:p>
        </p:txBody>
      </p:sp>
      <p:sp>
        <p:nvSpPr>
          <p:cNvPr id="9" name="Slide Number Placeholder 8"/>
          <p:cNvSpPr>
            <a:spLocks noGrp="1"/>
          </p:cNvSpPr>
          <p:nvPr>
            <p:ph type="sldNum" sz="quarter" idx="12"/>
          </p:nvPr>
        </p:nvSpPr>
        <p:spPr/>
        <p:txBody>
          <a:bodyPr/>
          <a:lstStyle/>
          <a:p>
            <a:fld id="{F5C3DE4C-2C88-4078-BB8C-F38A3AEF17EA}" type="slidenum">
              <a:rPr lang="en-US" smtClean="0">
                <a:solidFill>
                  <a:prstClr val="white">
                    <a:lumMod val="75000"/>
                  </a:prstClr>
                </a:solidFill>
              </a:rPr>
              <a:pPr/>
              <a:t>‹#›</a:t>
            </a:fld>
            <a:endParaRPr lang="en-US">
              <a:solidFill>
                <a:prstClr val="white">
                  <a:lumMod val="75000"/>
                </a:prstClr>
              </a:solidFill>
            </a:endParaRPr>
          </a:p>
        </p:txBody>
      </p:sp>
    </p:spTree>
    <p:extLst>
      <p:ext uri="{BB962C8B-B14F-4D97-AF65-F5344CB8AC3E}">
        <p14:creationId xmlns:p14="http://schemas.microsoft.com/office/powerpoint/2010/main" val="28345187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600"/>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9992A70-8C57-41BC-A15F-BC7898E16740}" type="datetimeFigureOut">
              <a:rPr lang="en-US" smtClean="0">
                <a:solidFill>
                  <a:prstClr val="white">
                    <a:lumMod val="75000"/>
                  </a:prstClr>
                </a:solidFill>
              </a:rPr>
              <a:pPr/>
              <a:t>11/06/2017</a:t>
            </a:fld>
            <a:endParaRPr lang="en-US">
              <a:solidFill>
                <a:prstClr val="white">
                  <a:lumMod val="75000"/>
                </a:prstClr>
              </a:solidFill>
            </a:endParaRPr>
          </a:p>
        </p:txBody>
      </p:sp>
      <p:sp>
        <p:nvSpPr>
          <p:cNvPr id="4" name="Footer Placeholder 3"/>
          <p:cNvSpPr>
            <a:spLocks noGrp="1"/>
          </p:cNvSpPr>
          <p:nvPr>
            <p:ph type="ftr" sz="quarter" idx="11"/>
          </p:nvPr>
        </p:nvSpPr>
        <p:spPr/>
        <p:txBody>
          <a:bodyPr/>
          <a:lstStyle/>
          <a:p>
            <a:endParaRPr lang="en-US">
              <a:solidFill>
                <a:prstClr val="white">
                  <a:lumMod val="75000"/>
                </a:prstClr>
              </a:solidFill>
            </a:endParaRPr>
          </a:p>
        </p:txBody>
      </p:sp>
      <p:sp>
        <p:nvSpPr>
          <p:cNvPr id="5" name="Slide Number Placeholder 4"/>
          <p:cNvSpPr>
            <a:spLocks noGrp="1"/>
          </p:cNvSpPr>
          <p:nvPr>
            <p:ph type="sldNum" sz="quarter" idx="12"/>
          </p:nvPr>
        </p:nvSpPr>
        <p:spPr/>
        <p:txBody>
          <a:bodyPr/>
          <a:lstStyle/>
          <a:p>
            <a:fld id="{F5C3DE4C-2C88-4078-BB8C-F38A3AEF17EA}" type="slidenum">
              <a:rPr lang="en-US" smtClean="0">
                <a:solidFill>
                  <a:prstClr val="white">
                    <a:lumMod val="75000"/>
                  </a:prstClr>
                </a:solidFill>
              </a:rPr>
              <a:pPr/>
              <a:t>‹#›</a:t>
            </a:fld>
            <a:endParaRPr lang="en-US">
              <a:solidFill>
                <a:prstClr val="white">
                  <a:lumMod val="75000"/>
                </a:prstClr>
              </a:solidFill>
            </a:endParaRPr>
          </a:p>
        </p:txBody>
      </p:sp>
    </p:spTree>
    <p:extLst>
      <p:ext uri="{BB962C8B-B14F-4D97-AF65-F5344CB8AC3E}">
        <p14:creationId xmlns:p14="http://schemas.microsoft.com/office/powerpoint/2010/main" val="1756368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992A70-8C57-41BC-A15F-BC7898E16740}" type="datetimeFigureOut">
              <a:rPr lang="en-US" smtClean="0">
                <a:solidFill>
                  <a:prstClr val="white">
                    <a:lumMod val="75000"/>
                  </a:prstClr>
                </a:solidFill>
              </a:rPr>
              <a:pPr/>
              <a:t>11/06/2017</a:t>
            </a:fld>
            <a:endParaRPr lang="en-US">
              <a:solidFill>
                <a:prstClr val="white">
                  <a:lumMod val="75000"/>
                </a:prstClr>
              </a:solidFill>
            </a:endParaRPr>
          </a:p>
        </p:txBody>
      </p:sp>
      <p:sp>
        <p:nvSpPr>
          <p:cNvPr id="3" name="Footer Placeholder 2"/>
          <p:cNvSpPr>
            <a:spLocks noGrp="1"/>
          </p:cNvSpPr>
          <p:nvPr>
            <p:ph type="ftr" sz="quarter" idx="11"/>
          </p:nvPr>
        </p:nvSpPr>
        <p:spPr/>
        <p:txBody>
          <a:bodyPr/>
          <a:lstStyle/>
          <a:p>
            <a:endParaRPr lang="en-US">
              <a:solidFill>
                <a:prstClr val="white">
                  <a:lumMod val="75000"/>
                </a:prstClr>
              </a:solidFill>
            </a:endParaRPr>
          </a:p>
        </p:txBody>
      </p:sp>
      <p:sp>
        <p:nvSpPr>
          <p:cNvPr id="4" name="Slide Number Placeholder 3"/>
          <p:cNvSpPr>
            <a:spLocks noGrp="1"/>
          </p:cNvSpPr>
          <p:nvPr>
            <p:ph type="sldNum" sz="quarter" idx="12"/>
          </p:nvPr>
        </p:nvSpPr>
        <p:spPr/>
        <p:txBody>
          <a:bodyPr/>
          <a:lstStyle/>
          <a:p>
            <a:fld id="{F5C3DE4C-2C88-4078-BB8C-F38A3AEF17EA}" type="slidenum">
              <a:rPr lang="en-US" smtClean="0">
                <a:solidFill>
                  <a:prstClr val="white">
                    <a:lumMod val="75000"/>
                  </a:prstClr>
                </a:solidFill>
              </a:rPr>
              <a:pPr/>
              <a:t>‹#›</a:t>
            </a:fld>
            <a:endParaRPr lang="en-US">
              <a:solidFill>
                <a:prstClr val="white">
                  <a:lumMod val="75000"/>
                </a:prstClr>
              </a:solidFill>
            </a:endParaRPr>
          </a:p>
        </p:txBody>
      </p:sp>
    </p:spTree>
    <p:extLst>
      <p:ext uri="{BB962C8B-B14F-4D97-AF65-F5344CB8AC3E}">
        <p14:creationId xmlns:p14="http://schemas.microsoft.com/office/powerpoint/2010/main" val="16269926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8347" y="1754928"/>
            <a:ext cx="2729523" cy="1371600"/>
          </a:xfrm>
        </p:spPr>
        <p:txBody>
          <a:bodyPr anchor="b">
            <a:normAutofit/>
          </a:bodyPr>
          <a:lstStyle>
            <a:lvl1pPr algn="l">
              <a:defRPr sz="2200" b="0"/>
            </a:lvl1pPr>
          </a:lstStyle>
          <a:p>
            <a:r>
              <a:rPr lang="en-US"/>
              <a:t>Click to edit Master title style</a:t>
            </a:r>
            <a:endParaRPr lang="en-US" dirty="0"/>
          </a:p>
        </p:txBody>
      </p:sp>
      <p:sp>
        <p:nvSpPr>
          <p:cNvPr id="3" name="Content Placeholder 2"/>
          <p:cNvSpPr>
            <a:spLocks noGrp="1"/>
          </p:cNvSpPr>
          <p:nvPr>
            <p:ph idx="1"/>
          </p:nvPr>
        </p:nvSpPr>
        <p:spPr>
          <a:xfrm>
            <a:off x="3828856" y="596018"/>
            <a:ext cx="4500964" cy="5506041"/>
          </a:xfrm>
        </p:spPr>
        <p:txBody>
          <a:bodyPr anchor="ctr">
            <a:normAutofit/>
          </a:bodyPr>
          <a:lstStyle>
            <a:lvl1pPr>
              <a:defRPr sz="1800"/>
            </a:lvl1pPr>
            <a:lvl2pPr>
              <a:defRPr sz="1600"/>
            </a:lvl2pPr>
            <a:lvl3pPr>
              <a:defRPr sz="1400"/>
            </a:lvl3pPr>
            <a:lvl4pPr>
              <a:defRPr sz="12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18347" y="3126528"/>
            <a:ext cx="2729523"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9992A70-8C57-41BC-A15F-BC7898E16740}" type="datetimeFigureOut">
              <a:rPr lang="en-US" smtClean="0">
                <a:solidFill>
                  <a:prstClr val="white">
                    <a:lumMod val="75000"/>
                  </a:prstClr>
                </a:solidFill>
              </a:rPr>
              <a:pPr/>
              <a:t>11/06/2017</a:t>
            </a:fld>
            <a:endParaRPr lang="en-US">
              <a:solidFill>
                <a:prstClr val="white">
                  <a:lumMod val="75000"/>
                </a:prstClr>
              </a:solidFill>
            </a:endParaRPr>
          </a:p>
        </p:txBody>
      </p:sp>
      <p:sp>
        <p:nvSpPr>
          <p:cNvPr id="6" name="Footer Placeholder 5"/>
          <p:cNvSpPr>
            <a:spLocks noGrp="1"/>
          </p:cNvSpPr>
          <p:nvPr>
            <p:ph type="ftr" sz="quarter" idx="11"/>
          </p:nvPr>
        </p:nvSpPr>
        <p:spPr/>
        <p:txBody>
          <a:bodyPr/>
          <a:lstStyle/>
          <a:p>
            <a:endParaRPr lang="en-US">
              <a:solidFill>
                <a:prstClr val="white">
                  <a:lumMod val="75000"/>
                </a:prstClr>
              </a:solidFill>
            </a:endParaRPr>
          </a:p>
        </p:txBody>
      </p:sp>
      <p:sp>
        <p:nvSpPr>
          <p:cNvPr id="7" name="Slide Number Placeholder 6"/>
          <p:cNvSpPr>
            <a:spLocks noGrp="1"/>
          </p:cNvSpPr>
          <p:nvPr>
            <p:ph type="sldNum" sz="quarter" idx="12"/>
          </p:nvPr>
        </p:nvSpPr>
        <p:spPr/>
        <p:txBody>
          <a:bodyPr/>
          <a:lstStyle/>
          <a:p>
            <a:fld id="{F5C3DE4C-2C88-4078-BB8C-F38A3AEF17EA}" type="slidenum">
              <a:rPr lang="en-US" smtClean="0">
                <a:solidFill>
                  <a:prstClr val="white">
                    <a:lumMod val="75000"/>
                  </a:prstClr>
                </a:solidFill>
              </a:rPr>
              <a:pPr/>
              <a:t>‹#›</a:t>
            </a:fld>
            <a:endParaRPr lang="en-US">
              <a:solidFill>
                <a:prstClr val="white">
                  <a:lumMod val="75000"/>
                </a:prstClr>
              </a:solidFill>
            </a:endParaRPr>
          </a:p>
        </p:txBody>
      </p:sp>
    </p:spTree>
    <p:extLst>
      <p:ext uri="{BB962C8B-B14F-4D97-AF65-F5344CB8AC3E}">
        <p14:creationId xmlns:p14="http://schemas.microsoft.com/office/powerpoint/2010/main" val="37417574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BE18956-B7E5-4533-AFCC-15AED74FE4F9}" type="datetime1">
              <a:rPr lang="en-US" smtClean="0"/>
              <a:t>11/06/2017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19F530-FFB0-D141-884B-ACCB2B99C609}" type="slidenum">
              <a:rPr lang="en-US" smtClean="0"/>
              <a:pPr/>
              <a:t>‹#›</a:t>
            </a:fld>
            <a:endParaRPr lang="en-US"/>
          </a:p>
        </p:txBody>
      </p:sp>
      <p:sp>
        <p:nvSpPr>
          <p:cNvPr id="7" name="Title 6"/>
          <p:cNvSpPr>
            <a:spLocks noGrp="1"/>
          </p:cNvSpPr>
          <p:nvPr>
            <p:ph type="title"/>
          </p:nvPr>
        </p:nvSpPr>
        <p:spPr/>
        <p:txBody>
          <a:bodyPr rtlCol="0"/>
          <a:lstStyle/>
          <a:p>
            <a:r>
              <a:rPr kumimoji="0" lang="en-US"/>
              <a:t>Click to edit Master title style</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8347" y="1898269"/>
            <a:ext cx="4423803" cy="1371600"/>
          </a:xfrm>
        </p:spPr>
        <p:txBody>
          <a:bodyPr anchor="b">
            <a:normAutofit/>
          </a:bodyPr>
          <a:lstStyle>
            <a:lvl1pPr algn="l">
              <a:defRPr sz="24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5515442" y="-18288"/>
            <a:ext cx="2500062"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817318" y="3269869"/>
            <a:ext cx="4423803"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23649" y="6181344"/>
            <a:ext cx="718502" cy="365125"/>
          </a:xfrm>
        </p:spPr>
        <p:txBody>
          <a:bodyPr/>
          <a:lstStyle/>
          <a:p>
            <a:fld id="{D9992A70-8C57-41BC-A15F-BC7898E16740}" type="datetimeFigureOut">
              <a:rPr lang="en-US" smtClean="0">
                <a:solidFill>
                  <a:prstClr val="white">
                    <a:lumMod val="75000"/>
                  </a:prstClr>
                </a:solidFill>
              </a:rPr>
              <a:pPr/>
              <a:t>11/06/2017</a:t>
            </a:fld>
            <a:endParaRPr lang="en-US">
              <a:solidFill>
                <a:prstClr val="white">
                  <a:lumMod val="75000"/>
                </a:prstClr>
              </a:solidFill>
            </a:endParaRPr>
          </a:p>
        </p:txBody>
      </p:sp>
      <p:sp>
        <p:nvSpPr>
          <p:cNvPr id="6" name="Footer Placeholder 5"/>
          <p:cNvSpPr>
            <a:spLocks noGrp="1"/>
          </p:cNvSpPr>
          <p:nvPr>
            <p:ph type="ftr" sz="quarter" idx="11"/>
          </p:nvPr>
        </p:nvSpPr>
        <p:spPr>
          <a:xfrm>
            <a:off x="818348" y="6181344"/>
            <a:ext cx="3705300" cy="365125"/>
          </a:xfrm>
        </p:spPr>
        <p:txBody>
          <a:bodyPr/>
          <a:lstStyle/>
          <a:p>
            <a:endParaRPr lang="en-US">
              <a:solidFill>
                <a:prstClr val="white">
                  <a:lumMod val="75000"/>
                </a:prstClr>
              </a:solidFill>
            </a:endParaRPr>
          </a:p>
        </p:txBody>
      </p:sp>
      <p:sp>
        <p:nvSpPr>
          <p:cNvPr id="7" name="Slide Number Placeholder 6"/>
          <p:cNvSpPr>
            <a:spLocks noGrp="1"/>
          </p:cNvSpPr>
          <p:nvPr>
            <p:ph type="sldNum" sz="quarter" idx="12"/>
          </p:nvPr>
        </p:nvSpPr>
        <p:spPr>
          <a:xfrm>
            <a:off x="8024262" y="6181344"/>
            <a:ext cx="305186" cy="329250"/>
          </a:xfrm>
        </p:spPr>
        <p:txBody>
          <a:bodyPr/>
          <a:lstStyle/>
          <a:p>
            <a:fld id="{F5C3DE4C-2C88-4078-BB8C-F38A3AEF17EA}" type="slidenum">
              <a:rPr lang="en-US" smtClean="0">
                <a:solidFill>
                  <a:prstClr val="white">
                    <a:lumMod val="75000"/>
                  </a:prstClr>
                </a:solidFill>
              </a:rPr>
              <a:pPr/>
              <a:t>‹#›</a:t>
            </a:fld>
            <a:endParaRPr lang="en-US">
              <a:solidFill>
                <a:prstClr val="white">
                  <a:lumMod val="75000"/>
                </a:prstClr>
              </a:solidFill>
            </a:endParaRPr>
          </a:p>
        </p:txBody>
      </p:sp>
    </p:spTree>
    <p:extLst>
      <p:ext uri="{BB962C8B-B14F-4D97-AF65-F5344CB8AC3E}">
        <p14:creationId xmlns:p14="http://schemas.microsoft.com/office/powerpoint/2010/main" val="36730639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677" y="4377485"/>
            <a:ext cx="7413007" cy="907505"/>
          </a:xfrm>
        </p:spPr>
        <p:txBody>
          <a:bodyPr anchor="b">
            <a:normAutofit/>
          </a:bodyPr>
          <a:lstStyle>
            <a:lvl1pPr algn="l">
              <a:defRPr sz="2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917678" y="996188"/>
            <a:ext cx="7301427" cy="298112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917677" y="5284990"/>
            <a:ext cx="7413007" cy="81707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9992A70-8C57-41BC-A15F-BC7898E16740}" type="datetimeFigureOut">
              <a:rPr lang="en-US" smtClean="0">
                <a:solidFill>
                  <a:prstClr val="white">
                    <a:lumMod val="75000"/>
                  </a:prstClr>
                </a:solidFill>
              </a:rPr>
              <a:pPr/>
              <a:t>11/06/2017</a:t>
            </a:fld>
            <a:endParaRPr lang="en-US">
              <a:solidFill>
                <a:prstClr val="white">
                  <a:lumMod val="75000"/>
                </a:prstClr>
              </a:solidFill>
            </a:endParaRPr>
          </a:p>
        </p:txBody>
      </p:sp>
      <p:sp>
        <p:nvSpPr>
          <p:cNvPr id="6" name="Footer Placeholder 5"/>
          <p:cNvSpPr>
            <a:spLocks noGrp="1"/>
          </p:cNvSpPr>
          <p:nvPr>
            <p:ph type="ftr" sz="quarter" idx="11"/>
          </p:nvPr>
        </p:nvSpPr>
        <p:spPr>
          <a:xfrm>
            <a:off x="917678" y="6181344"/>
            <a:ext cx="5337278" cy="365125"/>
          </a:xfrm>
        </p:spPr>
        <p:txBody>
          <a:bodyPr/>
          <a:lstStyle/>
          <a:p>
            <a:endParaRPr lang="en-US">
              <a:solidFill>
                <a:prstClr val="white">
                  <a:lumMod val="75000"/>
                </a:prstClr>
              </a:solidFill>
            </a:endParaRPr>
          </a:p>
        </p:txBody>
      </p:sp>
      <p:sp>
        <p:nvSpPr>
          <p:cNvPr id="7" name="Slide Number Placeholder 6"/>
          <p:cNvSpPr>
            <a:spLocks noGrp="1"/>
          </p:cNvSpPr>
          <p:nvPr>
            <p:ph type="sldNum" sz="quarter" idx="12"/>
          </p:nvPr>
        </p:nvSpPr>
        <p:spPr/>
        <p:txBody>
          <a:bodyPr/>
          <a:lstStyle/>
          <a:p>
            <a:fld id="{F5C3DE4C-2C88-4078-BB8C-F38A3AEF17EA}" type="slidenum">
              <a:rPr lang="en-US" smtClean="0">
                <a:solidFill>
                  <a:prstClr val="white">
                    <a:lumMod val="75000"/>
                  </a:prstClr>
                </a:solidFill>
              </a:rPr>
              <a:pPr/>
              <a:t>‹#›</a:t>
            </a:fld>
            <a:endParaRPr lang="en-US">
              <a:solidFill>
                <a:prstClr val="white">
                  <a:lumMod val="75000"/>
                </a:prstClr>
              </a:solidFill>
            </a:endParaRPr>
          </a:p>
        </p:txBody>
      </p:sp>
    </p:spTree>
    <p:extLst>
      <p:ext uri="{BB962C8B-B14F-4D97-AF65-F5344CB8AC3E}">
        <p14:creationId xmlns:p14="http://schemas.microsoft.com/office/powerpoint/2010/main" val="28959229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18347" y="596018"/>
            <a:ext cx="7511474" cy="3137782"/>
          </a:xfrm>
        </p:spPr>
        <p:txBody>
          <a:bodyPr anchor="ctr">
            <a:normAutofit/>
          </a:bodyPr>
          <a:lstStyle>
            <a:lvl1pPr algn="l">
              <a:defRPr sz="2800" b="0" cap="all"/>
            </a:lvl1pPr>
          </a:lstStyle>
          <a:p>
            <a:r>
              <a:rPr lang="en-US"/>
              <a:t>Click to edit Master title style</a:t>
            </a:r>
            <a:endParaRPr lang="en-US" dirty="0"/>
          </a:p>
        </p:txBody>
      </p:sp>
      <p:sp>
        <p:nvSpPr>
          <p:cNvPr id="3" name="Text Placeholder 2"/>
          <p:cNvSpPr>
            <a:spLocks noGrp="1"/>
          </p:cNvSpPr>
          <p:nvPr>
            <p:ph type="body" idx="1"/>
          </p:nvPr>
        </p:nvSpPr>
        <p:spPr>
          <a:xfrm>
            <a:off x="818347" y="4343400"/>
            <a:ext cx="7511474" cy="1758660"/>
          </a:xfrm>
        </p:spPr>
        <p:txBody>
          <a:bodyPr anchor="ctr">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992A70-8C57-41BC-A15F-BC7898E16740}" type="datetimeFigureOut">
              <a:rPr lang="en-US" smtClean="0">
                <a:solidFill>
                  <a:prstClr val="white">
                    <a:lumMod val="75000"/>
                  </a:prstClr>
                </a:solidFill>
              </a:rPr>
              <a:pPr/>
              <a:t>11/06/2017</a:t>
            </a:fld>
            <a:endParaRPr lang="en-US">
              <a:solidFill>
                <a:prstClr val="white">
                  <a:lumMod val="75000"/>
                </a:prstClr>
              </a:solidFill>
            </a:endParaRPr>
          </a:p>
        </p:txBody>
      </p:sp>
      <p:sp>
        <p:nvSpPr>
          <p:cNvPr id="5" name="Footer Placeholder 4"/>
          <p:cNvSpPr>
            <a:spLocks noGrp="1"/>
          </p:cNvSpPr>
          <p:nvPr>
            <p:ph type="ftr" sz="quarter" idx="11"/>
          </p:nvPr>
        </p:nvSpPr>
        <p:spPr/>
        <p:txBody>
          <a:bodyPr/>
          <a:lstStyle/>
          <a:p>
            <a:endParaRPr lang="en-US">
              <a:solidFill>
                <a:prstClr val="white">
                  <a:lumMod val="75000"/>
                </a:prstClr>
              </a:solidFill>
            </a:endParaRPr>
          </a:p>
        </p:txBody>
      </p:sp>
      <p:sp>
        <p:nvSpPr>
          <p:cNvPr id="6" name="Slide Number Placeholder 5"/>
          <p:cNvSpPr>
            <a:spLocks noGrp="1"/>
          </p:cNvSpPr>
          <p:nvPr>
            <p:ph type="sldNum" sz="quarter" idx="12"/>
          </p:nvPr>
        </p:nvSpPr>
        <p:spPr/>
        <p:txBody>
          <a:bodyPr/>
          <a:lstStyle/>
          <a:p>
            <a:fld id="{F5C3DE4C-2C88-4078-BB8C-F38A3AEF17EA}" type="slidenum">
              <a:rPr lang="en-US" smtClean="0">
                <a:solidFill>
                  <a:prstClr val="white">
                    <a:lumMod val="75000"/>
                  </a:prstClr>
                </a:solidFill>
              </a:rPr>
              <a:pPr/>
              <a:t>‹#›</a:t>
            </a:fld>
            <a:endParaRPr lang="en-US">
              <a:solidFill>
                <a:prstClr val="white">
                  <a:lumMod val="75000"/>
                </a:prstClr>
              </a:solidFill>
            </a:endParaRPr>
          </a:p>
        </p:txBody>
      </p:sp>
    </p:spTree>
    <p:extLst>
      <p:ext uri="{BB962C8B-B14F-4D97-AF65-F5344CB8AC3E}">
        <p14:creationId xmlns:p14="http://schemas.microsoft.com/office/powerpoint/2010/main" val="24128783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583818" y="860276"/>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defTabSz="914400"/>
            <a:r>
              <a:rPr lang="en-US" sz="8000" dirty="0">
                <a:solidFill>
                  <a:srgbClr val="6F6F6F"/>
                </a:solidFill>
                <a:effectLst>
                  <a:glow rad="38100">
                    <a:prstClr val="black">
                      <a:lumMod val="65000"/>
                      <a:lumOff val="35000"/>
                      <a:alpha val="40000"/>
                    </a:prstClr>
                  </a:glow>
                  <a:outerShdw blurRad="28575" dist="38100" dir="14040000" algn="tl" rotWithShape="0">
                    <a:srgbClr val="000000">
                      <a:alpha val="25000"/>
                    </a:srgbClr>
                  </a:outerShdw>
                </a:effectLst>
              </a:rPr>
              <a:t>“</a:t>
            </a:r>
          </a:p>
        </p:txBody>
      </p:sp>
      <p:sp>
        <p:nvSpPr>
          <p:cNvPr id="15" name="TextBox 14"/>
          <p:cNvSpPr txBox="1"/>
          <p:nvPr/>
        </p:nvSpPr>
        <p:spPr>
          <a:xfrm>
            <a:off x="7888822" y="29859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914400"/>
            <a:r>
              <a:rPr lang="en-US" sz="8000" dirty="0">
                <a:solidFill>
                  <a:srgbClr val="6F6F6F"/>
                </a:solidFill>
                <a:effectLst>
                  <a:glow rad="38100">
                    <a:prstClr val="black">
                      <a:lumMod val="65000"/>
                      <a:lumOff val="35000"/>
                      <a:alpha val="40000"/>
                    </a:prstClr>
                  </a:glow>
                  <a:outerShdw blurRad="28575" dist="38100" dir="14040000" algn="tl" rotWithShape="0">
                    <a:srgbClr val="000000">
                      <a:alpha val="25000"/>
                    </a:srgbClr>
                  </a:outerShdw>
                </a:effectLst>
              </a:rPr>
              <a:t>”</a:t>
            </a:r>
          </a:p>
        </p:txBody>
      </p:sp>
      <p:sp>
        <p:nvSpPr>
          <p:cNvPr id="2" name="Title 1"/>
          <p:cNvSpPr>
            <a:spLocks noGrp="1"/>
          </p:cNvSpPr>
          <p:nvPr>
            <p:ph type="title"/>
          </p:nvPr>
        </p:nvSpPr>
        <p:spPr>
          <a:xfrm>
            <a:off x="1084942" y="596018"/>
            <a:ext cx="6974115" cy="3044079"/>
          </a:xfrm>
        </p:spPr>
        <p:txBody>
          <a:bodyPr anchor="ctr">
            <a:normAutofit/>
          </a:bodyPr>
          <a:lstStyle>
            <a:lvl1pPr algn="l">
              <a:defRPr sz="280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256436" y="3650606"/>
            <a:ext cx="6631128" cy="381000"/>
          </a:xfrm>
        </p:spPr>
        <p:txBody>
          <a:bodyPr anchor="ctr">
            <a:normAutofit/>
          </a:bodyPr>
          <a:lstStyle>
            <a:lvl1pPr marL="0" indent="0">
              <a:buFontTx/>
              <a:buNone/>
              <a:defRPr sz="14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818347" y="4641206"/>
            <a:ext cx="7511473" cy="1447800"/>
          </a:xfrm>
        </p:spPr>
        <p:txBody>
          <a:bodyPr anchor="ctr">
            <a:normAutofit/>
          </a:bodyPr>
          <a:lstStyle>
            <a:lvl1pPr marL="0" indent="0" algn="l">
              <a:buNone/>
              <a:defRPr sz="1800">
                <a:gradFill flip="none" rotWithShape="1">
                  <a:gsLst>
                    <a:gs pos="0">
                      <a:schemeClr val="tx1"/>
                    </a:gs>
                    <a:gs pos="100000">
                      <a:schemeClr val="tx1">
                        <a:lumMod val="75000"/>
                      </a:schemeClr>
                    </a:gs>
                  </a:gsLst>
                  <a:lin ang="0" scaled="1"/>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992A70-8C57-41BC-A15F-BC7898E16740}" type="datetimeFigureOut">
              <a:rPr lang="en-US" smtClean="0">
                <a:solidFill>
                  <a:prstClr val="white">
                    <a:lumMod val="75000"/>
                  </a:prstClr>
                </a:solidFill>
              </a:rPr>
              <a:pPr/>
              <a:t>11/06/2017</a:t>
            </a:fld>
            <a:endParaRPr lang="en-US">
              <a:solidFill>
                <a:prstClr val="white">
                  <a:lumMod val="75000"/>
                </a:prstClr>
              </a:solidFill>
            </a:endParaRPr>
          </a:p>
        </p:txBody>
      </p:sp>
      <p:sp>
        <p:nvSpPr>
          <p:cNvPr id="5" name="Footer Placeholder 4"/>
          <p:cNvSpPr>
            <a:spLocks noGrp="1"/>
          </p:cNvSpPr>
          <p:nvPr>
            <p:ph type="ftr" sz="quarter" idx="11"/>
          </p:nvPr>
        </p:nvSpPr>
        <p:spPr/>
        <p:txBody>
          <a:bodyPr/>
          <a:lstStyle/>
          <a:p>
            <a:endParaRPr lang="en-US">
              <a:solidFill>
                <a:prstClr val="white">
                  <a:lumMod val="75000"/>
                </a:prstClr>
              </a:solidFill>
            </a:endParaRPr>
          </a:p>
        </p:txBody>
      </p:sp>
      <p:sp>
        <p:nvSpPr>
          <p:cNvPr id="6" name="Slide Number Placeholder 5"/>
          <p:cNvSpPr>
            <a:spLocks noGrp="1"/>
          </p:cNvSpPr>
          <p:nvPr>
            <p:ph type="sldNum" sz="quarter" idx="12"/>
          </p:nvPr>
        </p:nvSpPr>
        <p:spPr/>
        <p:txBody>
          <a:bodyPr/>
          <a:lstStyle/>
          <a:p>
            <a:fld id="{F5C3DE4C-2C88-4078-BB8C-F38A3AEF17EA}" type="slidenum">
              <a:rPr lang="en-US" smtClean="0">
                <a:solidFill>
                  <a:prstClr val="white">
                    <a:lumMod val="75000"/>
                  </a:prstClr>
                </a:solidFill>
              </a:rPr>
              <a:pPr/>
              <a:t>‹#›</a:t>
            </a:fld>
            <a:endParaRPr lang="en-US">
              <a:solidFill>
                <a:prstClr val="white">
                  <a:lumMod val="75000"/>
                </a:prstClr>
              </a:solidFill>
            </a:endParaRPr>
          </a:p>
        </p:txBody>
      </p:sp>
    </p:spTree>
    <p:extLst>
      <p:ext uri="{BB962C8B-B14F-4D97-AF65-F5344CB8AC3E}">
        <p14:creationId xmlns:p14="http://schemas.microsoft.com/office/powerpoint/2010/main" val="11002152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18347" y="3603566"/>
            <a:ext cx="7512338" cy="1468800"/>
          </a:xfrm>
        </p:spPr>
        <p:txBody>
          <a:bodyPr anchor="b">
            <a:normAutofit/>
          </a:bodyPr>
          <a:lstStyle>
            <a:lvl1pPr algn="l">
              <a:defRPr sz="2800" b="0" cap="all"/>
            </a:lvl1pPr>
          </a:lstStyle>
          <a:p>
            <a:r>
              <a:rPr lang="en-US"/>
              <a:t>Click to edit Master title style</a:t>
            </a:r>
            <a:endParaRPr lang="en-US" dirty="0"/>
          </a:p>
        </p:txBody>
      </p:sp>
      <p:sp>
        <p:nvSpPr>
          <p:cNvPr id="3" name="Text Placeholder 2"/>
          <p:cNvSpPr>
            <a:spLocks noGrp="1"/>
          </p:cNvSpPr>
          <p:nvPr>
            <p:ph type="body" idx="1"/>
          </p:nvPr>
        </p:nvSpPr>
        <p:spPr>
          <a:xfrm>
            <a:off x="821015" y="5072366"/>
            <a:ext cx="7512339" cy="1029694"/>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992A70-8C57-41BC-A15F-BC7898E16740}" type="datetimeFigureOut">
              <a:rPr lang="en-US" smtClean="0">
                <a:solidFill>
                  <a:prstClr val="white">
                    <a:lumMod val="75000"/>
                  </a:prstClr>
                </a:solidFill>
              </a:rPr>
              <a:pPr/>
              <a:t>11/06/2017</a:t>
            </a:fld>
            <a:endParaRPr lang="en-US">
              <a:solidFill>
                <a:prstClr val="white">
                  <a:lumMod val="75000"/>
                </a:prstClr>
              </a:solidFill>
            </a:endParaRPr>
          </a:p>
        </p:txBody>
      </p:sp>
      <p:sp>
        <p:nvSpPr>
          <p:cNvPr id="5" name="Footer Placeholder 4"/>
          <p:cNvSpPr>
            <a:spLocks noGrp="1"/>
          </p:cNvSpPr>
          <p:nvPr>
            <p:ph type="ftr" sz="quarter" idx="11"/>
          </p:nvPr>
        </p:nvSpPr>
        <p:spPr/>
        <p:txBody>
          <a:bodyPr/>
          <a:lstStyle/>
          <a:p>
            <a:endParaRPr lang="en-US">
              <a:solidFill>
                <a:prstClr val="white">
                  <a:lumMod val="75000"/>
                </a:prstClr>
              </a:solidFill>
            </a:endParaRPr>
          </a:p>
        </p:txBody>
      </p:sp>
      <p:sp>
        <p:nvSpPr>
          <p:cNvPr id="6" name="Slide Number Placeholder 5"/>
          <p:cNvSpPr>
            <a:spLocks noGrp="1"/>
          </p:cNvSpPr>
          <p:nvPr>
            <p:ph type="sldNum" sz="quarter" idx="12"/>
          </p:nvPr>
        </p:nvSpPr>
        <p:spPr/>
        <p:txBody>
          <a:bodyPr/>
          <a:lstStyle/>
          <a:p>
            <a:fld id="{F5C3DE4C-2C88-4078-BB8C-F38A3AEF17EA}" type="slidenum">
              <a:rPr lang="en-US" smtClean="0">
                <a:solidFill>
                  <a:prstClr val="white">
                    <a:lumMod val="75000"/>
                  </a:prstClr>
                </a:solidFill>
              </a:rPr>
              <a:pPr/>
              <a:t>‹#›</a:t>
            </a:fld>
            <a:endParaRPr lang="en-US">
              <a:solidFill>
                <a:prstClr val="white">
                  <a:lumMod val="75000"/>
                </a:prstClr>
              </a:solidFill>
            </a:endParaRPr>
          </a:p>
        </p:txBody>
      </p:sp>
    </p:spTree>
    <p:extLst>
      <p:ext uri="{BB962C8B-B14F-4D97-AF65-F5344CB8AC3E}">
        <p14:creationId xmlns:p14="http://schemas.microsoft.com/office/powerpoint/2010/main" val="11135625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3" name="TextBox 12"/>
          <p:cNvSpPr txBox="1"/>
          <p:nvPr/>
        </p:nvSpPr>
        <p:spPr>
          <a:xfrm>
            <a:off x="583818" y="753851"/>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defTabSz="914400"/>
            <a:r>
              <a:rPr lang="en-US" sz="8000" dirty="0">
                <a:solidFill>
                  <a:srgbClr val="6F6F6F"/>
                </a:solidFill>
                <a:effectLst>
                  <a:glow rad="38100">
                    <a:prstClr val="black">
                      <a:lumMod val="65000"/>
                      <a:lumOff val="35000"/>
                      <a:alpha val="40000"/>
                    </a:prstClr>
                  </a:glow>
                  <a:outerShdw blurRad="28575" dist="38100" dir="14040000" algn="tl" rotWithShape="0">
                    <a:srgbClr val="000000">
                      <a:alpha val="25000"/>
                    </a:srgbClr>
                  </a:outerShdw>
                </a:effectLst>
              </a:rPr>
              <a:t>“</a:t>
            </a:r>
          </a:p>
        </p:txBody>
      </p:sp>
      <p:sp>
        <p:nvSpPr>
          <p:cNvPr id="16" name="TextBox 15"/>
          <p:cNvSpPr txBox="1"/>
          <p:nvPr/>
        </p:nvSpPr>
        <p:spPr>
          <a:xfrm>
            <a:off x="7887556" y="2879498"/>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914400"/>
            <a:r>
              <a:rPr lang="en-US" sz="8000" dirty="0">
                <a:solidFill>
                  <a:srgbClr val="6F6F6F"/>
                </a:solidFill>
                <a:effectLst>
                  <a:glow rad="38100">
                    <a:prstClr val="black">
                      <a:lumMod val="65000"/>
                      <a:lumOff val="35000"/>
                      <a:alpha val="40000"/>
                    </a:prstClr>
                  </a:glow>
                  <a:outerShdw blurRad="28575" dist="38100" dir="14040000" algn="tl" rotWithShape="0">
                    <a:srgbClr val="000000">
                      <a:alpha val="25000"/>
                    </a:srgbClr>
                  </a:outerShdw>
                </a:effectLst>
              </a:rPr>
              <a:t>”</a:t>
            </a:r>
          </a:p>
        </p:txBody>
      </p:sp>
      <p:sp>
        <p:nvSpPr>
          <p:cNvPr id="2" name="Title 1"/>
          <p:cNvSpPr>
            <a:spLocks noGrp="1"/>
          </p:cNvSpPr>
          <p:nvPr>
            <p:ph type="title"/>
          </p:nvPr>
        </p:nvSpPr>
        <p:spPr>
          <a:xfrm>
            <a:off x="1084942" y="596018"/>
            <a:ext cx="6974115" cy="2844369"/>
          </a:xfrm>
        </p:spPr>
        <p:txBody>
          <a:bodyPr anchor="ctr">
            <a:normAutofit/>
          </a:bodyPr>
          <a:lstStyle>
            <a:lvl1pPr algn="l">
              <a:defRPr sz="280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818347" y="3886200"/>
            <a:ext cx="7512338" cy="1053662"/>
          </a:xfrm>
        </p:spPr>
        <p:txBody>
          <a:bodyPr vert="horz" lIns="91440" tIns="45720" rIns="91440" bIns="45720" rtlCol="0" anchor="b">
            <a:normAutofit/>
          </a:bodyPr>
          <a:lstStyle>
            <a:lvl1pPr>
              <a:buNone/>
              <a:defRPr lang="en-US" sz="2000" b="0" cap="all" dirty="0">
                <a:ln w="3175" cmpd="sng">
                  <a:noFill/>
                </a:ln>
                <a:gradFill flip="none" rotWithShape="1">
                  <a:gsLst>
                    <a:gs pos="0">
                      <a:schemeClr val="tx1"/>
                    </a:gs>
                    <a:gs pos="100000">
                      <a:schemeClr val="tx1">
                        <a:lumMod val="75000"/>
                      </a:schemeClr>
                    </a:gs>
                  </a:gsLst>
                  <a:lin ang="0" scaled="1"/>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818347" y="4939862"/>
            <a:ext cx="7512338" cy="1162198"/>
          </a:xfrm>
        </p:spPr>
        <p:txBody>
          <a:bodyPr anchor="t">
            <a:normAutofit/>
          </a:bodyPr>
          <a:lstStyle>
            <a:lvl1pPr marL="0" indent="0" algn="l">
              <a:buNone/>
              <a:defRPr sz="1600">
                <a:gradFill flip="none" rotWithShape="1">
                  <a:gsLst>
                    <a:gs pos="0">
                      <a:schemeClr val="tx1"/>
                    </a:gs>
                    <a:gs pos="100000">
                      <a:schemeClr val="tx1">
                        <a:lumMod val="75000"/>
                      </a:schemeClr>
                    </a:gs>
                  </a:gsLst>
                  <a:lin ang="5400000" scaled="0"/>
                  <a:tileRect/>
                </a:gra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992A70-8C57-41BC-A15F-BC7898E16740}" type="datetimeFigureOut">
              <a:rPr lang="en-US" smtClean="0">
                <a:solidFill>
                  <a:prstClr val="white">
                    <a:lumMod val="75000"/>
                  </a:prstClr>
                </a:solidFill>
              </a:rPr>
              <a:pPr/>
              <a:t>11/06/2017</a:t>
            </a:fld>
            <a:endParaRPr lang="en-US">
              <a:solidFill>
                <a:prstClr val="white">
                  <a:lumMod val="75000"/>
                </a:prstClr>
              </a:solidFill>
            </a:endParaRPr>
          </a:p>
        </p:txBody>
      </p:sp>
      <p:sp>
        <p:nvSpPr>
          <p:cNvPr id="5" name="Footer Placeholder 4"/>
          <p:cNvSpPr>
            <a:spLocks noGrp="1"/>
          </p:cNvSpPr>
          <p:nvPr>
            <p:ph type="ftr" sz="quarter" idx="11"/>
          </p:nvPr>
        </p:nvSpPr>
        <p:spPr/>
        <p:txBody>
          <a:bodyPr/>
          <a:lstStyle/>
          <a:p>
            <a:endParaRPr lang="en-US">
              <a:solidFill>
                <a:prstClr val="white">
                  <a:lumMod val="75000"/>
                </a:prstClr>
              </a:solidFill>
            </a:endParaRPr>
          </a:p>
        </p:txBody>
      </p:sp>
      <p:sp>
        <p:nvSpPr>
          <p:cNvPr id="6" name="Slide Number Placeholder 5"/>
          <p:cNvSpPr>
            <a:spLocks noGrp="1"/>
          </p:cNvSpPr>
          <p:nvPr>
            <p:ph type="sldNum" sz="quarter" idx="12"/>
          </p:nvPr>
        </p:nvSpPr>
        <p:spPr/>
        <p:txBody>
          <a:bodyPr/>
          <a:lstStyle/>
          <a:p>
            <a:fld id="{F5C3DE4C-2C88-4078-BB8C-F38A3AEF17EA}" type="slidenum">
              <a:rPr lang="en-US" smtClean="0">
                <a:solidFill>
                  <a:prstClr val="white">
                    <a:lumMod val="75000"/>
                  </a:prstClr>
                </a:solidFill>
              </a:rPr>
              <a:pPr/>
              <a:t>‹#›</a:t>
            </a:fld>
            <a:endParaRPr lang="en-US">
              <a:solidFill>
                <a:prstClr val="white">
                  <a:lumMod val="75000"/>
                </a:prstClr>
              </a:solidFill>
            </a:endParaRPr>
          </a:p>
        </p:txBody>
      </p:sp>
    </p:spTree>
    <p:extLst>
      <p:ext uri="{BB962C8B-B14F-4D97-AF65-F5344CB8AC3E}">
        <p14:creationId xmlns:p14="http://schemas.microsoft.com/office/powerpoint/2010/main" val="9845310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818346" y="596018"/>
            <a:ext cx="7511473" cy="2756783"/>
          </a:xfrm>
        </p:spPr>
        <p:txBody>
          <a:bodyPr vert="horz" lIns="91440" tIns="45720" rIns="91440" bIns="45720" rtlCol="0" anchor="ctr">
            <a:normAutofit/>
          </a:bodyPr>
          <a:lstStyle>
            <a:lvl1pPr>
              <a:defRPr lang="en-US" sz="2800"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818346" y="3682941"/>
            <a:ext cx="7511473" cy="1049283"/>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818347" y="4732224"/>
            <a:ext cx="7511472" cy="1369836"/>
          </a:xfrm>
        </p:spPr>
        <p:txBody>
          <a:bodyPr anchor="t">
            <a:normAutofit/>
          </a:bodyPr>
          <a:lstStyle>
            <a:lvl1pPr marL="0" indent="0" algn="l">
              <a:buNone/>
              <a:defRPr sz="1600">
                <a:gradFill flip="none" rotWithShape="1">
                  <a:gsLst>
                    <a:gs pos="0">
                      <a:schemeClr val="tx1"/>
                    </a:gs>
                    <a:gs pos="100000">
                      <a:schemeClr val="tx1">
                        <a:lumMod val="75000"/>
                      </a:schemeClr>
                    </a:gs>
                  </a:gsLst>
                  <a:lin ang="5400000" scaled="0"/>
                  <a:tileRect/>
                </a:gra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992A70-8C57-41BC-A15F-BC7898E16740}" type="datetimeFigureOut">
              <a:rPr lang="en-US" smtClean="0">
                <a:solidFill>
                  <a:prstClr val="white">
                    <a:lumMod val="75000"/>
                  </a:prstClr>
                </a:solidFill>
              </a:rPr>
              <a:pPr/>
              <a:t>11/06/2017</a:t>
            </a:fld>
            <a:endParaRPr lang="en-US">
              <a:solidFill>
                <a:prstClr val="white">
                  <a:lumMod val="75000"/>
                </a:prstClr>
              </a:solidFill>
            </a:endParaRPr>
          </a:p>
        </p:txBody>
      </p:sp>
      <p:sp>
        <p:nvSpPr>
          <p:cNvPr id="5" name="Footer Placeholder 4"/>
          <p:cNvSpPr>
            <a:spLocks noGrp="1"/>
          </p:cNvSpPr>
          <p:nvPr>
            <p:ph type="ftr" sz="quarter" idx="11"/>
          </p:nvPr>
        </p:nvSpPr>
        <p:spPr/>
        <p:txBody>
          <a:bodyPr/>
          <a:lstStyle/>
          <a:p>
            <a:endParaRPr lang="en-US">
              <a:solidFill>
                <a:prstClr val="white">
                  <a:lumMod val="75000"/>
                </a:prstClr>
              </a:solidFill>
            </a:endParaRPr>
          </a:p>
        </p:txBody>
      </p:sp>
      <p:sp>
        <p:nvSpPr>
          <p:cNvPr id="6" name="Slide Number Placeholder 5"/>
          <p:cNvSpPr>
            <a:spLocks noGrp="1"/>
          </p:cNvSpPr>
          <p:nvPr>
            <p:ph type="sldNum" sz="quarter" idx="12"/>
          </p:nvPr>
        </p:nvSpPr>
        <p:spPr/>
        <p:txBody>
          <a:bodyPr/>
          <a:lstStyle/>
          <a:p>
            <a:fld id="{F5C3DE4C-2C88-4078-BB8C-F38A3AEF17EA}" type="slidenum">
              <a:rPr lang="en-US" smtClean="0">
                <a:solidFill>
                  <a:prstClr val="white">
                    <a:lumMod val="75000"/>
                  </a:prstClr>
                </a:solidFill>
              </a:rPr>
              <a:pPr/>
              <a:t>‹#›</a:t>
            </a:fld>
            <a:endParaRPr lang="en-US">
              <a:solidFill>
                <a:prstClr val="white">
                  <a:lumMod val="75000"/>
                </a:prstClr>
              </a:solidFill>
            </a:endParaRPr>
          </a:p>
        </p:txBody>
      </p:sp>
    </p:spTree>
    <p:extLst>
      <p:ext uri="{BB962C8B-B14F-4D97-AF65-F5344CB8AC3E}">
        <p14:creationId xmlns:p14="http://schemas.microsoft.com/office/powerpoint/2010/main" val="10824003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818347" y="596018"/>
            <a:ext cx="7511473" cy="131248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92A70-8C57-41BC-A15F-BC7898E16740}" type="datetimeFigureOut">
              <a:rPr lang="en-US" smtClean="0">
                <a:solidFill>
                  <a:prstClr val="white">
                    <a:lumMod val="75000"/>
                  </a:prstClr>
                </a:solidFill>
              </a:rPr>
              <a:pPr/>
              <a:t>11/06/2017</a:t>
            </a:fld>
            <a:endParaRPr lang="en-US">
              <a:solidFill>
                <a:prstClr val="white">
                  <a:lumMod val="75000"/>
                </a:prstClr>
              </a:solidFill>
            </a:endParaRPr>
          </a:p>
        </p:txBody>
      </p:sp>
      <p:sp>
        <p:nvSpPr>
          <p:cNvPr id="5" name="Footer Placeholder 4"/>
          <p:cNvSpPr>
            <a:spLocks noGrp="1"/>
          </p:cNvSpPr>
          <p:nvPr>
            <p:ph type="ftr" sz="quarter" idx="11"/>
          </p:nvPr>
        </p:nvSpPr>
        <p:spPr/>
        <p:txBody>
          <a:bodyPr/>
          <a:lstStyle/>
          <a:p>
            <a:endParaRPr lang="en-US">
              <a:solidFill>
                <a:prstClr val="white">
                  <a:lumMod val="75000"/>
                </a:prstClr>
              </a:solidFill>
            </a:endParaRPr>
          </a:p>
        </p:txBody>
      </p:sp>
      <p:sp>
        <p:nvSpPr>
          <p:cNvPr id="6" name="Slide Number Placeholder 5"/>
          <p:cNvSpPr>
            <a:spLocks noGrp="1"/>
          </p:cNvSpPr>
          <p:nvPr>
            <p:ph type="sldNum" sz="quarter" idx="12"/>
          </p:nvPr>
        </p:nvSpPr>
        <p:spPr/>
        <p:txBody>
          <a:bodyPr/>
          <a:lstStyle/>
          <a:p>
            <a:fld id="{F5C3DE4C-2C88-4078-BB8C-F38A3AEF17EA}" type="slidenum">
              <a:rPr lang="en-US" smtClean="0">
                <a:solidFill>
                  <a:prstClr val="white">
                    <a:lumMod val="75000"/>
                  </a:prstClr>
                </a:solidFill>
              </a:rPr>
              <a:pPr/>
              <a:t>‹#›</a:t>
            </a:fld>
            <a:endParaRPr lang="en-US">
              <a:solidFill>
                <a:prstClr val="white">
                  <a:lumMod val="75000"/>
                </a:prstClr>
              </a:solidFill>
            </a:endParaRPr>
          </a:p>
        </p:txBody>
      </p:sp>
    </p:spTree>
    <p:extLst>
      <p:ext uri="{BB962C8B-B14F-4D97-AF65-F5344CB8AC3E}">
        <p14:creationId xmlns:p14="http://schemas.microsoft.com/office/powerpoint/2010/main" val="39901091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1708" y="596018"/>
            <a:ext cx="1778112" cy="550604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18347" y="596018"/>
            <a:ext cx="5624137" cy="5506042"/>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92A70-8C57-41BC-A15F-BC7898E16740}" type="datetimeFigureOut">
              <a:rPr lang="en-US" smtClean="0">
                <a:solidFill>
                  <a:prstClr val="white">
                    <a:lumMod val="75000"/>
                  </a:prstClr>
                </a:solidFill>
              </a:rPr>
              <a:pPr/>
              <a:t>11/06/2017</a:t>
            </a:fld>
            <a:endParaRPr lang="en-US">
              <a:solidFill>
                <a:prstClr val="white">
                  <a:lumMod val="75000"/>
                </a:prstClr>
              </a:solidFill>
            </a:endParaRPr>
          </a:p>
        </p:txBody>
      </p:sp>
      <p:sp>
        <p:nvSpPr>
          <p:cNvPr id="5" name="Footer Placeholder 4"/>
          <p:cNvSpPr>
            <a:spLocks noGrp="1"/>
          </p:cNvSpPr>
          <p:nvPr>
            <p:ph type="ftr" sz="quarter" idx="11"/>
          </p:nvPr>
        </p:nvSpPr>
        <p:spPr/>
        <p:txBody>
          <a:bodyPr/>
          <a:lstStyle/>
          <a:p>
            <a:endParaRPr lang="en-US">
              <a:solidFill>
                <a:prstClr val="white">
                  <a:lumMod val="75000"/>
                </a:prstClr>
              </a:solidFill>
            </a:endParaRPr>
          </a:p>
        </p:txBody>
      </p:sp>
      <p:sp>
        <p:nvSpPr>
          <p:cNvPr id="6" name="Slide Number Placeholder 5"/>
          <p:cNvSpPr>
            <a:spLocks noGrp="1"/>
          </p:cNvSpPr>
          <p:nvPr>
            <p:ph type="sldNum" sz="quarter" idx="12"/>
          </p:nvPr>
        </p:nvSpPr>
        <p:spPr/>
        <p:txBody>
          <a:bodyPr/>
          <a:lstStyle/>
          <a:p>
            <a:fld id="{F5C3DE4C-2C88-4078-BB8C-F38A3AEF17EA}" type="slidenum">
              <a:rPr lang="en-US" smtClean="0">
                <a:solidFill>
                  <a:prstClr val="white">
                    <a:lumMod val="75000"/>
                  </a:prstClr>
                </a:solidFill>
              </a:rPr>
              <a:pPr/>
              <a:t>‹#›</a:t>
            </a:fld>
            <a:endParaRPr lang="en-US">
              <a:solidFill>
                <a:prstClr val="white">
                  <a:lumMod val="75000"/>
                </a:prstClr>
              </a:solidFill>
            </a:endParaRPr>
          </a:p>
        </p:txBody>
      </p:sp>
    </p:spTree>
    <p:extLst>
      <p:ext uri="{BB962C8B-B14F-4D97-AF65-F5344CB8AC3E}">
        <p14:creationId xmlns:p14="http://schemas.microsoft.com/office/powerpoint/2010/main" val="19345334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D772DE3-F348-45B9-964F-3F8556C33E0F}" type="datetimeFigureOut">
              <a:rPr lang="en-US" smtClean="0"/>
              <a:t>11/06/2017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B1DFBF-E099-4CE0-BACF-EE7AE7AAE6E8}" type="slidenum">
              <a:rPr lang="en-US" smtClean="0"/>
              <a:t>‹#›</a:t>
            </a:fld>
            <a:endParaRPr lang="en-US"/>
          </a:p>
        </p:txBody>
      </p:sp>
    </p:spTree>
    <p:extLst>
      <p:ext uri="{BB962C8B-B14F-4D97-AF65-F5344CB8AC3E}">
        <p14:creationId xmlns:p14="http://schemas.microsoft.com/office/powerpoint/2010/main" val="38175373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BF2E5167-7EED-4A66-920D-74E1BA0B362D}" type="datetime1">
              <a:rPr lang="en-US" smtClean="0"/>
              <a:t>11/06/2017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19F530-FFB0-D141-884B-ACCB2B99C609}" type="slidenum">
              <a:rPr lang="en-US" smtClean="0"/>
              <a:pPr/>
              <a:t>‹#›</a:t>
            </a:fld>
            <a:endParaRPr lang="en-US"/>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772DE3-F348-45B9-964F-3F8556C33E0F}" type="datetimeFigureOut">
              <a:rPr lang="en-US" smtClean="0"/>
              <a:t>11/06/2017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B1DFBF-E099-4CE0-BACF-EE7AE7AAE6E8}" type="slidenum">
              <a:rPr lang="en-US" smtClean="0"/>
              <a:t>‹#›</a:t>
            </a:fld>
            <a:endParaRPr lang="en-US"/>
          </a:p>
        </p:txBody>
      </p:sp>
    </p:spTree>
    <p:extLst>
      <p:ext uri="{BB962C8B-B14F-4D97-AF65-F5344CB8AC3E}">
        <p14:creationId xmlns:p14="http://schemas.microsoft.com/office/powerpoint/2010/main" val="39069286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D772DE3-F348-45B9-964F-3F8556C33E0F}" type="datetimeFigureOut">
              <a:rPr lang="en-US" smtClean="0"/>
              <a:t>11/06/2017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B1DFBF-E099-4CE0-BACF-EE7AE7AAE6E8}" type="slidenum">
              <a:rPr lang="en-US" smtClean="0"/>
              <a:t>‹#›</a:t>
            </a:fld>
            <a:endParaRPr lang="en-US"/>
          </a:p>
        </p:txBody>
      </p:sp>
    </p:spTree>
    <p:extLst>
      <p:ext uri="{BB962C8B-B14F-4D97-AF65-F5344CB8AC3E}">
        <p14:creationId xmlns:p14="http://schemas.microsoft.com/office/powerpoint/2010/main" val="38675263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D772DE3-F348-45B9-964F-3F8556C33E0F}" type="datetimeFigureOut">
              <a:rPr lang="en-US" smtClean="0"/>
              <a:t>11/06/2017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B1DFBF-E099-4CE0-BACF-EE7AE7AAE6E8}" type="slidenum">
              <a:rPr lang="en-US" smtClean="0"/>
              <a:t>‹#›</a:t>
            </a:fld>
            <a:endParaRPr lang="en-US"/>
          </a:p>
        </p:txBody>
      </p:sp>
    </p:spTree>
    <p:extLst>
      <p:ext uri="{BB962C8B-B14F-4D97-AF65-F5344CB8AC3E}">
        <p14:creationId xmlns:p14="http://schemas.microsoft.com/office/powerpoint/2010/main" val="3592864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D772DE3-F348-45B9-964F-3F8556C33E0F}" type="datetimeFigureOut">
              <a:rPr lang="en-US" smtClean="0"/>
              <a:t>11/06/2017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BB1DFBF-E099-4CE0-BACF-EE7AE7AAE6E8}" type="slidenum">
              <a:rPr lang="en-US" smtClean="0"/>
              <a:t>‹#›</a:t>
            </a:fld>
            <a:endParaRPr lang="en-US"/>
          </a:p>
        </p:txBody>
      </p:sp>
    </p:spTree>
    <p:extLst>
      <p:ext uri="{BB962C8B-B14F-4D97-AF65-F5344CB8AC3E}">
        <p14:creationId xmlns:p14="http://schemas.microsoft.com/office/powerpoint/2010/main" val="39178361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D772DE3-F348-45B9-964F-3F8556C33E0F}" type="datetimeFigureOut">
              <a:rPr lang="en-US" smtClean="0"/>
              <a:t>11/06/2017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BB1DFBF-E099-4CE0-BACF-EE7AE7AAE6E8}" type="slidenum">
              <a:rPr lang="en-US" smtClean="0"/>
              <a:t>‹#›</a:t>
            </a:fld>
            <a:endParaRPr lang="en-US"/>
          </a:p>
        </p:txBody>
      </p:sp>
    </p:spTree>
    <p:extLst>
      <p:ext uri="{BB962C8B-B14F-4D97-AF65-F5344CB8AC3E}">
        <p14:creationId xmlns:p14="http://schemas.microsoft.com/office/powerpoint/2010/main" val="8965656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772DE3-F348-45B9-964F-3F8556C33E0F}" type="datetimeFigureOut">
              <a:rPr lang="en-US" smtClean="0"/>
              <a:t>11/06/2017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BB1DFBF-E099-4CE0-BACF-EE7AE7AAE6E8}" type="slidenum">
              <a:rPr lang="en-US" smtClean="0"/>
              <a:t>‹#›</a:t>
            </a:fld>
            <a:endParaRPr lang="en-US"/>
          </a:p>
        </p:txBody>
      </p:sp>
    </p:spTree>
    <p:extLst>
      <p:ext uri="{BB962C8B-B14F-4D97-AF65-F5344CB8AC3E}">
        <p14:creationId xmlns:p14="http://schemas.microsoft.com/office/powerpoint/2010/main" val="35266536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D772DE3-F348-45B9-964F-3F8556C33E0F}" type="datetimeFigureOut">
              <a:rPr lang="en-US" smtClean="0"/>
              <a:t>11/06/2017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B1DFBF-E099-4CE0-BACF-EE7AE7AAE6E8}" type="slidenum">
              <a:rPr lang="en-US" smtClean="0"/>
              <a:t>‹#›</a:t>
            </a:fld>
            <a:endParaRPr lang="en-US"/>
          </a:p>
        </p:txBody>
      </p:sp>
    </p:spTree>
    <p:extLst>
      <p:ext uri="{BB962C8B-B14F-4D97-AF65-F5344CB8AC3E}">
        <p14:creationId xmlns:p14="http://schemas.microsoft.com/office/powerpoint/2010/main" val="9221124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D772DE3-F348-45B9-964F-3F8556C33E0F}" type="datetimeFigureOut">
              <a:rPr lang="en-US" smtClean="0"/>
              <a:t>11/06/2017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B1DFBF-E099-4CE0-BACF-EE7AE7AAE6E8}" type="slidenum">
              <a:rPr lang="en-US" smtClean="0"/>
              <a:t>‹#›</a:t>
            </a:fld>
            <a:endParaRPr lang="en-US"/>
          </a:p>
        </p:txBody>
      </p:sp>
    </p:spTree>
    <p:extLst>
      <p:ext uri="{BB962C8B-B14F-4D97-AF65-F5344CB8AC3E}">
        <p14:creationId xmlns:p14="http://schemas.microsoft.com/office/powerpoint/2010/main" val="22048867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772DE3-F348-45B9-964F-3F8556C33E0F}" type="datetimeFigureOut">
              <a:rPr lang="en-US" smtClean="0"/>
              <a:t>11/06/2017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B1DFBF-E099-4CE0-BACF-EE7AE7AAE6E8}" type="slidenum">
              <a:rPr lang="en-US" smtClean="0"/>
              <a:t>‹#›</a:t>
            </a:fld>
            <a:endParaRPr lang="en-US"/>
          </a:p>
        </p:txBody>
      </p:sp>
    </p:spTree>
    <p:extLst>
      <p:ext uri="{BB962C8B-B14F-4D97-AF65-F5344CB8AC3E}">
        <p14:creationId xmlns:p14="http://schemas.microsoft.com/office/powerpoint/2010/main" val="473348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772DE3-F348-45B9-964F-3F8556C33E0F}" type="datetimeFigureOut">
              <a:rPr lang="en-US" smtClean="0"/>
              <a:t>11/06/2017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B1DFBF-E099-4CE0-BACF-EE7AE7AAE6E8}" type="slidenum">
              <a:rPr lang="en-US" smtClean="0"/>
              <a:t>‹#›</a:t>
            </a:fld>
            <a:endParaRPr lang="en-US"/>
          </a:p>
        </p:txBody>
      </p:sp>
    </p:spTree>
    <p:extLst>
      <p:ext uri="{BB962C8B-B14F-4D97-AF65-F5344CB8AC3E}">
        <p14:creationId xmlns:p14="http://schemas.microsoft.com/office/powerpoint/2010/main" val="32028710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DA93EA7B-C3ED-47E0-8301-F7BEB510BAB1}" type="datetime1">
              <a:rPr lang="en-US" smtClean="0"/>
              <a:t>11/06/2017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19F530-FFB0-D141-884B-ACCB2B99C609}" type="slidenum">
              <a:rPr lang="en-US" smtClean="0"/>
              <a:pPr/>
              <a:t>‹#›</a:t>
            </a:fld>
            <a:endParaRPr lang="en-US"/>
          </a:p>
        </p:txBody>
      </p:sp>
      <p:sp>
        <p:nvSpPr>
          <p:cNvPr id="8" name="Title 7"/>
          <p:cNvSpPr>
            <a:spLocks noGrp="1"/>
          </p:cNvSpPr>
          <p:nvPr>
            <p:ph type="title"/>
          </p:nvPr>
        </p:nvSpPr>
        <p:spPr/>
        <p:txBody>
          <a:bodyPr rtlCol="0"/>
          <a:lstStyle/>
          <a:p>
            <a:r>
              <a:rPr kumimoji="0" lang="en-US"/>
              <a:t>Click to edit Master title style</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67724-A773-45A1-81F2-C33049E726F6}"/>
              </a:ext>
            </a:extLst>
          </p:cNvPr>
          <p:cNvSpPr>
            <a:spLocks noGrp="1"/>
          </p:cNvSpPr>
          <p:nvPr>
            <p:ph type="ctrTitle"/>
          </p:nvPr>
        </p:nvSpPr>
        <p:spPr>
          <a:xfrm>
            <a:off x="1143360" y="1121879"/>
            <a:ext cx="6857280" cy="2387771"/>
          </a:xfrm>
        </p:spPr>
        <p:txBody>
          <a:bodyPr anchor="b"/>
          <a:lstStyle>
            <a:lvl1pPr algn="ctr">
              <a:defRPr sz="5443"/>
            </a:lvl1pPr>
          </a:lstStyle>
          <a:p>
            <a:r>
              <a:rPr lang="en-US"/>
              <a:t>Click to edit Master title style</a:t>
            </a:r>
          </a:p>
        </p:txBody>
      </p:sp>
      <p:sp>
        <p:nvSpPr>
          <p:cNvPr id="3" name="Subtitle 2">
            <a:extLst>
              <a:ext uri="{FF2B5EF4-FFF2-40B4-BE49-F238E27FC236}">
                <a16:creationId xmlns:a16="http://schemas.microsoft.com/office/drawing/2014/main" id="{38E8ED32-0437-46E7-961C-CEFD1E122F2F}"/>
              </a:ext>
            </a:extLst>
          </p:cNvPr>
          <p:cNvSpPr>
            <a:spLocks noGrp="1"/>
          </p:cNvSpPr>
          <p:nvPr>
            <p:ph type="subTitle" idx="1"/>
          </p:nvPr>
        </p:nvSpPr>
        <p:spPr>
          <a:xfrm>
            <a:off x="1143360" y="3601819"/>
            <a:ext cx="6857280" cy="1656174"/>
          </a:xfrm>
        </p:spPr>
        <p:txBody>
          <a:bodyPr/>
          <a:lstStyle>
            <a:lvl1pPr marL="0" indent="0" algn="ctr">
              <a:buNone/>
              <a:defRPr sz="2177"/>
            </a:lvl1pPr>
            <a:lvl2pPr marL="414726" indent="0" algn="ctr">
              <a:buNone/>
              <a:defRPr sz="1814"/>
            </a:lvl2pPr>
            <a:lvl3pPr marL="829452" indent="0" algn="ctr">
              <a:buNone/>
              <a:defRPr sz="1633"/>
            </a:lvl3pPr>
            <a:lvl4pPr marL="1244178" indent="0" algn="ctr">
              <a:buNone/>
              <a:defRPr sz="1451"/>
            </a:lvl4pPr>
            <a:lvl5pPr marL="1658904" indent="0" algn="ctr">
              <a:buNone/>
              <a:defRPr sz="1451"/>
            </a:lvl5pPr>
            <a:lvl6pPr marL="2073631" indent="0" algn="ctr">
              <a:buNone/>
              <a:defRPr sz="1451"/>
            </a:lvl6pPr>
            <a:lvl7pPr marL="2488357" indent="0" algn="ctr">
              <a:buNone/>
              <a:defRPr sz="1451"/>
            </a:lvl7pPr>
            <a:lvl8pPr marL="2903083" indent="0" algn="ctr">
              <a:buNone/>
              <a:defRPr sz="1451"/>
            </a:lvl8pPr>
            <a:lvl9pPr marL="3317809" indent="0" algn="ctr">
              <a:buNone/>
              <a:defRPr sz="1451"/>
            </a:lvl9pPr>
          </a:lstStyle>
          <a:p>
            <a:r>
              <a:rPr lang="en-US"/>
              <a:t>Click to edit Master subtitle style</a:t>
            </a:r>
          </a:p>
        </p:txBody>
      </p:sp>
    </p:spTree>
    <p:extLst>
      <p:ext uri="{BB962C8B-B14F-4D97-AF65-F5344CB8AC3E}">
        <p14:creationId xmlns:p14="http://schemas.microsoft.com/office/powerpoint/2010/main" val="19049594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80246-D1E4-4282-84A6-5208E8C7C9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C33CA3-969B-4305-A14B-97D06726ED6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00693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C76F0-91B5-453F-ADC0-0A3E4B8DB287}"/>
              </a:ext>
            </a:extLst>
          </p:cNvPr>
          <p:cNvSpPr>
            <a:spLocks noGrp="1"/>
          </p:cNvSpPr>
          <p:nvPr>
            <p:ph type="title"/>
          </p:nvPr>
        </p:nvSpPr>
        <p:spPr>
          <a:xfrm>
            <a:off x="623521" y="1709460"/>
            <a:ext cx="7886880" cy="2852939"/>
          </a:xfrm>
        </p:spPr>
        <p:txBody>
          <a:bodyPr anchor="b"/>
          <a:lstStyle>
            <a:lvl1pPr>
              <a:defRPr sz="5443"/>
            </a:lvl1pPr>
          </a:lstStyle>
          <a:p>
            <a:r>
              <a:rPr lang="en-US"/>
              <a:t>Click to edit Master title style</a:t>
            </a:r>
          </a:p>
        </p:txBody>
      </p:sp>
      <p:sp>
        <p:nvSpPr>
          <p:cNvPr id="3" name="Text Placeholder 2">
            <a:extLst>
              <a:ext uri="{FF2B5EF4-FFF2-40B4-BE49-F238E27FC236}">
                <a16:creationId xmlns:a16="http://schemas.microsoft.com/office/drawing/2014/main" id="{974E17DA-6B87-49B3-B253-89EE474BBEC0}"/>
              </a:ext>
            </a:extLst>
          </p:cNvPr>
          <p:cNvSpPr>
            <a:spLocks noGrp="1"/>
          </p:cNvSpPr>
          <p:nvPr>
            <p:ph type="body" idx="1"/>
          </p:nvPr>
        </p:nvSpPr>
        <p:spPr>
          <a:xfrm>
            <a:off x="623521" y="4589763"/>
            <a:ext cx="7886880" cy="1499197"/>
          </a:xfrm>
        </p:spPr>
        <p:txBody>
          <a:bodyPr/>
          <a:lstStyle>
            <a:lvl1pPr marL="0" indent="0">
              <a:buNone/>
              <a:defRPr sz="2177"/>
            </a:lvl1pPr>
            <a:lvl2pPr marL="414726" indent="0">
              <a:buNone/>
              <a:defRPr sz="1814"/>
            </a:lvl2pPr>
            <a:lvl3pPr marL="829452" indent="0">
              <a:buNone/>
              <a:defRPr sz="1633"/>
            </a:lvl3pPr>
            <a:lvl4pPr marL="1244178" indent="0">
              <a:buNone/>
              <a:defRPr sz="1451"/>
            </a:lvl4pPr>
            <a:lvl5pPr marL="1658904" indent="0">
              <a:buNone/>
              <a:defRPr sz="1451"/>
            </a:lvl5pPr>
            <a:lvl6pPr marL="2073631" indent="0">
              <a:buNone/>
              <a:defRPr sz="1451"/>
            </a:lvl6pPr>
            <a:lvl7pPr marL="2488357" indent="0">
              <a:buNone/>
              <a:defRPr sz="1451"/>
            </a:lvl7pPr>
            <a:lvl8pPr marL="2903083" indent="0">
              <a:buNone/>
              <a:defRPr sz="1451"/>
            </a:lvl8pPr>
            <a:lvl9pPr marL="3317809" indent="0">
              <a:buNone/>
              <a:defRPr sz="1451"/>
            </a:lvl9pPr>
          </a:lstStyle>
          <a:p>
            <a:pPr lvl="0"/>
            <a:r>
              <a:rPr lang="en-US"/>
              <a:t>Edit Master text styles</a:t>
            </a:r>
          </a:p>
        </p:txBody>
      </p:sp>
    </p:spTree>
    <p:extLst>
      <p:ext uri="{BB962C8B-B14F-4D97-AF65-F5344CB8AC3E}">
        <p14:creationId xmlns:p14="http://schemas.microsoft.com/office/powerpoint/2010/main" val="1830814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303E6-4A40-4ED7-B946-154B9391DF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D4E98E-D1ED-4790-9356-D708B4DF90E0}"/>
              </a:ext>
            </a:extLst>
          </p:cNvPr>
          <p:cNvSpPr>
            <a:spLocks noGrp="1"/>
          </p:cNvSpPr>
          <p:nvPr>
            <p:ph sz="half" idx="1"/>
          </p:nvPr>
        </p:nvSpPr>
        <p:spPr>
          <a:xfrm>
            <a:off x="671040" y="1906761"/>
            <a:ext cx="3833280" cy="43190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6918DA3-1569-4F55-9D72-4DA44661F84E}"/>
              </a:ext>
            </a:extLst>
          </p:cNvPr>
          <p:cNvSpPr>
            <a:spLocks noGrp="1"/>
          </p:cNvSpPr>
          <p:nvPr>
            <p:ph sz="half" idx="2"/>
          </p:nvPr>
        </p:nvSpPr>
        <p:spPr>
          <a:xfrm>
            <a:off x="4642561" y="1906761"/>
            <a:ext cx="3834720" cy="43190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24458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1922E-BDB6-46B2-BA93-3A846A717D2B}"/>
              </a:ext>
            </a:extLst>
          </p:cNvPr>
          <p:cNvSpPr>
            <a:spLocks noGrp="1"/>
          </p:cNvSpPr>
          <p:nvPr>
            <p:ph type="title"/>
          </p:nvPr>
        </p:nvSpPr>
        <p:spPr>
          <a:xfrm>
            <a:off x="629281" y="365798"/>
            <a:ext cx="7886880" cy="1324939"/>
          </a:xfrm>
        </p:spPr>
        <p:txBody>
          <a:bodyPr/>
          <a:lstStyle/>
          <a:p>
            <a:r>
              <a:rPr lang="en-US"/>
              <a:t>Click to edit Master title style</a:t>
            </a:r>
          </a:p>
        </p:txBody>
      </p:sp>
      <p:sp>
        <p:nvSpPr>
          <p:cNvPr id="3" name="Text Placeholder 2">
            <a:extLst>
              <a:ext uri="{FF2B5EF4-FFF2-40B4-BE49-F238E27FC236}">
                <a16:creationId xmlns:a16="http://schemas.microsoft.com/office/drawing/2014/main" id="{7C857EF1-E36A-4F40-B7A1-80C543CA2328}"/>
              </a:ext>
            </a:extLst>
          </p:cNvPr>
          <p:cNvSpPr>
            <a:spLocks noGrp="1"/>
          </p:cNvSpPr>
          <p:nvPr>
            <p:ph type="body" idx="1"/>
          </p:nvPr>
        </p:nvSpPr>
        <p:spPr>
          <a:xfrm>
            <a:off x="629280" y="1680657"/>
            <a:ext cx="3869280" cy="823766"/>
          </a:xfrm>
        </p:spPr>
        <p:txBody>
          <a:bodyPr anchor="b"/>
          <a:lstStyle>
            <a:lvl1pPr marL="0" indent="0">
              <a:buNone/>
              <a:defRPr sz="2177" b="1"/>
            </a:lvl1pPr>
            <a:lvl2pPr marL="414726" indent="0">
              <a:buNone/>
              <a:defRPr sz="1814" b="1"/>
            </a:lvl2pPr>
            <a:lvl3pPr marL="829452" indent="0">
              <a:buNone/>
              <a:defRPr sz="1633" b="1"/>
            </a:lvl3pPr>
            <a:lvl4pPr marL="1244178" indent="0">
              <a:buNone/>
              <a:defRPr sz="1451" b="1"/>
            </a:lvl4pPr>
            <a:lvl5pPr marL="1658904" indent="0">
              <a:buNone/>
              <a:defRPr sz="1451" b="1"/>
            </a:lvl5pPr>
            <a:lvl6pPr marL="2073631" indent="0">
              <a:buNone/>
              <a:defRPr sz="1451" b="1"/>
            </a:lvl6pPr>
            <a:lvl7pPr marL="2488357" indent="0">
              <a:buNone/>
              <a:defRPr sz="1451" b="1"/>
            </a:lvl7pPr>
            <a:lvl8pPr marL="2903083" indent="0">
              <a:buNone/>
              <a:defRPr sz="1451" b="1"/>
            </a:lvl8pPr>
            <a:lvl9pPr marL="3317809" indent="0">
              <a:buNone/>
              <a:defRPr sz="1451" b="1"/>
            </a:lvl9pPr>
          </a:lstStyle>
          <a:p>
            <a:pPr lvl="0"/>
            <a:r>
              <a:rPr lang="en-US"/>
              <a:t>Edit Master text styles</a:t>
            </a:r>
          </a:p>
        </p:txBody>
      </p:sp>
      <p:sp>
        <p:nvSpPr>
          <p:cNvPr id="4" name="Content Placeholder 3">
            <a:extLst>
              <a:ext uri="{FF2B5EF4-FFF2-40B4-BE49-F238E27FC236}">
                <a16:creationId xmlns:a16="http://schemas.microsoft.com/office/drawing/2014/main" id="{E9C50043-26ED-464E-92FD-95BB55AF1FA9}"/>
              </a:ext>
            </a:extLst>
          </p:cNvPr>
          <p:cNvSpPr>
            <a:spLocks noGrp="1"/>
          </p:cNvSpPr>
          <p:nvPr>
            <p:ph sz="half" idx="2"/>
          </p:nvPr>
        </p:nvSpPr>
        <p:spPr>
          <a:xfrm>
            <a:off x="629280" y="2504424"/>
            <a:ext cx="3869280" cy="36853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CC3F1A-D6C1-4147-8143-BC173811AFC3}"/>
              </a:ext>
            </a:extLst>
          </p:cNvPr>
          <p:cNvSpPr>
            <a:spLocks noGrp="1"/>
          </p:cNvSpPr>
          <p:nvPr>
            <p:ph type="body" sz="quarter" idx="3"/>
          </p:nvPr>
        </p:nvSpPr>
        <p:spPr>
          <a:xfrm>
            <a:off x="4629600" y="1680657"/>
            <a:ext cx="3886560" cy="823766"/>
          </a:xfrm>
        </p:spPr>
        <p:txBody>
          <a:bodyPr anchor="b"/>
          <a:lstStyle>
            <a:lvl1pPr marL="0" indent="0">
              <a:buNone/>
              <a:defRPr sz="2177" b="1"/>
            </a:lvl1pPr>
            <a:lvl2pPr marL="414726" indent="0">
              <a:buNone/>
              <a:defRPr sz="1814" b="1"/>
            </a:lvl2pPr>
            <a:lvl3pPr marL="829452" indent="0">
              <a:buNone/>
              <a:defRPr sz="1633" b="1"/>
            </a:lvl3pPr>
            <a:lvl4pPr marL="1244178" indent="0">
              <a:buNone/>
              <a:defRPr sz="1451" b="1"/>
            </a:lvl4pPr>
            <a:lvl5pPr marL="1658904" indent="0">
              <a:buNone/>
              <a:defRPr sz="1451" b="1"/>
            </a:lvl5pPr>
            <a:lvl6pPr marL="2073631" indent="0">
              <a:buNone/>
              <a:defRPr sz="1451" b="1"/>
            </a:lvl6pPr>
            <a:lvl7pPr marL="2488357" indent="0">
              <a:buNone/>
              <a:defRPr sz="1451" b="1"/>
            </a:lvl7pPr>
            <a:lvl8pPr marL="2903083" indent="0">
              <a:buNone/>
              <a:defRPr sz="1451" b="1"/>
            </a:lvl8pPr>
            <a:lvl9pPr marL="3317809" indent="0">
              <a:buNone/>
              <a:defRPr sz="1451" b="1"/>
            </a:lvl9pPr>
          </a:lstStyle>
          <a:p>
            <a:pPr lvl="0"/>
            <a:r>
              <a:rPr lang="en-US"/>
              <a:t>Edit Master text styles</a:t>
            </a:r>
          </a:p>
        </p:txBody>
      </p:sp>
      <p:sp>
        <p:nvSpPr>
          <p:cNvPr id="6" name="Content Placeholder 5">
            <a:extLst>
              <a:ext uri="{FF2B5EF4-FFF2-40B4-BE49-F238E27FC236}">
                <a16:creationId xmlns:a16="http://schemas.microsoft.com/office/drawing/2014/main" id="{5D75C824-2E54-41AC-B5C3-DADF7948E2D3}"/>
              </a:ext>
            </a:extLst>
          </p:cNvPr>
          <p:cNvSpPr>
            <a:spLocks noGrp="1"/>
          </p:cNvSpPr>
          <p:nvPr>
            <p:ph sz="quarter" idx="4"/>
          </p:nvPr>
        </p:nvSpPr>
        <p:spPr>
          <a:xfrm>
            <a:off x="4629600" y="2504424"/>
            <a:ext cx="3886560" cy="36853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74840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276B2-38BC-4E08-8C01-FCCC922AC6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184572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54323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CD272-8508-4A95-996B-B0D301F44FBC}"/>
              </a:ext>
            </a:extLst>
          </p:cNvPr>
          <p:cNvSpPr>
            <a:spLocks noGrp="1"/>
          </p:cNvSpPr>
          <p:nvPr>
            <p:ph type="title"/>
          </p:nvPr>
        </p:nvSpPr>
        <p:spPr>
          <a:xfrm>
            <a:off x="629280" y="456528"/>
            <a:ext cx="2949120" cy="1601448"/>
          </a:xfrm>
        </p:spPr>
        <p:txBody>
          <a:bodyPr anchor="b"/>
          <a:lstStyle>
            <a:lvl1pPr>
              <a:defRPr sz="2903"/>
            </a:lvl1pPr>
          </a:lstStyle>
          <a:p>
            <a:r>
              <a:rPr lang="en-US"/>
              <a:t>Click to edit Master title style</a:t>
            </a:r>
          </a:p>
        </p:txBody>
      </p:sp>
      <p:sp>
        <p:nvSpPr>
          <p:cNvPr id="3" name="Content Placeholder 2">
            <a:extLst>
              <a:ext uri="{FF2B5EF4-FFF2-40B4-BE49-F238E27FC236}">
                <a16:creationId xmlns:a16="http://schemas.microsoft.com/office/drawing/2014/main" id="{EAD1B496-8B83-4C27-B067-3D25F34A44AF}"/>
              </a:ext>
            </a:extLst>
          </p:cNvPr>
          <p:cNvSpPr>
            <a:spLocks noGrp="1"/>
          </p:cNvSpPr>
          <p:nvPr>
            <p:ph idx="1"/>
          </p:nvPr>
        </p:nvSpPr>
        <p:spPr>
          <a:xfrm>
            <a:off x="3888000" y="987944"/>
            <a:ext cx="4628160" cy="4873472"/>
          </a:xfrm>
        </p:spPr>
        <p:txBody>
          <a:bodyPr/>
          <a:lstStyle>
            <a:lvl1pPr>
              <a:defRPr sz="2903"/>
            </a:lvl1pPr>
            <a:lvl2pPr>
              <a:defRPr sz="2540"/>
            </a:lvl2pPr>
            <a:lvl3pPr>
              <a:defRPr sz="2177"/>
            </a:lvl3pPr>
            <a:lvl4pPr>
              <a:defRPr sz="1814"/>
            </a:lvl4pPr>
            <a:lvl5pPr>
              <a:defRPr sz="1814"/>
            </a:lvl5pPr>
            <a:lvl6pPr>
              <a:defRPr sz="1814"/>
            </a:lvl6pPr>
            <a:lvl7pPr>
              <a:defRPr sz="1814"/>
            </a:lvl7pPr>
            <a:lvl8pPr>
              <a:defRPr sz="1814"/>
            </a:lvl8pPr>
            <a:lvl9pPr>
              <a:defRPr sz="1814"/>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842FFA8-9AC5-4FBE-8D03-D18C582C6633}"/>
              </a:ext>
            </a:extLst>
          </p:cNvPr>
          <p:cNvSpPr>
            <a:spLocks noGrp="1"/>
          </p:cNvSpPr>
          <p:nvPr>
            <p:ph type="body" sz="half" idx="2"/>
          </p:nvPr>
        </p:nvSpPr>
        <p:spPr>
          <a:xfrm>
            <a:off x="629280" y="2057977"/>
            <a:ext cx="2949120" cy="3810640"/>
          </a:xfrm>
        </p:spPr>
        <p:txBody>
          <a:bodyPr/>
          <a:lstStyle>
            <a:lvl1pPr marL="0" indent="0">
              <a:buNone/>
              <a:defRPr sz="1451"/>
            </a:lvl1pPr>
            <a:lvl2pPr marL="414726" indent="0">
              <a:buNone/>
              <a:defRPr sz="1270"/>
            </a:lvl2pPr>
            <a:lvl3pPr marL="829452" indent="0">
              <a:buNone/>
              <a:defRPr sz="1089"/>
            </a:lvl3pPr>
            <a:lvl4pPr marL="1244178" indent="0">
              <a:buNone/>
              <a:defRPr sz="907"/>
            </a:lvl4pPr>
            <a:lvl5pPr marL="1658904" indent="0">
              <a:buNone/>
              <a:defRPr sz="907"/>
            </a:lvl5pPr>
            <a:lvl6pPr marL="2073631" indent="0">
              <a:buNone/>
              <a:defRPr sz="907"/>
            </a:lvl6pPr>
            <a:lvl7pPr marL="2488357" indent="0">
              <a:buNone/>
              <a:defRPr sz="907"/>
            </a:lvl7pPr>
            <a:lvl8pPr marL="2903083" indent="0">
              <a:buNone/>
              <a:defRPr sz="907"/>
            </a:lvl8pPr>
            <a:lvl9pPr marL="3317809" indent="0">
              <a:buNone/>
              <a:defRPr sz="907"/>
            </a:lvl9pPr>
          </a:lstStyle>
          <a:p>
            <a:pPr lvl="0"/>
            <a:r>
              <a:rPr lang="en-US"/>
              <a:t>Edit Master text styles</a:t>
            </a:r>
          </a:p>
        </p:txBody>
      </p:sp>
    </p:spTree>
    <p:extLst>
      <p:ext uri="{BB962C8B-B14F-4D97-AF65-F5344CB8AC3E}">
        <p14:creationId xmlns:p14="http://schemas.microsoft.com/office/powerpoint/2010/main" val="27256751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D64E8-01C9-4898-9B20-A2BA488B6D13}"/>
              </a:ext>
            </a:extLst>
          </p:cNvPr>
          <p:cNvSpPr>
            <a:spLocks noGrp="1"/>
          </p:cNvSpPr>
          <p:nvPr>
            <p:ph type="title"/>
          </p:nvPr>
        </p:nvSpPr>
        <p:spPr>
          <a:xfrm>
            <a:off x="629280" y="456528"/>
            <a:ext cx="2949120" cy="1601448"/>
          </a:xfrm>
        </p:spPr>
        <p:txBody>
          <a:bodyPr anchor="b"/>
          <a:lstStyle>
            <a:lvl1pPr>
              <a:defRPr sz="2903"/>
            </a:lvl1pPr>
          </a:lstStyle>
          <a:p>
            <a:r>
              <a:rPr lang="en-US"/>
              <a:t>Click to edit Master title style</a:t>
            </a:r>
          </a:p>
        </p:txBody>
      </p:sp>
      <p:sp>
        <p:nvSpPr>
          <p:cNvPr id="3" name="Picture Placeholder 2">
            <a:extLst>
              <a:ext uri="{FF2B5EF4-FFF2-40B4-BE49-F238E27FC236}">
                <a16:creationId xmlns:a16="http://schemas.microsoft.com/office/drawing/2014/main" id="{11BF06D5-B6FD-4CEA-9124-0C4CAC2E6129}"/>
              </a:ext>
            </a:extLst>
          </p:cNvPr>
          <p:cNvSpPr>
            <a:spLocks noGrp="1"/>
          </p:cNvSpPr>
          <p:nvPr>
            <p:ph type="pic" idx="1"/>
          </p:nvPr>
        </p:nvSpPr>
        <p:spPr>
          <a:xfrm>
            <a:off x="3888000" y="987944"/>
            <a:ext cx="4628160" cy="4873472"/>
          </a:xfrm>
        </p:spPr>
        <p:txBody>
          <a:bodyPr/>
          <a:lstStyle>
            <a:lvl1pPr marL="0" indent="0">
              <a:buNone/>
              <a:defRPr sz="2903"/>
            </a:lvl1pPr>
            <a:lvl2pPr marL="414726" indent="0">
              <a:buNone/>
              <a:defRPr sz="2540"/>
            </a:lvl2pPr>
            <a:lvl3pPr marL="829452" indent="0">
              <a:buNone/>
              <a:defRPr sz="2177"/>
            </a:lvl3pPr>
            <a:lvl4pPr marL="1244178" indent="0">
              <a:buNone/>
              <a:defRPr sz="1814"/>
            </a:lvl4pPr>
            <a:lvl5pPr marL="1658904" indent="0">
              <a:buNone/>
              <a:defRPr sz="1814"/>
            </a:lvl5pPr>
            <a:lvl6pPr marL="2073631" indent="0">
              <a:buNone/>
              <a:defRPr sz="1814"/>
            </a:lvl6pPr>
            <a:lvl7pPr marL="2488357" indent="0">
              <a:buNone/>
              <a:defRPr sz="1814"/>
            </a:lvl7pPr>
            <a:lvl8pPr marL="2903083" indent="0">
              <a:buNone/>
              <a:defRPr sz="1814"/>
            </a:lvl8pPr>
            <a:lvl9pPr marL="3317809" indent="0">
              <a:buNone/>
              <a:defRPr sz="1814"/>
            </a:lvl9pPr>
          </a:lstStyle>
          <a:p>
            <a:endParaRPr lang="en-US"/>
          </a:p>
        </p:txBody>
      </p:sp>
      <p:sp>
        <p:nvSpPr>
          <p:cNvPr id="4" name="Text Placeholder 3">
            <a:extLst>
              <a:ext uri="{FF2B5EF4-FFF2-40B4-BE49-F238E27FC236}">
                <a16:creationId xmlns:a16="http://schemas.microsoft.com/office/drawing/2014/main" id="{6E88500F-E3D4-4DEF-AFB6-AFDD6907FEAB}"/>
              </a:ext>
            </a:extLst>
          </p:cNvPr>
          <p:cNvSpPr>
            <a:spLocks noGrp="1"/>
          </p:cNvSpPr>
          <p:nvPr>
            <p:ph type="body" sz="half" idx="2"/>
          </p:nvPr>
        </p:nvSpPr>
        <p:spPr>
          <a:xfrm>
            <a:off x="629280" y="2057977"/>
            <a:ext cx="2949120" cy="3810640"/>
          </a:xfrm>
        </p:spPr>
        <p:txBody>
          <a:bodyPr/>
          <a:lstStyle>
            <a:lvl1pPr marL="0" indent="0">
              <a:buNone/>
              <a:defRPr sz="1451"/>
            </a:lvl1pPr>
            <a:lvl2pPr marL="414726" indent="0">
              <a:buNone/>
              <a:defRPr sz="1270"/>
            </a:lvl2pPr>
            <a:lvl3pPr marL="829452" indent="0">
              <a:buNone/>
              <a:defRPr sz="1089"/>
            </a:lvl3pPr>
            <a:lvl4pPr marL="1244178" indent="0">
              <a:buNone/>
              <a:defRPr sz="907"/>
            </a:lvl4pPr>
            <a:lvl5pPr marL="1658904" indent="0">
              <a:buNone/>
              <a:defRPr sz="907"/>
            </a:lvl5pPr>
            <a:lvl6pPr marL="2073631" indent="0">
              <a:buNone/>
              <a:defRPr sz="907"/>
            </a:lvl6pPr>
            <a:lvl7pPr marL="2488357" indent="0">
              <a:buNone/>
              <a:defRPr sz="907"/>
            </a:lvl7pPr>
            <a:lvl8pPr marL="2903083" indent="0">
              <a:buNone/>
              <a:defRPr sz="907"/>
            </a:lvl8pPr>
            <a:lvl9pPr marL="3317809" indent="0">
              <a:buNone/>
              <a:defRPr sz="907"/>
            </a:lvl9pPr>
          </a:lstStyle>
          <a:p>
            <a:pPr lvl="0"/>
            <a:r>
              <a:rPr lang="en-US"/>
              <a:t>Edit Master text styles</a:t>
            </a:r>
          </a:p>
        </p:txBody>
      </p:sp>
    </p:spTree>
    <p:extLst>
      <p:ext uri="{BB962C8B-B14F-4D97-AF65-F5344CB8AC3E}">
        <p14:creationId xmlns:p14="http://schemas.microsoft.com/office/powerpoint/2010/main" val="31569891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6CB38-1044-4E0E-93A8-19A954CF1BF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EC4A14-0EAB-45C5-A3DA-206FB370CF1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13304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5AD52F43-1CCB-4BBE-9092-E13363C91199}" type="datetime1">
              <a:rPr lang="en-US" smtClean="0"/>
              <a:t>11/06/2017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E19F530-FFB0-D141-884B-ACCB2B99C609}"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FE3302-2BE7-430E-91E8-1BB1BAE86A98}"/>
              </a:ext>
            </a:extLst>
          </p:cNvPr>
          <p:cNvSpPr>
            <a:spLocks noGrp="1"/>
          </p:cNvSpPr>
          <p:nvPr>
            <p:ph type="title" orient="vert"/>
          </p:nvPr>
        </p:nvSpPr>
        <p:spPr>
          <a:xfrm>
            <a:off x="6526081" y="568860"/>
            <a:ext cx="1951200" cy="565691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D404BBF-604F-42B2-BFCC-154F31FED35D}"/>
              </a:ext>
            </a:extLst>
          </p:cNvPr>
          <p:cNvSpPr>
            <a:spLocks noGrp="1"/>
          </p:cNvSpPr>
          <p:nvPr>
            <p:ph type="body" orient="vert" idx="1"/>
          </p:nvPr>
        </p:nvSpPr>
        <p:spPr>
          <a:xfrm>
            <a:off x="671040" y="568860"/>
            <a:ext cx="5716800" cy="565691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622413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9577283-98C9-4623-9D7C-BCBE902DDB16}" type="datetimeFigureOut">
              <a:rPr lang="en-US" smtClean="0"/>
              <a:t>11/06/2017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2C3DD2-6237-41AE-94E8-DE227D805B38}" type="slidenum">
              <a:rPr lang="en-US" smtClean="0"/>
              <a:t>‹#›</a:t>
            </a:fld>
            <a:endParaRPr lang="en-US"/>
          </a:p>
        </p:txBody>
      </p:sp>
    </p:spTree>
    <p:extLst>
      <p:ext uri="{BB962C8B-B14F-4D97-AF65-F5344CB8AC3E}">
        <p14:creationId xmlns:p14="http://schemas.microsoft.com/office/powerpoint/2010/main" val="37899049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577283-98C9-4623-9D7C-BCBE902DDB16}" type="datetimeFigureOut">
              <a:rPr lang="en-US" smtClean="0"/>
              <a:t>11/06/2017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2C3DD2-6237-41AE-94E8-DE227D805B38}" type="slidenum">
              <a:rPr lang="en-US" smtClean="0"/>
              <a:t>‹#›</a:t>
            </a:fld>
            <a:endParaRPr lang="en-US"/>
          </a:p>
        </p:txBody>
      </p:sp>
    </p:spTree>
    <p:extLst>
      <p:ext uri="{BB962C8B-B14F-4D97-AF65-F5344CB8AC3E}">
        <p14:creationId xmlns:p14="http://schemas.microsoft.com/office/powerpoint/2010/main" val="22718425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577283-98C9-4623-9D7C-BCBE902DDB16}" type="datetimeFigureOut">
              <a:rPr lang="en-US" smtClean="0"/>
              <a:t>11/06/2017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2C3DD2-6237-41AE-94E8-DE227D805B38}" type="slidenum">
              <a:rPr lang="en-US" smtClean="0"/>
              <a:t>‹#›</a:t>
            </a:fld>
            <a:endParaRPr lang="en-US"/>
          </a:p>
        </p:txBody>
      </p:sp>
    </p:spTree>
    <p:extLst>
      <p:ext uri="{BB962C8B-B14F-4D97-AF65-F5344CB8AC3E}">
        <p14:creationId xmlns:p14="http://schemas.microsoft.com/office/powerpoint/2010/main" val="356053882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9577283-98C9-4623-9D7C-BCBE902DDB16}" type="datetimeFigureOut">
              <a:rPr lang="en-US" smtClean="0"/>
              <a:t>11/06/2017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2C3DD2-6237-41AE-94E8-DE227D805B38}" type="slidenum">
              <a:rPr lang="en-US" smtClean="0"/>
              <a:t>‹#›</a:t>
            </a:fld>
            <a:endParaRPr lang="en-US"/>
          </a:p>
        </p:txBody>
      </p:sp>
    </p:spTree>
    <p:extLst>
      <p:ext uri="{BB962C8B-B14F-4D97-AF65-F5344CB8AC3E}">
        <p14:creationId xmlns:p14="http://schemas.microsoft.com/office/powerpoint/2010/main" val="36336901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9577283-98C9-4623-9D7C-BCBE902DDB16}" type="datetimeFigureOut">
              <a:rPr lang="en-US" smtClean="0"/>
              <a:t>11/06/2017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B2C3DD2-6237-41AE-94E8-DE227D805B38}" type="slidenum">
              <a:rPr lang="en-US" smtClean="0"/>
              <a:t>‹#›</a:t>
            </a:fld>
            <a:endParaRPr lang="en-US"/>
          </a:p>
        </p:txBody>
      </p:sp>
    </p:spTree>
    <p:extLst>
      <p:ext uri="{BB962C8B-B14F-4D97-AF65-F5344CB8AC3E}">
        <p14:creationId xmlns:p14="http://schemas.microsoft.com/office/powerpoint/2010/main" val="105714778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9577283-98C9-4623-9D7C-BCBE902DDB16}" type="datetimeFigureOut">
              <a:rPr lang="en-US" smtClean="0"/>
              <a:t>11/06/2017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B2C3DD2-6237-41AE-94E8-DE227D805B38}" type="slidenum">
              <a:rPr lang="en-US" smtClean="0"/>
              <a:t>‹#›</a:t>
            </a:fld>
            <a:endParaRPr lang="en-US"/>
          </a:p>
        </p:txBody>
      </p:sp>
    </p:spTree>
    <p:extLst>
      <p:ext uri="{BB962C8B-B14F-4D97-AF65-F5344CB8AC3E}">
        <p14:creationId xmlns:p14="http://schemas.microsoft.com/office/powerpoint/2010/main" val="252728832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577283-98C9-4623-9D7C-BCBE902DDB16}" type="datetimeFigureOut">
              <a:rPr lang="en-US" smtClean="0"/>
              <a:t>11/06/2017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B2C3DD2-6237-41AE-94E8-DE227D805B38}" type="slidenum">
              <a:rPr lang="en-US" smtClean="0"/>
              <a:t>‹#›</a:t>
            </a:fld>
            <a:endParaRPr lang="en-US"/>
          </a:p>
        </p:txBody>
      </p:sp>
    </p:spTree>
    <p:extLst>
      <p:ext uri="{BB962C8B-B14F-4D97-AF65-F5344CB8AC3E}">
        <p14:creationId xmlns:p14="http://schemas.microsoft.com/office/powerpoint/2010/main" val="73389381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9577283-98C9-4623-9D7C-BCBE902DDB16}" type="datetimeFigureOut">
              <a:rPr lang="en-US" smtClean="0"/>
              <a:t>11/06/2017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2C3DD2-6237-41AE-94E8-DE227D805B38}" type="slidenum">
              <a:rPr lang="en-US" smtClean="0"/>
              <a:t>‹#›</a:t>
            </a:fld>
            <a:endParaRPr lang="en-US"/>
          </a:p>
        </p:txBody>
      </p:sp>
    </p:spTree>
    <p:extLst>
      <p:ext uri="{BB962C8B-B14F-4D97-AF65-F5344CB8AC3E}">
        <p14:creationId xmlns:p14="http://schemas.microsoft.com/office/powerpoint/2010/main" val="422189692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9577283-98C9-4623-9D7C-BCBE902DDB16}" type="datetimeFigureOut">
              <a:rPr lang="en-US" smtClean="0"/>
              <a:t>11/06/2017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2C3DD2-6237-41AE-94E8-DE227D805B38}" type="slidenum">
              <a:rPr lang="en-US" smtClean="0"/>
              <a:t>‹#›</a:t>
            </a:fld>
            <a:endParaRPr lang="en-US"/>
          </a:p>
        </p:txBody>
      </p:sp>
    </p:spTree>
    <p:extLst>
      <p:ext uri="{BB962C8B-B14F-4D97-AF65-F5344CB8AC3E}">
        <p14:creationId xmlns:p14="http://schemas.microsoft.com/office/powerpoint/2010/main" val="779220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B1167DA-4450-4B7C-B8E8-BF9F18C24F02}" type="datetime1">
              <a:rPr lang="en-US" smtClean="0"/>
              <a:t>11/06/2017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E19F530-FFB0-D141-884B-ACCB2B99C609}" type="slidenum">
              <a:rPr lang="en-US" smtClean="0"/>
              <a:pPr/>
              <a:t>‹#›</a:t>
            </a:fld>
            <a:endParaRPr lang="en-US"/>
          </a:p>
        </p:txBody>
      </p:sp>
      <p:sp>
        <p:nvSpPr>
          <p:cNvPr id="6" name="Title 5"/>
          <p:cNvSpPr>
            <a:spLocks noGrp="1"/>
          </p:cNvSpPr>
          <p:nvPr>
            <p:ph type="title"/>
          </p:nvPr>
        </p:nvSpPr>
        <p:spPr/>
        <p:txBody>
          <a:bodyPr rtlCol="0"/>
          <a:lstStyle/>
          <a:p>
            <a:r>
              <a:rPr kumimoji="0" lang="en-US"/>
              <a:t>Click to edit Master title style</a:t>
            </a: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577283-98C9-4623-9D7C-BCBE902DDB16}" type="datetimeFigureOut">
              <a:rPr lang="en-US" smtClean="0"/>
              <a:t>11/06/2017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2C3DD2-6237-41AE-94E8-DE227D805B38}" type="slidenum">
              <a:rPr lang="en-US" smtClean="0"/>
              <a:t>‹#›</a:t>
            </a:fld>
            <a:endParaRPr lang="en-US"/>
          </a:p>
        </p:txBody>
      </p:sp>
    </p:spTree>
    <p:extLst>
      <p:ext uri="{BB962C8B-B14F-4D97-AF65-F5344CB8AC3E}">
        <p14:creationId xmlns:p14="http://schemas.microsoft.com/office/powerpoint/2010/main" val="296016628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577283-98C9-4623-9D7C-BCBE902DDB16}" type="datetimeFigureOut">
              <a:rPr lang="en-US" smtClean="0"/>
              <a:t>11/06/2017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2C3DD2-6237-41AE-94E8-DE227D805B38}" type="slidenum">
              <a:rPr lang="en-US" smtClean="0"/>
              <a:t>‹#›</a:t>
            </a:fld>
            <a:endParaRPr lang="en-US"/>
          </a:p>
        </p:txBody>
      </p:sp>
    </p:spTree>
    <p:extLst>
      <p:ext uri="{BB962C8B-B14F-4D97-AF65-F5344CB8AC3E}">
        <p14:creationId xmlns:p14="http://schemas.microsoft.com/office/powerpoint/2010/main" val="184569647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2A9BC7B-1CF2-4292-B677-828C25B00F40}" type="datetimeFigureOut">
              <a:rPr lang="en-US" smtClean="0">
                <a:solidFill>
                  <a:prstClr val="black">
                    <a:tint val="75000"/>
                  </a:prstClr>
                </a:solidFill>
              </a:rPr>
              <a:pPr/>
              <a:t>11/06/2017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BF8DA7F-2A73-4C1E-98EE-752A0092FD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247123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2A9BC7B-1CF2-4292-B677-828C25B00F40}" type="datetimeFigureOut">
              <a:rPr lang="en-US" smtClean="0">
                <a:solidFill>
                  <a:prstClr val="black">
                    <a:tint val="75000"/>
                  </a:prstClr>
                </a:solidFill>
              </a:rPr>
              <a:pPr/>
              <a:t>11/06/2017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BF8DA7F-2A73-4C1E-98EE-752A0092FD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577705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2A9BC7B-1CF2-4292-B677-828C25B00F40}" type="datetimeFigureOut">
              <a:rPr lang="en-US" smtClean="0">
                <a:solidFill>
                  <a:prstClr val="black">
                    <a:tint val="75000"/>
                  </a:prstClr>
                </a:solidFill>
              </a:rPr>
              <a:pPr/>
              <a:t>11/06/2017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BF8DA7F-2A73-4C1E-98EE-752A0092FD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256392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2A9BC7B-1CF2-4292-B677-828C25B00F40}" type="datetimeFigureOut">
              <a:rPr lang="en-US" smtClean="0">
                <a:solidFill>
                  <a:prstClr val="black">
                    <a:tint val="75000"/>
                  </a:prstClr>
                </a:solidFill>
              </a:rPr>
              <a:pPr/>
              <a:t>11/06/2017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BF8DA7F-2A73-4C1E-98EE-752A0092FD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40118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2A9BC7B-1CF2-4292-B677-828C25B00F40}" type="datetimeFigureOut">
              <a:rPr lang="en-US" smtClean="0">
                <a:solidFill>
                  <a:prstClr val="black">
                    <a:tint val="75000"/>
                  </a:prstClr>
                </a:solidFill>
              </a:rPr>
              <a:pPr/>
              <a:t>11/06/2017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BF8DA7F-2A73-4C1E-98EE-752A0092FD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594628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2A9BC7B-1CF2-4292-B677-828C25B00F40}" type="datetimeFigureOut">
              <a:rPr lang="en-US" smtClean="0">
                <a:solidFill>
                  <a:prstClr val="black">
                    <a:tint val="75000"/>
                  </a:prstClr>
                </a:solidFill>
              </a:rPr>
              <a:pPr/>
              <a:t>11/06/2017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BF8DA7F-2A73-4C1E-98EE-752A0092FD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58183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A9BC7B-1CF2-4292-B677-828C25B00F40}" type="datetimeFigureOut">
              <a:rPr lang="en-US" smtClean="0">
                <a:solidFill>
                  <a:prstClr val="black">
                    <a:tint val="75000"/>
                  </a:prstClr>
                </a:solidFill>
              </a:rPr>
              <a:pPr/>
              <a:t>11/06/2017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BF8DA7F-2A73-4C1E-98EE-752A0092FD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285844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2A9BC7B-1CF2-4292-B677-828C25B00F40}" type="datetimeFigureOut">
              <a:rPr lang="en-US" smtClean="0">
                <a:solidFill>
                  <a:prstClr val="black">
                    <a:tint val="75000"/>
                  </a:prstClr>
                </a:solidFill>
              </a:rPr>
              <a:pPr/>
              <a:t>11/06/2017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BF8DA7F-2A73-4C1E-98EE-752A0092FD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56837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B83F9B-FC32-46F7-BA01-A4CF794B4674}" type="datetime1">
              <a:rPr lang="en-US" smtClean="0"/>
              <a:t>11/06/2017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E19F530-FFB0-D141-884B-ACCB2B99C609}"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2A9BC7B-1CF2-4292-B677-828C25B00F40}" type="datetimeFigureOut">
              <a:rPr lang="en-US" smtClean="0">
                <a:solidFill>
                  <a:prstClr val="black">
                    <a:tint val="75000"/>
                  </a:prstClr>
                </a:solidFill>
              </a:rPr>
              <a:pPr/>
              <a:t>11/06/2017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BF8DA7F-2A73-4C1E-98EE-752A0092FD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705029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2A9BC7B-1CF2-4292-B677-828C25B00F40}" type="datetimeFigureOut">
              <a:rPr lang="en-US" smtClean="0">
                <a:solidFill>
                  <a:prstClr val="black">
                    <a:tint val="75000"/>
                  </a:prstClr>
                </a:solidFill>
              </a:rPr>
              <a:pPr/>
              <a:t>11/06/2017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BF8DA7F-2A73-4C1E-98EE-752A0092FD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786415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2A9BC7B-1CF2-4292-B677-828C25B00F40}" type="datetimeFigureOut">
              <a:rPr lang="en-US" smtClean="0">
                <a:solidFill>
                  <a:prstClr val="black">
                    <a:tint val="75000"/>
                  </a:prstClr>
                </a:solidFill>
              </a:rPr>
              <a:pPr/>
              <a:t>11/06/2017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BF8DA7F-2A73-4C1E-98EE-752A0092FD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2447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a:t>Click to edit Master title style</a:t>
            </a:r>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p>
            <a:fld id="{DAC337C9-A044-4471-8BDD-685F662F86DC}" type="datetime1">
              <a:rPr lang="en-US" smtClean="0"/>
              <a:t>11/06/2017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19F530-FFB0-D141-884B-ACCB2B99C60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403AE4B9-FDDA-4F04-B5DA-114A9047B9F0}" type="datetime1">
              <a:rPr lang="en-US" smtClean="0"/>
              <a:t>11/06/2017</a:t>
            </a:fld>
            <a:endParaRPr lang="en-US"/>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2E19F530-FFB0-D141-884B-ACCB2B99C609}" type="slidenum">
              <a:rPr lang="en-US" smtClean="0"/>
              <a:pPr/>
              <a:t>‹#›</a:t>
            </a:fld>
            <a:endParaRPr lang="en-US"/>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a:t>Click to edit Master title style</a:t>
            </a:r>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a:t>Click to edit Master title style</a:t>
            </a:r>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B2E5FDA5-D267-4D1F-B0D5-BF19E84F2E2C}" type="datetime1">
              <a:rPr lang="en-US" smtClean="0"/>
              <a:t>11/06/2017</a:t>
            </a:fld>
            <a:endParaRPr lang="en-US"/>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2E19F530-FFB0-D141-884B-ACCB2B99C60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hf hdr="0" ftr="0" dt="0"/>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8347" y="596018"/>
            <a:ext cx="7511473" cy="131248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18348" y="2060898"/>
            <a:ext cx="7511472" cy="4041162"/>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551708" y="6178260"/>
            <a:ext cx="1287464" cy="365125"/>
          </a:xfrm>
          <a:prstGeom prst="rect">
            <a:avLst/>
          </a:prstGeom>
        </p:spPr>
        <p:txBody>
          <a:bodyPr vert="horz" lIns="91440" tIns="45720" rIns="91440" bIns="45720" rtlCol="0" anchor="ctr"/>
          <a:lstStyle>
            <a:lvl1pPr algn="r">
              <a:defRPr sz="800" b="1" i="0">
                <a:solidFill>
                  <a:schemeClr val="tx1">
                    <a:lumMod val="75000"/>
                  </a:schemeClr>
                </a:solidFill>
                <a:effectLst>
                  <a:outerShdw blurRad="50800" dist="38100" dir="2700000" algn="tl" rotWithShape="0">
                    <a:srgbClr val="000000">
                      <a:alpha val="43000"/>
                    </a:srgbClr>
                  </a:outerShdw>
                </a:effectLst>
                <a:latin typeface="+mn-lt"/>
              </a:defRPr>
            </a:lvl1pPr>
          </a:lstStyle>
          <a:p>
            <a:pPr defTabSz="914400"/>
            <a:fld id="{D9992A70-8C57-41BC-A15F-BC7898E16740}" type="datetimeFigureOut">
              <a:rPr lang="en-US" smtClean="0">
                <a:solidFill>
                  <a:prstClr val="white">
                    <a:lumMod val="75000"/>
                  </a:prstClr>
                </a:solidFill>
              </a:rPr>
              <a:pPr defTabSz="914400"/>
              <a:t>11/06/2017</a:t>
            </a:fld>
            <a:endParaRPr lang="en-US">
              <a:solidFill>
                <a:prstClr val="white">
                  <a:lumMod val="75000"/>
                </a:prstClr>
              </a:solidFill>
            </a:endParaRPr>
          </a:p>
        </p:txBody>
      </p:sp>
      <p:sp>
        <p:nvSpPr>
          <p:cNvPr id="5" name="Footer Placeholder 4"/>
          <p:cNvSpPr>
            <a:spLocks noGrp="1"/>
          </p:cNvSpPr>
          <p:nvPr>
            <p:ph type="ftr" sz="quarter" idx="3"/>
          </p:nvPr>
        </p:nvSpPr>
        <p:spPr>
          <a:xfrm>
            <a:off x="818347" y="6178260"/>
            <a:ext cx="5624137" cy="365125"/>
          </a:xfrm>
          <a:prstGeom prst="rect">
            <a:avLst/>
          </a:prstGeom>
        </p:spPr>
        <p:txBody>
          <a:bodyPr vert="horz" lIns="91440" tIns="45720" rIns="91440" bIns="45720" rtlCol="0" anchor="ctr"/>
          <a:lstStyle>
            <a:lvl1pPr algn="l">
              <a:defRPr sz="800" b="1" i="0">
                <a:solidFill>
                  <a:schemeClr val="tx1">
                    <a:lumMod val="75000"/>
                  </a:schemeClr>
                </a:solidFill>
                <a:effectLst>
                  <a:outerShdw blurRad="50800" dist="38100" dir="2700000" algn="tl" rotWithShape="0">
                    <a:srgbClr val="000000">
                      <a:alpha val="43000"/>
                    </a:srgbClr>
                  </a:outerShdw>
                </a:effectLst>
                <a:latin typeface="+mn-lt"/>
              </a:defRPr>
            </a:lvl1pPr>
          </a:lstStyle>
          <a:p>
            <a:pPr defTabSz="914400"/>
            <a:endParaRPr lang="en-US">
              <a:solidFill>
                <a:prstClr val="white">
                  <a:lumMod val="75000"/>
                </a:prstClr>
              </a:solidFill>
            </a:endParaRPr>
          </a:p>
        </p:txBody>
      </p:sp>
      <p:sp>
        <p:nvSpPr>
          <p:cNvPr id="6" name="Slide Number Placeholder 5"/>
          <p:cNvSpPr>
            <a:spLocks noGrp="1"/>
          </p:cNvSpPr>
          <p:nvPr>
            <p:ph type="sldNum" sz="quarter" idx="4"/>
          </p:nvPr>
        </p:nvSpPr>
        <p:spPr>
          <a:xfrm>
            <a:off x="7917202" y="6178260"/>
            <a:ext cx="413483" cy="365125"/>
          </a:xfrm>
          <a:prstGeom prst="rect">
            <a:avLst/>
          </a:prstGeom>
        </p:spPr>
        <p:txBody>
          <a:bodyPr vert="horz" lIns="91440" tIns="45720" rIns="91440" bIns="45720" rtlCol="0" anchor="ctr"/>
          <a:lstStyle>
            <a:lvl1pPr algn="r">
              <a:defRPr sz="800" b="1" i="0">
                <a:solidFill>
                  <a:schemeClr val="tx1">
                    <a:lumMod val="75000"/>
                  </a:schemeClr>
                </a:solidFill>
                <a:effectLst>
                  <a:outerShdw blurRad="50800" dist="38100" dir="2700000" algn="tl" rotWithShape="0">
                    <a:srgbClr val="000000">
                      <a:alpha val="43000"/>
                    </a:srgbClr>
                  </a:outerShdw>
                </a:effectLst>
                <a:latin typeface="+mn-lt"/>
              </a:defRPr>
            </a:lvl1pPr>
          </a:lstStyle>
          <a:p>
            <a:pPr defTabSz="914400"/>
            <a:fld id="{F5C3DE4C-2C88-4078-BB8C-F38A3AEF17EA}" type="slidenum">
              <a:rPr lang="en-US" smtClean="0">
                <a:solidFill>
                  <a:prstClr val="white">
                    <a:lumMod val="75000"/>
                  </a:prstClr>
                </a:solidFill>
              </a:rPr>
              <a:pPr defTabSz="914400"/>
              <a:t>‹#›</a:t>
            </a:fld>
            <a:endParaRPr lang="en-US">
              <a:solidFill>
                <a:prstClr val="white">
                  <a:lumMod val="75000"/>
                </a:prstClr>
              </a:solidFill>
            </a:endParaRPr>
          </a:p>
        </p:txBody>
      </p:sp>
    </p:spTree>
    <p:extLst>
      <p:ext uri="{BB962C8B-B14F-4D97-AF65-F5344CB8AC3E}">
        <p14:creationId xmlns:p14="http://schemas.microsoft.com/office/powerpoint/2010/main" val="1119813746"/>
      </p:ext>
    </p:extLst>
  </p:cSld>
  <p:clrMap bg1="dk1" tx1="lt1" bg2="dk2" tx2="lt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 id="2147483853" r:id="rId13"/>
    <p:sldLayoutId id="2147483854" r:id="rId14"/>
    <p:sldLayoutId id="2147483855" r:id="rId15"/>
    <p:sldLayoutId id="2147483856" r:id="rId16"/>
    <p:sldLayoutId id="2147483857" r:id="rId17"/>
  </p:sldLayoutIdLst>
  <p:txStyles>
    <p:titleStyle>
      <a:lvl1pPr algn="l" defTabSz="457200" rtl="0" eaLnBrk="1" latinLnBrk="0" hangingPunct="1">
        <a:spcBef>
          <a:spcPct val="0"/>
        </a:spcBef>
        <a:buNone/>
        <a:defRPr sz="2800" kern="1200" cap="all">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30000"/>
        <a:buFont typeface="Arial"/>
        <a:buChar char="•"/>
        <a:defRPr sz="18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30000"/>
        <a:buFont typeface="Arial"/>
        <a:buChar char="•"/>
        <a:defRPr sz="16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30000"/>
        <a:buFont typeface="Arial"/>
        <a:buChar char="•"/>
        <a:defRPr sz="14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30000"/>
        <a:buFont typeface="Arial"/>
        <a:buChar char="•"/>
        <a:defRPr sz="14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30000"/>
        <a:buFont typeface="Arial"/>
        <a:buChar char="•"/>
        <a:defRPr sz="12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30000"/>
        <a:buFont typeface="Arial"/>
        <a:buChar char="•"/>
        <a:defRPr sz="1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30000"/>
        <a:buFont typeface="Arial"/>
        <a:buChar char="•"/>
        <a:defRPr sz="1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30000"/>
        <a:buFont typeface="Arial"/>
        <a:buChar char="•"/>
        <a:defRPr sz="1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772DE3-F348-45B9-964F-3F8556C33E0F}" type="datetimeFigureOut">
              <a:rPr lang="en-US" smtClean="0"/>
              <a:t>11/06/2017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B1DFBF-E099-4CE0-BACF-EE7AE7AAE6E8}" type="slidenum">
              <a:rPr lang="en-US" smtClean="0"/>
              <a:t>‹#›</a:t>
            </a:fld>
            <a:endParaRPr lang="en-US"/>
          </a:p>
        </p:txBody>
      </p:sp>
    </p:spTree>
    <p:extLst>
      <p:ext uri="{BB962C8B-B14F-4D97-AF65-F5344CB8AC3E}">
        <p14:creationId xmlns:p14="http://schemas.microsoft.com/office/powerpoint/2010/main" val="4099002312"/>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a:extLst>
              <a:ext uri="{FF2B5EF4-FFF2-40B4-BE49-F238E27FC236}">
                <a16:creationId xmlns:a16="http://schemas.microsoft.com/office/drawing/2014/main" id="{CA4B308D-392F-4BDA-AC2E-51EE2184D002}"/>
              </a:ext>
            </a:extLst>
          </p:cNvPr>
          <p:cNvSpPr>
            <a:spLocks noGrp="1" noChangeArrowheads="1"/>
          </p:cNvSpPr>
          <p:nvPr>
            <p:ph type="title"/>
          </p:nvPr>
        </p:nvSpPr>
        <p:spPr bwMode="auto">
          <a:xfrm>
            <a:off x="671040" y="568861"/>
            <a:ext cx="7806240" cy="1143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en-US"/>
              <a:t>Click to edit the title text format</a:t>
            </a:r>
          </a:p>
        </p:txBody>
      </p:sp>
      <p:sp>
        <p:nvSpPr>
          <p:cNvPr id="1026" name="Rectangle 2">
            <a:extLst>
              <a:ext uri="{FF2B5EF4-FFF2-40B4-BE49-F238E27FC236}">
                <a16:creationId xmlns:a16="http://schemas.microsoft.com/office/drawing/2014/main" id="{A96EA6EE-E776-45CE-87D1-A5D9FB15791A}"/>
              </a:ext>
            </a:extLst>
          </p:cNvPr>
          <p:cNvSpPr>
            <a:spLocks noGrp="1" noChangeArrowheads="1"/>
          </p:cNvSpPr>
          <p:nvPr>
            <p:ph type="body" idx="1"/>
          </p:nvPr>
        </p:nvSpPr>
        <p:spPr bwMode="auto">
          <a:xfrm>
            <a:off x="671040" y="1906761"/>
            <a:ext cx="7806240" cy="43190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a:p>
            <a:pPr lvl="4"/>
            <a:r>
              <a:rPr lang="en-GB" altLang="en-US"/>
              <a:t>Eighth Outline Level</a:t>
            </a:r>
          </a:p>
          <a:p>
            <a:pPr lvl="4"/>
            <a:r>
              <a:rPr lang="en-GB" altLang="en-US"/>
              <a:t>Ninth Outline Level</a:t>
            </a:r>
          </a:p>
        </p:txBody>
      </p:sp>
    </p:spTree>
    <p:extLst>
      <p:ext uri="{BB962C8B-B14F-4D97-AF65-F5344CB8AC3E}">
        <p14:creationId xmlns:p14="http://schemas.microsoft.com/office/powerpoint/2010/main" val="1690125953"/>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Lst>
  <p:txStyles>
    <p:titleStyle>
      <a:lvl1pPr algn="ctr" defTabSz="414726" rtl="0" fontAlgn="base" hangingPunct="0">
        <a:lnSpc>
          <a:spcPct val="93000"/>
        </a:lnSpc>
        <a:spcBef>
          <a:spcPct val="0"/>
        </a:spcBef>
        <a:spcAft>
          <a:spcPct val="0"/>
        </a:spcAft>
        <a:buClr>
          <a:srgbClr val="000000"/>
        </a:buClr>
        <a:buSzPct val="45000"/>
        <a:buFont typeface="Wingdings" panose="05000000000000000000" pitchFamily="2" charset="2"/>
        <a:defRPr sz="2540" b="1" kern="1200">
          <a:solidFill>
            <a:srgbClr val="000000"/>
          </a:solidFill>
          <a:latin typeface="+mj-lt"/>
          <a:ea typeface="+mj-ea"/>
          <a:cs typeface="+mj-cs"/>
        </a:defRPr>
      </a:lvl1pPr>
      <a:lvl2pPr marL="391686" indent="-195843" algn="ctr" defTabSz="414726" rtl="0" fontAlgn="base" hangingPunct="0">
        <a:lnSpc>
          <a:spcPct val="93000"/>
        </a:lnSpc>
        <a:spcBef>
          <a:spcPct val="0"/>
        </a:spcBef>
        <a:spcAft>
          <a:spcPct val="0"/>
        </a:spcAft>
        <a:buClr>
          <a:srgbClr val="000000"/>
        </a:buClr>
        <a:buSzPct val="45000"/>
        <a:buFont typeface="Wingdings" panose="05000000000000000000" pitchFamily="2" charset="2"/>
        <a:defRPr sz="2540" b="1">
          <a:solidFill>
            <a:srgbClr val="000000"/>
          </a:solidFill>
          <a:latin typeface="Times New Roman" panose="02020603050405020304" pitchFamily="18" charset="0"/>
          <a:cs typeface="msgothic" charset="0"/>
        </a:defRPr>
      </a:lvl2pPr>
      <a:lvl3pPr marL="587529" indent="-195843" algn="ctr" defTabSz="414726" rtl="0" fontAlgn="base" hangingPunct="0">
        <a:lnSpc>
          <a:spcPct val="93000"/>
        </a:lnSpc>
        <a:spcBef>
          <a:spcPct val="0"/>
        </a:spcBef>
        <a:spcAft>
          <a:spcPct val="0"/>
        </a:spcAft>
        <a:buClr>
          <a:srgbClr val="000000"/>
        </a:buClr>
        <a:buSzPct val="45000"/>
        <a:buFont typeface="Wingdings" panose="05000000000000000000" pitchFamily="2" charset="2"/>
        <a:defRPr sz="2540" b="1">
          <a:solidFill>
            <a:srgbClr val="000000"/>
          </a:solidFill>
          <a:latin typeface="Times New Roman" panose="02020603050405020304" pitchFamily="18" charset="0"/>
          <a:cs typeface="msgothic" charset="0"/>
        </a:defRPr>
      </a:lvl3pPr>
      <a:lvl4pPr marL="783372" indent="-195843" algn="ctr" defTabSz="414726" rtl="0" fontAlgn="base" hangingPunct="0">
        <a:lnSpc>
          <a:spcPct val="93000"/>
        </a:lnSpc>
        <a:spcBef>
          <a:spcPct val="0"/>
        </a:spcBef>
        <a:spcAft>
          <a:spcPct val="0"/>
        </a:spcAft>
        <a:buClr>
          <a:srgbClr val="000000"/>
        </a:buClr>
        <a:buSzPct val="45000"/>
        <a:buFont typeface="Wingdings" panose="05000000000000000000" pitchFamily="2" charset="2"/>
        <a:defRPr sz="2540" b="1">
          <a:solidFill>
            <a:srgbClr val="000000"/>
          </a:solidFill>
          <a:latin typeface="Times New Roman" panose="02020603050405020304" pitchFamily="18" charset="0"/>
          <a:cs typeface="msgothic" charset="0"/>
        </a:defRPr>
      </a:lvl4pPr>
      <a:lvl5pPr marL="979214" indent="-195843" algn="ctr" defTabSz="414726" rtl="0" fontAlgn="base" hangingPunct="0">
        <a:lnSpc>
          <a:spcPct val="93000"/>
        </a:lnSpc>
        <a:spcBef>
          <a:spcPct val="0"/>
        </a:spcBef>
        <a:spcAft>
          <a:spcPct val="0"/>
        </a:spcAft>
        <a:buClr>
          <a:srgbClr val="000000"/>
        </a:buClr>
        <a:buSzPct val="45000"/>
        <a:buFont typeface="Wingdings" panose="05000000000000000000" pitchFamily="2" charset="2"/>
        <a:defRPr sz="2540" b="1">
          <a:solidFill>
            <a:srgbClr val="000000"/>
          </a:solidFill>
          <a:latin typeface="Times New Roman" panose="02020603050405020304" pitchFamily="18" charset="0"/>
          <a:cs typeface="msgothic" charset="0"/>
        </a:defRPr>
      </a:lvl5pPr>
      <a:lvl6pPr marL="1393941" indent="-195843" algn="ctr" defTabSz="414726" rtl="0" fontAlgn="base" hangingPunct="0">
        <a:lnSpc>
          <a:spcPct val="93000"/>
        </a:lnSpc>
        <a:spcBef>
          <a:spcPct val="0"/>
        </a:spcBef>
        <a:spcAft>
          <a:spcPct val="0"/>
        </a:spcAft>
        <a:buClr>
          <a:srgbClr val="000000"/>
        </a:buClr>
        <a:buSzPct val="45000"/>
        <a:buFont typeface="Wingdings" panose="05000000000000000000" pitchFamily="2" charset="2"/>
        <a:defRPr sz="2540" b="1">
          <a:solidFill>
            <a:srgbClr val="000000"/>
          </a:solidFill>
          <a:latin typeface="Times New Roman" panose="02020603050405020304" pitchFamily="18" charset="0"/>
          <a:cs typeface="msgothic" charset="0"/>
        </a:defRPr>
      </a:lvl6pPr>
      <a:lvl7pPr marL="1808667" indent="-195843" algn="ctr" defTabSz="414726" rtl="0" fontAlgn="base" hangingPunct="0">
        <a:lnSpc>
          <a:spcPct val="93000"/>
        </a:lnSpc>
        <a:spcBef>
          <a:spcPct val="0"/>
        </a:spcBef>
        <a:spcAft>
          <a:spcPct val="0"/>
        </a:spcAft>
        <a:buClr>
          <a:srgbClr val="000000"/>
        </a:buClr>
        <a:buSzPct val="45000"/>
        <a:buFont typeface="Wingdings" panose="05000000000000000000" pitchFamily="2" charset="2"/>
        <a:defRPr sz="2540" b="1">
          <a:solidFill>
            <a:srgbClr val="000000"/>
          </a:solidFill>
          <a:latin typeface="Times New Roman" panose="02020603050405020304" pitchFamily="18" charset="0"/>
          <a:cs typeface="msgothic" charset="0"/>
        </a:defRPr>
      </a:lvl7pPr>
      <a:lvl8pPr marL="2223393" indent="-195843" algn="ctr" defTabSz="414726" rtl="0" fontAlgn="base" hangingPunct="0">
        <a:lnSpc>
          <a:spcPct val="93000"/>
        </a:lnSpc>
        <a:spcBef>
          <a:spcPct val="0"/>
        </a:spcBef>
        <a:spcAft>
          <a:spcPct val="0"/>
        </a:spcAft>
        <a:buClr>
          <a:srgbClr val="000000"/>
        </a:buClr>
        <a:buSzPct val="45000"/>
        <a:buFont typeface="Wingdings" panose="05000000000000000000" pitchFamily="2" charset="2"/>
        <a:defRPr sz="2540" b="1">
          <a:solidFill>
            <a:srgbClr val="000000"/>
          </a:solidFill>
          <a:latin typeface="Times New Roman" panose="02020603050405020304" pitchFamily="18" charset="0"/>
          <a:cs typeface="msgothic" charset="0"/>
        </a:defRPr>
      </a:lvl8pPr>
      <a:lvl9pPr marL="2638119" indent="-195843" algn="ctr" defTabSz="414726" rtl="0" fontAlgn="base" hangingPunct="0">
        <a:lnSpc>
          <a:spcPct val="93000"/>
        </a:lnSpc>
        <a:spcBef>
          <a:spcPct val="0"/>
        </a:spcBef>
        <a:spcAft>
          <a:spcPct val="0"/>
        </a:spcAft>
        <a:buClr>
          <a:srgbClr val="000000"/>
        </a:buClr>
        <a:buSzPct val="45000"/>
        <a:buFont typeface="Wingdings" panose="05000000000000000000" pitchFamily="2" charset="2"/>
        <a:defRPr sz="2540" b="1">
          <a:solidFill>
            <a:srgbClr val="000000"/>
          </a:solidFill>
          <a:latin typeface="Times New Roman" panose="02020603050405020304" pitchFamily="18" charset="0"/>
          <a:cs typeface="msgothic" charset="0"/>
        </a:defRPr>
      </a:lvl9pPr>
    </p:titleStyle>
    <p:bodyStyle>
      <a:lvl1pPr marL="391686" indent="-293764" algn="l" defTabSz="414726" rtl="0" fontAlgn="base" hangingPunct="0">
        <a:lnSpc>
          <a:spcPct val="93000"/>
        </a:lnSpc>
        <a:spcBef>
          <a:spcPct val="0"/>
        </a:spcBef>
        <a:spcAft>
          <a:spcPts val="806"/>
        </a:spcAft>
        <a:buClr>
          <a:srgbClr val="000000"/>
        </a:buClr>
        <a:buSzPct val="100000"/>
        <a:buFont typeface="Arial" panose="020B0604020202020204" pitchFamily="34" charset="0"/>
        <a:buChar char="•"/>
        <a:defRPr sz="1814" kern="1200">
          <a:solidFill>
            <a:srgbClr val="000000"/>
          </a:solidFill>
          <a:latin typeface="+mn-lt"/>
          <a:ea typeface="+mn-ea"/>
          <a:cs typeface="+mn-cs"/>
        </a:defRPr>
      </a:lvl1pPr>
      <a:lvl2pPr marL="783372" indent="-260644" algn="l" defTabSz="414726" rtl="0" fontAlgn="base" hangingPunct="0">
        <a:lnSpc>
          <a:spcPct val="93000"/>
        </a:lnSpc>
        <a:spcBef>
          <a:spcPct val="0"/>
        </a:spcBef>
        <a:spcAft>
          <a:spcPts val="1032"/>
        </a:spcAft>
        <a:buClr>
          <a:srgbClr val="000000"/>
        </a:buClr>
        <a:buSzPct val="75000"/>
        <a:buFont typeface="Symbol" panose="05050102010706020507" pitchFamily="18" charset="2"/>
        <a:buChar char=""/>
        <a:defRPr sz="2358" kern="1200">
          <a:solidFill>
            <a:srgbClr val="000000"/>
          </a:solidFill>
          <a:latin typeface="+mn-lt"/>
          <a:ea typeface="+mn-ea"/>
          <a:cs typeface="+mn-cs"/>
        </a:defRPr>
      </a:lvl2pPr>
      <a:lvl3pPr marL="1175057" indent="-195843" algn="l" defTabSz="414726" rtl="0" fontAlgn="base" hangingPunct="0">
        <a:lnSpc>
          <a:spcPct val="93000"/>
        </a:lnSpc>
        <a:spcBef>
          <a:spcPct val="0"/>
        </a:spcBef>
        <a:spcAft>
          <a:spcPts val="771"/>
        </a:spcAft>
        <a:buClr>
          <a:srgbClr val="000000"/>
        </a:buClr>
        <a:buSzPct val="45000"/>
        <a:buFont typeface="Wingdings" panose="05000000000000000000" pitchFamily="2" charset="2"/>
        <a:buChar char=""/>
        <a:defRPr sz="2177" kern="1200">
          <a:solidFill>
            <a:srgbClr val="000000"/>
          </a:solidFill>
          <a:latin typeface="+mn-lt"/>
          <a:ea typeface="+mn-ea"/>
          <a:cs typeface="+mn-cs"/>
        </a:defRPr>
      </a:lvl3pPr>
      <a:lvl4pPr marL="1566743" indent="-195843" algn="l" defTabSz="414726" rtl="0" fontAlgn="base" hangingPunct="0">
        <a:lnSpc>
          <a:spcPct val="93000"/>
        </a:lnSpc>
        <a:spcBef>
          <a:spcPct val="0"/>
        </a:spcBef>
        <a:spcAft>
          <a:spcPts val="522"/>
        </a:spcAft>
        <a:buClr>
          <a:srgbClr val="000000"/>
        </a:buClr>
        <a:buSzPct val="75000"/>
        <a:buFont typeface="Symbol" panose="05050102010706020507" pitchFamily="18" charset="2"/>
        <a:buChar char=""/>
        <a:defRPr sz="1814" kern="1200">
          <a:solidFill>
            <a:srgbClr val="000000"/>
          </a:solidFill>
          <a:latin typeface="+mn-lt"/>
          <a:ea typeface="+mn-ea"/>
          <a:cs typeface="+mn-cs"/>
        </a:defRPr>
      </a:lvl4pPr>
      <a:lvl5pPr marL="1958429" indent="-195843" algn="l" defTabSz="414726" rtl="0" fontAlgn="base" hangingPunct="0">
        <a:lnSpc>
          <a:spcPct val="93000"/>
        </a:lnSpc>
        <a:spcBef>
          <a:spcPct val="0"/>
        </a:spcBef>
        <a:spcAft>
          <a:spcPts val="261"/>
        </a:spcAft>
        <a:buClr>
          <a:srgbClr val="000000"/>
        </a:buClr>
        <a:buSzPct val="45000"/>
        <a:buFont typeface="Wingdings" panose="05000000000000000000" pitchFamily="2" charset="2"/>
        <a:buChar char=""/>
        <a:defRPr sz="1814" kern="1200">
          <a:solidFill>
            <a:srgbClr val="000000"/>
          </a:solidFill>
          <a:latin typeface="+mn-lt"/>
          <a:ea typeface="+mn-ea"/>
          <a:cs typeface="+mn-cs"/>
        </a:defRPr>
      </a:lvl5pPr>
      <a:lvl6pPr marL="2280994"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6pPr>
      <a:lvl7pPr marL="2695720"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7pPr>
      <a:lvl8pPr marL="3110446"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8pPr>
      <a:lvl9pPr marL="3525172"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9pPr>
    </p:bodyStyle>
    <p:otherStyle>
      <a:defPPr>
        <a:defRPr lang="en-US"/>
      </a:defPPr>
      <a:lvl1pPr marL="0" algn="l" defTabSz="829452" rtl="0" eaLnBrk="1" latinLnBrk="0" hangingPunct="1">
        <a:defRPr sz="1633" kern="1200">
          <a:solidFill>
            <a:schemeClr val="tx1"/>
          </a:solidFill>
          <a:latin typeface="+mn-lt"/>
          <a:ea typeface="+mn-ea"/>
          <a:cs typeface="+mn-cs"/>
        </a:defRPr>
      </a:lvl1pPr>
      <a:lvl2pPr marL="414726" algn="l" defTabSz="829452" rtl="0" eaLnBrk="1" latinLnBrk="0" hangingPunct="1">
        <a:defRPr sz="1633" kern="1200">
          <a:solidFill>
            <a:schemeClr val="tx1"/>
          </a:solidFill>
          <a:latin typeface="+mn-lt"/>
          <a:ea typeface="+mn-ea"/>
          <a:cs typeface="+mn-cs"/>
        </a:defRPr>
      </a:lvl2pPr>
      <a:lvl3pPr marL="829452" algn="l" defTabSz="829452" rtl="0" eaLnBrk="1" latinLnBrk="0" hangingPunct="1">
        <a:defRPr sz="1633" kern="1200">
          <a:solidFill>
            <a:schemeClr val="tx1"/>
          </a:solidFill>
          <a:latin typeface="+mn-lt"/>
          <a:ea typeface="+mn-ea"/>
          <a:cs typeface="+mn-cs"/>
        </a:defRPr>
      </a:lvl3pPr>
      <a:lvl4pPr marL="1244178" algn="l" defTabSz="829452" rtl="0" eaLnBrk="1" latinLnBrk="0" hangingPunct="1">
        <a:defRPr sz="1633" kern="1200">
          <a:solidFill>
            <a:schemeClr val="tx1"/>
          </a:solidFill>
          <a:latin typeface="+mn-lt"/>
          <a:ea typeface="+mn-ea"/>
          <a:cs typeface="+mn-cs"/>
        </a:defRPr>
      </a:lvl4pPr>
      <a:lvl5pPr marL="1658904" algn="l" defTabSz="829452" rtl="0" eaLnBrk="1" latinLnBrk="0" hangingPunct="1">
        <a:defRPr sz="1633" kern="1200">
          <a:solidFill>
            <a:schemeClr val="tx1"/>
          </a:solidFill>
          <a:latin typeface="+mn-lt"/>
          <a:ea typeface="+mn-ea"/>
          <a:cs typeface="+mn-cs"/>
        </a:defRPr>
      </a:lvl5pPr>
      <a:lvl6pPr marL="2073631" algn="l" defTabSz="829452" rtl="0" eaLnBrk="1" latinLnBrk="0" hangingPunct="1">
        <a:defRPr sz="1633" kern="1200">
          <a:solidFill>
            <a:schemeClr val="tx1"/>
          </a:solidFill>
          <a:latin typeface="+mn-lt"/>
          <a:ea typeface="+mn-ea"/>
          <a:cs typeface="+mn-cs"/>
        </a:defRPr>
      </a:lvl6pPr>
      <a:lvl7pPr marL="2488357" algn="l" defTabSz="829452" rtl="0" eaLnBrk="1" latinLnBrk="0" hangingPunct="1">
        <a:defRPr sz="1633" kern="1200">
          <a:solidFill>
            <a:schemeClr val="tx1"/>
          </a:solidFill>
          <a:latin typeface="+mn-lt"/>
          <a:ea typeface="+mn-ea"/>
          <a:cs typeface="+mn-cs"/>
        </a:defRPr>
      </a:lvl7pPr>
      <a:lvl8pPr marL="2903083" algn="l" defTabSz="829452" rtl="0" eaLnBrk="1" latinLnBrk="0" hangingPunct="1">
        <a:defRPr sz="1633" kern="1200">
          <a:solidFill>
            <a:schemeClr val="tx1"/>
          </a:solidFill>
          <a:latin typeface="+mn-lt"/>
          <a:ea typeface="+mn-ea"/>
          <a:cs typeface="+mn-cs"/>
        </a:defRPr>
      </a:lvl8pPr>
      <a:lvl9pPr marL="3317809" algn="l" defTabSz="829452" rtl="0" eaLnBrk="1" latinLnBrk="0" hangingPunct="1">
        <a:defRPr sz="163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577283-98C9-4623-9D7C-BCBE902DDB16}" type="datetimeFigureOut">
              <a:rPr lang="en-US" smtClean="0"/>
              <a:t>11/06/2017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2C3DD2-6237-41AE-94E8-DE227D805B38}" type="slidenum">
              <a:rPr lang="en-US" smtClean="0"/>
              <a:t>‹#›</a:t>
            </a:fld>
            <a:endParaRPr lang="en-US"/>
          </a:p>
        </p:txBody>
      </p:sp>
    </p:spTree>
    <p:extLst>
      <p:ext uri="{BB962C8B-B14F-4D97-AF65-F5344CB8AC3E}">
        <p14:creationId xmlns:p14="http://schemas.microsoft.com/office/powerpoint/2010/main" val="3981842918"/>
      </p:ext>
    </p:extLst>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A9BC7B-1CF2-4292-B677-828C25B00F40}" type="datetimeFigureOut">
              <a:rPr lang="en-US" smtClean="0">
                <a:solidFill>
                  <a:prstClr val="black">
                    <a:tint val="75000"/>
                  </a:prstClr>
                </a:solidFill>
              </a:rPr>
              <a:pPr/>
              <a:t>11/06/2017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F8DA7F-2A73-4C1E-98EE-752A0092FD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0428792"/>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30.xml"/><Relationship Id="rId5" Type="http://schemas.openxmlformats.org/officeDocument/2006/relationships/image" Target="../media/image9.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jpeg"/><Relationship Id="rId1" Type="http://schemas.openxmlformats.org/officeDocument/2006/relationships/slideLayout" Target="../slideLayouts/slideLayout30.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35.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35.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35.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0.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12.xml"/><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0.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46.xml"/><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46.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46.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46.xml"/><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8.xml"/><Relationship Id="rId1" Type="http://schemas.openxmlformats.org/officeDocument/2006/relationships/slideLayout" Target="../slideLayouts/slideLayout19.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8.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png"/><Relationship Id="rId1" Type="http://schemas.openxmlformats.org/officeDocument/2006/relationships/slideLayout" Target="../slideLayouts/slideLayout13.xml"/><Relationship Id="rId4" Type="http://schemas.openxmlformats.org/officeDocument/2006/relationships/image" Target="../media/image44.emf"/></Relationships>
</file>

<file path=ppt/slides/_rels/slide43.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png"/><Relationship Id="rId1" Type="http://schemas.openxmlformats.org/officeDocument/2006/relationships/slideLayout" Target="../slideLayouts/slideLayout13.xml"/><Relationship Id="rId4" Type="http://schemas.openxmlformats.org/officeDocument/2006/relationships/image" Target="../media/image44.emf"/></Relationships>
</file>

<file path=ppt/slides/_rels/slide4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emf"/><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5.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0.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35.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5.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25"/>
          <p:cNvSpPr>
            <a:spLocks noGrp="1"/>
          </p:cNvSpPr>
          <p:nvPr>
            <p:ph type="ctrTitle"/>
          </p:nvPr>
        </p:nvSpPr>
        <p:spPr>
          <a:xfrm>
            <a:off x="685800" y="2234921"/>
            <a:ext cx="7772400" cy="1829761"/>
          </a:xfrm>
        </p:spPr>
        <p:txBody>
          <a:bodyPr>
            <a:noAutofit/>
          </a:bodyPr>
          <a:lstStyle/>
          <a:p>
            <a:r>
              <a:rPr lang="en-US" dirty="0"/>
              <a:t>Addiction, Opioids, Cannabis, and Youth</a:t>
            </a:r>
          </a:p>
        </p:txBody>
      </p:sp>
      <p:sp>
        <p:nvSpPr>
          <p:cNvPr id="24" name="Content Placeholder 23"/>
          <p:cNvSpPr>
            <a:spLocks noGrp="1"/>
          </p:cNvSpPr>
          <p:nvPr>
            <p:ph type="subTitle" idx="1"/>
          </p:nvPr>
        </p:nvSpPr>
        <p:spPr>
          <a:xfrm>
            <a:off x="685800" y="4211459"/>
            <a:ext cx="7772400" cy="1199704"/>
          </a:xfrm>
        </p:spPr>
        <p:txBody>
          <a:bodyPr>
            <a:normAutofit/>
          </a:bodyPr>
          <a:lstStyle/>
          <a:p>
            <a:r>
              <a:rPr lang="en-US" dirty="0"/>
              <a:t>John F. Kelly, Ph.D.</a:t>
            </a:r>
          </a:p>
          <a:p>
            <a:r>
              <a:rPr lang="en-US" dirty="0"/>
              <a:t>MASC/MASS STATE CONVENTION, NOV 2017</a:t>
            </a:r>
          </a:p>
        </p:txBody>
      </p:sp>
      <p:pic>
        <p:nvPicPr>
          <p:cNvPr id="4" name="Picture 3"/>
          <p:cNvPicPr>
            <a:picLocks noChangeAspect="1"/>
          </p:cNvPicPr>
          <p:nvPr/>
        </p:nvPicPr>
        <p:blipFill>
          <a:blip r:embed="rId3"/>
          <a:stretch>
            <a:fillRect/>
          </a:stretch>
        </p:blipFill>
        <p:spPr>
          <a:xfrm>
            <a:off x="5508031" y="0"/>
            <a:ext cx="3635969" cy="1566198"/>
          </a:xfrm>
          <a:prstGeom prst="rect">
            <a:avLst/>
          </a:prstGeom>
        </p:spPr>
      </p:pic>
      <p:sp>
        <p:nvSpPr>
          <p:cNvPr id="2" name="Slide Number Placeholder 1"/>
          <p:cNvSpPr>
            <a:spLocks noGrp="1"/>
          </p:cNvSpPr>
          <p:nvPr>
            <p:ph type="sldNum" sz="quarter" idx="12"/>
          </p:nvPr>
        </p:nvSpPr>
        <p:spPr/>
        <p:txBody>
          <a:bodyPr/>
          <a:lstStyle/>
          <a:p>
            <a:fld id="{2E19F530-FFB0-D141-884B-ACCB2B99C609}" type="slidenum">
              <a:rPr lang="en-US" smtClean="0"/>
              <a:pPr/>
              <a:t>1</a:t>
            </a:fld>
            <a:endParaRPr lang="en-US"/>
          </a:p>
        </p:txBody>
      </p:sp>
    </p:spTree>
    <p:extLst>
      <p:ext uri="{BB962C8B-B14F-4D97-AF65-F5344CB8AC3E}">
        <p14:creationId xmlns:p14="http://schemas.microsoft.com/office/powerpoint/2010/main" val="16704783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 y="851700"/>
            <a:ext cx="914400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sto MT" panose="02040603050505030304" pitchFamily="18" charset="0"/>
                <a:ea typeface="+mn-ea"/>
                <a:cs typeface="Arial" panose="020B0604020202020204" pitchFamily="34" charset="0"/>
              </a:rPr>
              <a:t>Overprescribing: The 5</a:t>
            </a:r>
            <a:r>
              <a:rPr kumimoji="0" lang="en-US" sz="2400" b="1" i="0" u="none" strike="noStrike" kern="1200" cap="none" spc="0" normalizeH="0" baseline="30000" noProof="0">
                <a:ln>
                  <a:noFill/>
                </a:ln>
                <a:solidFill>
                  <a:prstClr val="black"/>
                </a:solidFill>
                <a:effectLst/>
                <a:uLnTx/>
                <a:uFillTx/>
                <a:latin typeface="Calisto MT" panose="02040603050505030304" pitchFamily="18" charset="0"/>
                <a:ea typeface="+mn-ea"/>
                <a:cs typeface="Arial" panose="020B0604020202020204" pitchFamily="34" charset="0"/>
              </a:rPr>
              <a:t>th</a:t>
            </a:r>
            <a:r>
              <a:rPr kumimoji="0" lang="en-US" sz="2400" b="1" i="0" u="none" strike="noStrike" kern="1200" cap="none" spc="0" normalizeH="0" baseline="0" noProof="0">
                <a:ln>
                  <a:noFill/>
                </a:ln>
                <a:solidFill>
                  <a:prstClr val="black"/>
                </a:solidFill>
                <a:effectLst/>
                <a:uLnTx/>
                <a:uFillTx/>
                <a:latin typeface="Calisto MT" panose="02040603050505030304" pitchFamily="18" charset="0"/>
                <a:ea typeface="+mn-ea"/>
                <a:cs typeface="Arial" panose="020B0604020202020204" pitchFamily="34" charset="0"/>
              </a:rPr>
              <a:t> Vital Sign</a:t>
            </a:r>
          </a:p>
        </p:txBody>
      </p:sp>
      <p:sp>
        <p:nvSpPr>
          <p:cNvPr id="4" name="TextBox 3"/>
          <p:cNvSpPr txBox="1"/>
          <p:nvPr/>
        </p:nvSpPr>
        <p:spPr>
          <a:xfrm>
            <a:off x="535872" y="2151975"/>
            <a:ext cx="7989343" cy="2585323"/>
          </a:xfrm>
          <a:prstGeom prst="rect">
            <a:avLst/>
          </a:prstGeom>
          <a:noFill/>
        </p:spPr>
        <p:txBody>
          <a:bodyPr wrap="square" rtlCol="0">
            <a:spAutoFit/>
          </a:bodyPr>
          <a:lstStyle/>
          <a:p>
            <a:pPr marL="2857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Unrelieved pain major, yet an avoidable, public health problem. </a:t>
            </a:r>
          </a:p>
          <a:p>
            <a:pPr marL="2857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1997, collaborative project initiated to integrate pain assessment and management into standards</a:t>
            </a:r>
          </a:p>
          <a:p>
            <a:pPr marL="0" marR="0" lvl="1"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2001, all patient care organizations accredited by JCAHO - Pain Management becomes the 5</a:t>
            </a: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th</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vital sign.</a:t>
            </a:r>
          </a:p>
          <a:p>
            <a:pPr marL="2857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Prescription opioids purported and perceived to be “safe” “non-addicting”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6752" y="6229852"/>
            <a:ext cx="748806" cy="430820"/>
          </a:xfrm>
          <a:prstGeom prst="rect">
            <a:avLst/>
          </a:prstGeom>
        </p:spPr>
      </p:pic>
      <p:sp>
        <p:nvSpPr>
          <p:cNvPr id="7" name="TextBox 6"/>
          <p:cNvSpPr txBox="1"/>
          <p:nvPr/>
        </p:nvSpPr>
        <p:spPr>
          <a:xfrm>
            <a:off x="307956" y="52366"/>
            <a:ext cx="852808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lumMod val="50000"/>
                  </a:prstClr>
                </a:solidFill>
                <a:effectLst/>
                <a:uLnTx/>
                <a:uFillTx/>
                <a:latin typeface="Calisto MT" panose="02040603050505030304" pitchFamily="18" charset="0"/>
                <a:ea typeface="+mn-ea"/>
                <a:cs typeface="Arial" panose="020B0604020202020204" pitchFamily="34" charset="0"/>
              </a:rPr>
              <a:t>ETIOLOGY: </a:t>
            </a:r>
            <a:r>
              <a:rPr kumimoji="0" lang="en-US" sz="1800" b="0" i="0" u="none" strike="noStrike" kern="1200" cap="none" spc="0" normalizeH="0" baseline="0" noProof="0">
                <a:ln>
                  <a:noFill/>
                </a:ln>
                <a:solidFill>
                  <a:srgbClr val="007EA3"/>
                </a:solidFill>
                <a:effectLst/>
                <a:uLnTx/>
                <a:uFillTx/>
                <a:latin typeface="Calisto MT" panose="02040603050505030304" pitchFamily="18" charset="0"/>
                <a:ea typeface="+mn-ea"/>
                <a:cs typeface="Arial" panose="020B0604020202020204" pitchFamily="34" charset="0"/>
              </a:rPr>
              <a:t>HOW DID WE GET HERE?</a:t>
            </a:r>
            <a:endParaRPr kumimoji="0" lang="en-US" sz="2400" b="0" i="0" u="none" strike="noStrike" kern="1200" cap="none" spc="0" normalizeH="0" baseline="0" noProof="0">
              <a:ln>
                <a:noFill/>
              </a:ln>
              <a:solidFill>
                <a:prstClr val="black"/>
              </a:solidFill>
              <a:effectLst/>
              <a:uLnTx/>
              <a:uFillTx/>
              <a:latin typeface="Calisto MT" panose="02040603050505030304" pitchFamily="18" charset="0"/>
              <a:ea typeface="+mn-ea"/>
              <a:cs typeface="Arial" panose="020B0604020202020204" pitchFamily="34" charset="0"/>
            </a:endParaRPr>
          </a:p>
        </p:txBody>
      </p:sp>
    </p:spTree>
    <p:extLst>
      <p:ext uri="{BB962C8B-B14F-4D97-AF65-F5344CB8AC3E}">
        <p14:creationId xmlns:p14="http://schemas.microsoft.com/office/powerpoint/2010/main" val="23250049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507877" y="2635723"/>
            <a:ext cx="3954595" cy="3661560"/>
          </a:xfrm>
          <a:prstGeom prst="rect">
            <a:avLst/>
          </a:prstGeom>
        </p:spPr>
      </p:pic>
      <p:pic>
        <p:nvPicPr>
          <p:cNvPr id="5" name="Picture 4"/>
          <p:cNvPicPr>
            <a:picLocks noChangeAspect="1"/>
          </p:cNvPicPr>
          <p:nvPr/>
        </p:nvPicPr>
        <p:blipFill>
          <a:blip r:embed="rId4"/>
          <a:stretch>
            <a:fillRect/>
          </a:stretch>
        </p:blipFill>
        <p:spPr>
          <a:xfrm>
            <a:off x="1507877" y="401782"/>
            <a:ext cx="3612920" cy="2015787"/>
          </a:xfrm>
          <a:prstGeom prst="rect">
            <a:avLst/>
          </a:prstGeom>
        </p:spPr>
      </p:pic>
      <p:sp>
        <p:nvSpPr>
          <p:cNvPr id="6" name="TextBox 5"/>
          <p:cNvSpPr txBox="1"/>
          <p:nvPr/>
        </p:nvSpPr>
        <p:spPr>
          <a:xfrm>
            <a:off x="5974429" y="672861"/>
            <a:ext cx="3085351" cy="2308324"/>
          </a:xfrm>
          <a:prstGeom prst="rect">
            <a:avLst/>
          </a:prstGeom>
          <a:solidFill>
            <a:srgbClr val="FF0000"/>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a:t>
            </a:r>
            <a:r>
              <a:rPr kumimoji="0" lang="en-US" sz="1800" b="0" i="1" u="none" strike="noStrike" kern="1200" cap="none" spc="0" normalizeH="0" baseline="0" noProof="0">
                <a:ln>
                  <a:noFill/>
                </a:ln>
                <a:solidFill>
                  <a:prstClr val="white"/>
                </a:solidFill>
                <a:effectLst/>
                <a:uLnTx/>
                <a:uFillTx/>
                <a:latin typeface="Calibri" panose="020F0502020204030204"/>
                <a:ea typeface="+mn-ea"/>
                <a:cs typeface="+mn-cs"/>
              </a:rPr>
              <a:t>I was sort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prstClr val="white"/>
                </a:solidFill>
                <a:effectLst/>
                <a:uLnTx/>
                <a:uFillTx/>
                <a:latin typeface="Calibri" panose="020F0502020204030204"/>
                <a:ea typeface="+mn-ea"/>
                <a:cs typeface="+mn-cs"/>
              </a:rPr>
              <a:t>of amazed. None of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prstClr val="white"/>
                </a:solidFill>
                <a:effectLst/>
                <a:uLnTx/>
                <a:uFillTx/>
                <a:latin typeface="Calibri" panose="020F0502020204030204"/>
                <a:ea typeface="+mn-ea"/>
                <a:cs typeface="+mn-cs"/>
              </a:rPr>
              <a:t>the companies came to</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prstClr val="white"/>
                </a:solidFill>
                <a:effectLst/>
                <a:uLnTx/>
                <a:uFillTx/>
                <a:latin typeface="Calibri" panose="020F0502020204030204"/>
                <a:ea typeface="+mn-ea"/>
                <a:cs typeface="+mn-cs"/>
              </a:rPr>
              <a:t>talk to me about the letter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prstClr val="white"/>
                </a:solidFill>
                <a:effectLst/>
                <a:uLnTx/>
                <a:uFillTx/>
                <a:latin typeface="Calibri" panose="020F0502020204030204"/>
                <a:ea typeface="+mn-ea"/>
                <a:cs typeface="+mn-cs"/>
              </a:rPr>
              <a:t>or the use as an ad.”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-Hershel </a:t>
            </a:r>
            <a:r>
              <a:rPr kumimoji="0" lang="en-US" sz="1800" b="0" i="0" u="none" strike="noStrike" kern="1200" cap="none" spc="0" normalizeH="0" baseline="0" noProof="0" err="1">
                <a:ln>
                  <a:noFill/>
                </a:ln>
                <a:solidFill>
                  <a:prstClr val="white"/>
                </a:solidFill>
                <a:effectLst/>
                <a:uLnTx/>
                <a:uFillTx/>
                <a:latin typeface="Calibri" panose="020F0502020204030204"/>
                <a:ea typeface="+mn-ea"/>
                <a:cs typeface="+mn-cs"/>
              </a:rPr>
              <a:t>Jick</a:t>
            </a: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 NPR Interview, 2017</a:t>
            </a:r>
          </a:p>
        </p:txBody>
      </p:sp>
      <p:sp>
        <p:nvSpPr>
          <p:cNvPr id="7" name="Rectangle 6"/>
          <p:cNvSpPr/>
          <p:nvPr/>
        </p:nvSpPr>
        <p:spPr>
          <a:xfrm rot="16200000">
            <a:off x="-3092570" y="3092570"/>
            <a:ext cx="6858000" cy="672860"/>
          </a:xfrm>
          <a:prstGeom prst="rect">
            <a:avLst/>
          </a:prstGeom>
          <a:solidFill>
            <a:srgbClr val="C2C2A0"/>
          </a:solidFill>
          <a:ln>
            <a:solidFill>
              <a:srgbClr val="C2C2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p:cNvSpPr/>
          <p:nvPr/>
        </p:nvSpPr>
        <p:spPr>
          <a:xfrm>
            <a:off x="894266" y="6534677"/>
            <a:ext cx="6330778" cy="21544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Calibri" panose="020F0502020204030204"/>
                <a:ea typeface="+mn-ea"/>
                <a:cs typeface="+mn-cs"/>
              </a:rPr>
              <a:t>NEJM: http://www.nejm.org/doi/pdf/10.1056/NEJM198001103020221</a:t>
            </a:r>
          </a:p>
        </p:txBody>
      </p:sp>
      <p:sp>
        <p:nvSpPr>
          <p:cNvPr id="3" name="Rectangle 2"/>
          <p:cNvSpPr/>
          <p:nvPr/>
        </p:nvSpPr>
        <p:spPr>
          <a:xfrm>
            <a:off x="6100012" y="3075057"/>
            <a:ext cx="2959768"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NPR: http://www.npr.org/sections/health-shots/2017/06/16/533060031/doctor-who-wrote-1980-letter-on-painkillers-regrets-that-it-fed-the-opioid-crisi</a:t>
            </a: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26752" y="6229852"/>
            <a:ext cx="748806" cy="430820"/>
          </a:xfrm>
          <a:prstGeom prst="rect">
            <a:avLst/>
          </a:prstGeom>
        </p:spPr>
      </p:pic>
    </p:spTree>
    <p:extLst>
      <p:ext uri="{BB962C8B-B14F-4D97-AF65-F5344CB8AC3E}">
        <p14:creationId xmlns:p14="http://schemas.microsoft.com/office/powerpoint/2010/main" val="12101147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21000"/>
                    </a14:imgEffect>
                    <a14:imgEffect>
                      <a14:brightnessContrast bright="-18000" contrast="-48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257300" y="1328198"/>
            <a:ext cx="7886700" cy="1325563"/>
          </a:xfrm>
        </p:spPr>
        <p:txBody>
          <a:bodyPr/>
          <a:lstStyle/>
          <a:p>
            <a:r>
              <a:rPr lang="en-US" sz="3200">
                <a:latin typeface="Calisto MT" charset="0"/>
                <a:ea typeface="Calisto MT" charset="0"/>
                <a:cs typeface="Calisto MT" charset="0"/>
              </a:rPr>
              <a:t>How did we get here? </a:t>
            </a:r>
            <a:br>
              <a:rPr lang="en-US">
                <a:latin typeface="Calisto MT" charset="0"/>
                <a:ea typeface="Calisto MT" charset="0"/>
                <a:cs typeface="Calisto MT" charset="0"/>
              </a:rPr>
            </a:br>
            <a:r>
              <a:rPr lang="en-US">
                <a:solidFill>
                  <a:schemeClr val="bg1"/>
                </a:solidFill>
                <a:latin typeface="Calisto MT" charset="0"/>
                <a:ea typeface="Calisto MT" charset="0"/>
                <a:cs typeface="Calisto MT" charset="0"/>
              </a:rPr>
              <a:t>A perfect storm…</a:t>
            </a:r>
          </a:p>
        </p:txBody>
      </p:sp>
      <p:sp>
        <p:nvSpPr>
          <p:cNvPr id="3" name="Content Placeholder 2"/>
          <p:cNvSpPr>
            <a:spLocks noGrp="1"/>
          </p:cNvSpPr>
          <p:nvPr>
            <p:ph idx="1"/>
          </p:nvPr>
        </p:nvSpPr>
        <p:spPr>
          <a:xfrm>
            <a:off x="1215246" y="3012669"/>
            <a:ext cx="7273147" cy="3796073"/>
          </a:xfrm>
        </p:spPr>
        <p:txBody>
          <a:bodyPr>
            <a:normAutofit/>
          </a:bodyPr>
          <a:lstStyle/>
          <a:p>
            <a:pPr marL="0" indent="0">
              <a:buNone/>
            </a:pPr>
            <a:r>
              <a:rPr lang="en-US" sz="2400">
                <a:solidFill>
                  <a:schemeClr val="bg1"/>
                </a:solidFill>
              </a:rPr>
              <a:t>Powerfully seductive, addictive, legal, potentially lethal opioid medications, became too widely prescribed/ and available, easily accessible, promoted as “non-addictive” and safe, in an effort to treat the new “5</a:t>
            </a:r>
            <a:r>
              <a:rPr lang="en-US" sz="2400" baseline="30000">
                <a:solidFill>
                  <a:schemeClr val="bg1"/>
                </a:solidFill>
              </a:rPr>
              <a:t>th</a:t>
            </a:r>
            <a:r>
              <a:rPr lang="en-US" sz="2400">
                <a:solidFill>
                  <a:schemeClr val="bg1"/>
                </a:solidFill>
              </a:rPr>
              <a:t> vital sign” (pain) with systematic encouragement and performance monitoring</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26752" y="6229852"/>
            <a:ext cx="748806" cy="430820"/>
          </a:xfrm>
          <a:prstGeom prst="rect">
            <a:avLst/>
          </a:prstGeom>
        </p:spPr>
      </p:pic>
    </p:spTree>
    <p:extLst>
      <p:ext uri="{BB962C8B-B14F-4D97-AF65-F5344CB8AC3E}">
        <p14:creationId xmlns:p14="http://schemas.microsoft.com/office/powerpoint/2010/main" val="19381393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 y="683980"/>
            <a:ext cx="914400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sto MT" panose="02040603050505030304" pitchFamily="18" charset="0"/>
                <a:ea typeface="+mn-ea"/>
                <a:cs typeface="Arial" panose="020B0604020202020204" pitchFamily="34" charset="0"/>
              </a:rPr>
              <a:t>NATIONAL TRENDS IN SUBSTANCE USE</a:t>
            </a:r>
          </a:p>
        </p:txBody>
      </p:sp>
      <p:sp>
        <p:nvSpPr>
          <p:cNvPr id="4" name="TextBox 3"/>
          <p:cNvSpPr txBox="1"/>
          <p:nvPr/>
        </p:nvSpPr>
        <p:spPr>
          <a:xfrm>
            <a:off x="240791" y="6465054"/>
            <a:ext cx="8903209"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Calibri" panose="020F0502020204030204"/>
                <a:ea typeface="+mn-ea"/>
                <a:cs typeface="+mn-cs"/>
              </a:rPr>
              <a:t>NSDUH: https://www.samhsa.gov/sites/default/files/topics/data_outcomes_quality/nsduh-ppt-09-2017.pdf</a:t>
            </a:r>
          </a:p>
        </p:txBody>
      </p:sp>
      <p:pic>
        <p:nvPicPr>
          <p:cNvPr id="5" name="Picture 4"/>
          <p:cNvPicPr>
            <a:picLocks noChangeAspect="1"/>
          </p:cNvPicPr>
          <p:nvPr/>
        </p:nvPicPr>
        <p:blipFill>
          <a:blip r:embed="rId3"/>
          <a:stretch>
            <a:fillRect/>
          </a:stretch>
        </p:blipFill>
        <p:spPr>
          <a:xfrm>
            <a:off x="477383" y="1481078"/>
            <a:ext cx="8108928" cy="4313111"/>
          </a:xfrm>
          <a:prstGeom prst="rect">
            <a:avLst/>
          </a:prstGeom>
        </p:spPr>
      </p:pic>
      <p:sp>
        <p:nvSpPr>
          <p:cNvPr id="6" name="Rectangle 5"/>
          <p:cNvSpPr/>
          <p:nvPr/>
        </p:nvSpPr>
        <p:spPr>
          <a:xfrm>
            <a:off x="5599518" y="2367387"/>
            <a:ext cx="2874447" cy="2862322"/>
          </a:xfrm>
          <a:prstGeom prst="rect">
            <a:avLst/>
          </a:prstGeom>
          <a:solidFill>
            <a:srgbClr val="FF0000"/>
          </a:solid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ß"/>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Of all misused drugs (besides alcohol), </a:t>
            </a:r>
            <a:r>
              <a:rPr lang="en-US" dirty="0">
                <a:solidFill>
                  <a:prstClr val="white"/>
                </a:solidFill>
                <a:latin typeface="Calibri" panose="020F0502020204030204"/>
                <a:sym typeface="Wingdings" panose="05000000000000000000" pitchFamily="2" charset="2"/>
              </a:rPr>
              <a:t>prescription drugs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are 2</a:t>
            </a:r>
            <a:r>
              <a:rPr kumimoji="0" lang="en-US" sz="1800" b="0" i="0" u="none" strike="noStrike" kern="1200" cap="none" spc="0" normalizeH="0" baseline="30000" noProof="0" dirty="0">
                <a:ln>
                  <a:noFill/>
                </a:ln>
                <a:solidFill>
                  <a:prstClr val="white"/>
                </a:solidFill>
                <a:effectLst/>
                <a:uLnTx/>
                <a:uFillTx/>
                <a:latin typeface="Calibri" panose="020F0502020204030204"/>
                <a:ea typeface="+mn-ea"/>
                <a:cs typeface="+mn-cs"/>
                <a:sym typeface="Wingdings" panose="05000000000000000000" pitchFamily="2" charset="2"/>
              </a:rPr>
              <a:t>nd</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 most common</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ß"/>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ß"/>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Of all opioids, p</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rescription pain relievers were the most commonly misused; heroin 0.4%</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26752" y="6229852"/>
            <a:ext cx="748806" cy="430820"/>
          </a:xfrm>
          <a:prstGeom prst="rect">
            <a:avLst/>
          </a:prstGeom>
        </p:spPr>
      </p:pic>
      <p:sp>
        <p:nvSpPr>
          <p:cNvPr id="8" name="TextBox 7"/>
          <p:cNvSpPr txBox="1"/>
          <p:nvPr/>
        </p:nvSpPr>
        <p:spPr>
          <a:xfrm>
            <a:off x="240791" y="63651"/>
            <a:ext cx="555040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7EA3"/>
                </a:solidFill>
                <a:effectLst/>
                <a:uLnTx/>
                <a:uFillTx/>
                <a:latin typeface="Calisto MT" panose="02040603050505030304" pitchFamily="18" charset="0"/>
                <a:ea typeface="+mn-ea"/>
                <a:cs typeface="Arial" panose="020B0604020202020204" pitchFamily="34" charset="0"/>
              </a:rPr>
              <a:t>EPIDEMIOLOGY &amp; TRENDS: US</a:t>
            </a:r>
          </a:p>
        </p:txBody>
      </p:sp>
    </p:spTree>
    <p:extLst>
      <p:ext uri="{BB962C8B-B14F-4D97-AF65-F5344CB8AC3E}">
        <p14:creationId xmlns:p14="http://schemas.microsoft.com/office/powerpoint/2010/main" val="29957111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 y="597841"/>
            <a:ext cx="9143999"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sto MT" panose="02040603050505030304" pitchFamily="18" charset="0"/>
                <a:ea typeface="+mn-ea"/>
                <a:cs typeface="Arial" panose="020B0604020202020204" pitchFamily="34" charset="0"/>
              </a:rPr>
              <a:t>NATIONAL TRENDS</a:t>
            </a:r>
          </a:p>
        </p:txBody>
      </p:sp>
      <p:sp>
        <p:nvSpPr>
          <p:cNvPr id="4" name="TextBox 3"/>
          <p:cNvSpPr txBox="1"/>
          <p:nvPr/>
        </p:nvSpPr>
        <p:spPr>
          <a:xfrm>
            <a:off x="151821" y="6532377"/>
            <a:ext cx="8903209"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Calibri" panose="020F0502020204030204"/>
                <a:ea typeface="+mn-ea"/>
                <a:cs typeface="+mn-cs"/>
              </a:rPr>
              <a:t>NSDUH: https://www.samhsa.gov/sites/default/files/topics/data_outcomes_quality/nsduh-ppt-09-2017.pdf</a:t>
            </a:r>
          </a:p>
        </p:txBody>
      </p:sp>
      <p:pic>
        <p:nvPicPr>
          <p:cNvPr id="2" name="Picture 1"/>
          <p:cNvPicPr>
            <a:picLocks noChangeAspect="1"/>
          </p:cNvPicPr>
          <p:nvPr/>
        </p:nvPicPr>
        <p:blipFill rotWithShape="1">
          <a:blip r:embed="rId3"/>
          <a:srcRect r="55629"/>
          <a:stretch/>
        </p:blipFill>
        <p:spPr>
          <a:xfrm>
            <a:off x="2396658" y="1155619"/>
            <a:ext cx="3680774" cy="4160389"/>
          </a:xfrm>
          <a:prstGeom prst="rect">
            <a:avLst/>
          </a:prstGeom>
          <a:ln>
            <a:solidFill>
              <a:srgbClr val="FF0000"/>
            </a:solidFill>
          </a:ln>
        </p:spPr>
      </p:pic>
      <p:sp>
        <p:nvSpPr>
          <p:cNvPr id="5" name="Oval 4"/>
          <p:cNvSpPr/>
          <p:nvPr/>
        </p:nvSpPr>
        <p:spPr>
          <a:xfrm>
            <a:off x="3015995" y="3847004"/>
            <a:ext cx="1097280" cy="1247729"/>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250476" y="3617405"/>
            <a:ext cx="2146182" cy="923330"/>
          </a:xfrm>
          <a:prstGeom prst="rect">
            <a:avLst/>
          </a:prstGeom>
          <a:solidFill>
            <a:srgbClr val="FF0000"/>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And we’re still seeing lots of new misuse…</a:t>
            </a:r>
          </a:p>
        </p:txBody>
      </p:sp>
      <p:cxnSp>
        <p:nvCxnSpPr>
          <p:cNvPr id="8" name="Straight Arrow Connector 7"/>
          <p:cNvCxnSpPr>
            <a:cxnSpLocks/>
            <a:stCxn id="5" idx="2"/>
          </p:cNvCxnSpPr>
          <p:nvPr/>
        </p:nvCxnSpPr>
        <p:spPr>
          <a:xfrm flipH="1" flipV="1">
            <a:off x="2396659" y="4221481"/>
            <a:ext cx="619336" cy="24938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26752" y="6229852"/>
            <a:ext cx="748806" cy="430820"/>
          </a:xfrm>
          <a:prstGeom prst="rect">
            <a:avLst/>
          </a:prstGeom>
        </p:spPr>
      </p:pic>
      <p:sp>
        <p:nvSpPr>
          <p:cNvPr id="14" name="TextBox 13"/>
          <p:cNvSpPr txBox="1"/>
          <p:nvPr/>
        </p:nvSpPr>
        <p:spPr>
          <a:xfrm>
            <a:off x="240791" y="63651"/>
            <a:ext cx="555040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7EA3"/>
                </a:solidFill>
                <a:effectLst/>
                <a:uLnTx/>
                <a:uFillTx/>
                <a:latin typeface="Calisto MT" panose="02040603050505030304" pitchFamily="18" charset="0"/>
                <a:ea typeface="+mn-ea"/>
                <a:cs typeface="Arial" panose="020B0604020202020204" pitchFamily="34" charset="0"/>
              </a:rPr>
              <a:t>EPIDEMIOLOGY &amp; TRENDS: US</a:t>
            </a:r>
          </a:p>
        </p:txBody>
      </p:sp>
      <p:sp>
        <p:nvSpPr>
          <p:cNvPr id="7" name="Rectangle 6">
            <a:extLst>
              <a:ext uri="{FF2B5EF4-FFF2-40B4-BE49-F238E27FC236}">
                <a16:creationId xmlns:a16="http://schemas.microsoft.com/office/drawing/2014/main" id="{753C679B-BD1F-4BB8-B5D5-66B4301B7B96}"/>
              </a:ext>
            </a:extLst>
          </p:cNvPr>
          <p:cNvSpPr/>
          <p:nvPr/>
        </p:nvSpPr>
        <p:spPr>
          <a:xfrm>
            <a:off x="6519080" y="375188"/>
            <a:ext cx="2624920" cy="59093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Rate of OD death 10x higher among individuals addicted to heroin compared to prescription opioids but prescription opioid use is 10x higher than heroin suggesting an equal need to reach and intervene with both groups assertively.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Rose’s Theorem (prevention paradox): A large number of people exposed to a small risk can generate many more cases than a small number of people exposed to high risk (Rose, 1992). </a:t>
            </a:r>
          </a:p>
        </p:txBody>
      </p:sp>
      <p:sp>
        <p:nvSpPr>
          <p:cNvPr id="11" name="Rectangle 10">
            <a:extLst>
              <a:ext uri="{FF2B5EF4-FFF2-40B4-BE49-F238E27FC236}">
                <a16:creationId xmlns:a16="http://schemas.microsoft.com/office/drawing/2014/main" id="{2F2DC317-1668-4D25-9A39-6D986A12ADC1}"/>
              </a:ext>
            </a:extLst>
          </p:cNvPr>
          <p:cNvSpPr/>
          <p:nvPr/>
        </p:nvSpPr>
        <p:spPr>
          <a:xfrm>
            <a:off x="6519080" y="3688951"/>
            <a:ext cx="2456478" cy="2595547"/>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06178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425" y="680386"/>
            <a:ext cx="9049822"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sto MT" panose="02040603050505030304" pitchFamily="18" charset="0"/>
                <a:ea typeface="+mn-ea"/>
                <a:cs typeface="Arial" panose="020B0604020202020204" pitchFamily="34" charset="0"/>
              </a:rPr>
              <a:t>NATIONAL OPIOID OD DEATHS: BY SEX</a:t>
            </a:r>
          </a:p>
        </p:txBody>
      </p:sp>
      <p:sp>
        <p:nvSpPr>
          <p:cNvPr id="4" name="TextBox 3"/>
          <p:cNvSpPr txBox="1"/>
          <p:nvPr/>
        </p:nvSpPr>
        <p:spPr>
          <a:xfrm>
            <a:off x="240791" y="6477255"/>
            <a:ext cx="8903209"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Calibri" panose="020F0502020204030204"/>
                <a:ea typeface="+mn-ea"/>
                <a:cs typeface="+mn-cs"/>
              </a:rPr>
              <a:t>NIDA: https://</a:t>
            </a:r>
            <a:r>
              <a:rPr kumimoji="0" lang="en-US" sz="800" b="0" i="0" u="none" strike="noStrike" kern="1200" cap="none" spc="0" normalizeH="0" baseline="0" noProof="0" err="1">
                <a:ln>
                  <a:noFill/>
                </a:ln>
                <a:solidFill>
                  <a:prstClr val="black"/>
                </a:solidFill>
                <a:effectLst/>
                <a:uLnTx/>
                <a:uFillTx/>
                <a:latin typeface="Calibri" panose="020F0502020204030204"/>
                <a:ea typeface="+mn-ea"/>
                <a:cs typeface="+mn-cs"/>
              </a:rPr>
              <a:t>www.drugabuse.gov</a:t>
            </a:r>
            <a:r>
              <a:rPr kumimoji="0" lang="en-US" sz="800" b="0" i="0" u="none" strike="noStrike" kern="1200" cap="none" spc="0" normalizeH="0" baseline="0" noProof="0">
                <a:ln>
                  <a:noFill/>
                </a:ln>
                <a:solidFill>
                  <a:prstClr val="black"/>
                </a:solidFill>
                <a:effectLst/>
                <a:uLnTx/>
                <a:uFillTx/>
                <a:latin typeface="Calibri" panose="020F0502020204030204"/>
                <a:ea typeface="+mn-ea"/>
                <a:cs typeface="+mn-cs"/>
              </a:rPr>
              <a:t>/related-topics/trends-statistics/overdose-death-rates</a:t>
            </a:r>
          </a:p>
        </p:txBody>
      </p:sp>
      <p:pic>
        <p:nvPicPr>
          <p:cNvPr id="5" name="Picture 4"/>
          <p:cNvPicPr>
            <a:picLocks noChangeAspect="1"/>
          </p:cNvPicPr>
          <p:nvPr/>
        </p:nvPicPr>
        <p:blipFill>
          <a:blip r:embed="rId3"/>
          <a:stretch>
            <a:fillRect/>
          </a:stretch>
        </p:blipFill>
        <p:spPr>
          <a:xfrm>
            <a:off x="868030" y="1329472"/>
            <a:ext cx="6076322" cy="4557242"/>
          </a:xfrm>
          <a:prstGeom prst="rect">
            <a:avLst/>
          </a:prstGeom>
        </p:spPr>
      </p:pic>
      <p:sp>
        <p:nvSpPr>
          <p:cNvPr id="6" name="Rectangle 5"/>
          <p:cNvSpPr/>
          <p:nvPr/>
        </p:nvSpPr>
        <p:spPr>
          <a:xfrm>
            <a:off x="6817913" y="2307546"/>
            <a:ext cx="2263334" cy="2554545"/>
          </a:xfrm>
          <a:prstGeom prst="rect">
            <a:avLst/>
          </a:prstGeom>
          <a:solidFill>
            <a:srgbClr val="FF000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alibri" panose="020F0502020204030204"/>
                <a:ea typeface="+mn-ea"/>
                <a:cs typeface="+mn-cs"/>
                <a:sym typeface="Wingdings" panose="05000000000000000000" pitchFamily="2" charset="2"/>
              </a:rPr>
              <a:t>Almost a tripling in total number of OD deaths from ANY opioid drugs between 2002 and 2015</a:t>
            </a: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alibri" panose="020F0502020204030204"/>
                <a:ea typeface="+mn-ea"/>
                <a:cs typeface="+mn-cs"/>
                <a:sym typeface="Wingdings" panose="05000000000000000000" pitchFamily="2" charset="2"/>
              </a:rPr>
              <a:t>OPIOID OD represents about 62% of all OD deaths (excluding alcohol)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sym typeface="Wingdings" panose="05000000000000000000" pitchFamily="2" charset="2"/>
            </a:endParaRPr>
          </a:p>
        </p:txBody>
      </p:sp>
      <p:sp>
        <p:nvSpPr>
          <p:cNvPr id="7" name="Rectangle 6"/>
          <p:cNvSpPr/>
          <p:nvPr/>
        </p:nvSpPr>
        <p:spPr>
          <a:xfrm rot="10800000" flipV="1">
            <a:off x="1242645" y="6010415"/>
            <a:ext cx="6721561" cy="29238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sym typeface="Wingdings" panose="05000000000000000000" pitchFamily="2" charset="2"/>
              </a:rPr>
              <a:t>*Includes heroin, illicit synthetic opioids, and opioid analgesics</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26752" y="6229852"/>
            <a:ext cx="748806" cy="430820"/>
          </a:xfrm>
          <a:prstGeom prst="rect">
            <a:avLst/>
          </a:prstGeom>
        </p:spPr>
      </p:pic>
      <p:sp>
        <p:nvSpPr>
          <p:cNvPr id="10" name="TextBox 9"/>
          <p:cNvSpPr txBox="1"/>
          <p:nvPr/>
        </p:nvSpPr>
        <p:spPr>
          <a:xfrm>
            <a:off x="240791" y="63651"/>
            <a:ext cx="555040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EA3"/>
                </a:solidFill>
                <a:effectLst/>
                <a:uLnTx/>
                <a:uFillTx/>
                <a:latin typeface="Calisto MT" panose="02040603050505030304" pitchFamily="18" charset="0"/>
                <a:ea typeface="+mn-ea"/>
                <a:cs typeface="Arial" panose="020B0604020202020204" pitchFamily="34" charset="0"/>
              </a:rPr>
              <a:t>EPIDEMIOLOGY &amp; TRENDS: US</a:t>
            </a:r>
          </a:p>
        </p:txBody>
      </p:sp>
    </p:spTree>
    <p:extLst>
      <p:ext uri="{BB962C8B-B14F-4D97-AF65-F5344CB8AC3E}">
        <p14:creationId xmlns:p14="http://schemas.microsoft.com/office/powerpoint/2010/main" val="38818813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oup 43"/>
          <p:cNvGrpSpPr/>
          <p:nvPr/>
        </p:nvGrpSpPr>
        <p:grpSpPr>
          <a:xfrm>
            <a:off x="609600" y="1371600"/>
            <a:ext cx="7467599" cy="4800600"/>
            <a:chOff x="457200" y="1524000"/>
            <a:chExt cx="7829550" cy="4946540"/>
          </a:xfrm>
          <a:solidFill>
            <a:srgbClr val="FF0000"/>
          </a:solidFill>
        </p:grpSpPr>
        <p:sp>
          <p:nvSpPr>
            <p:cNvPr id="3" name="Oval 2"/>
            <p:cNvSpPr/>
            <p:nvPr/>
          </p:nvSpPr>
          <p:spPr>
            <a:xfrm>
              <a:off x="1447800" y="3962400"/>
              <a:ext cx="1905000" cy="685800"/>
            </a:xfrm>
            <a:prstGeom prst="ellipse">
              <a:avLst/>
            </a:prstGeom>
            <a:grpFill/>
            <a:ln>
              <a:solidFill>
                <a:schemeClr val="tx1"/>
              </a:solidFill>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rPr>
                <a:t>Toxic Effects</a:t>
              </a:r>
            </a:p>
          </p:txBody>
        </p:sp>
        <p:sp>
          <p:nvSpPr>
            <p:cNvPr id="4" name="Oval 3"/>
            <p:cNvSpPr/>
            <p:nvPr/>
          </p:nvSpPr>
          <p:spPr>
            <a:xfrm>
              <a:off x="3595686" y="3276600"/>
              <a:ext cx="1995490" cy="685800"/>
            </a:xfrm>
            <a:prstGeom prst="ellipse">
              <a:avLst/>
            </a:prstGeom>
            <a:grpFill/>
            <a:ln>
              <a:solidFill>
                <a:schemeClr val="tx1"/>
              </a:solidFill>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rPr>
                <a:t>intoxication</a:t>
              </a:r>
            </a:p>
          </p:txBody>
        </p:sp>
        <p:sp>
          <p:nvSpPr>
            <p:cNvPr id="5" name="Oval 4"/>
            <p:cNvSpPr/>
            <p:nvPr/>
          </p:nvSpPr>
          <p:spPr>
            <a:xfrm>
              <a:off x="5638798" y="3962400"/>
              <a:ext cx="2281238" cy="685800"/>
            </a:xfrm>
            <a:prstGeom prst="ellipse">
              <a:avLst/>
            </a:prstGeom>
            <a:grpFill/>
            <a:ln>
              <a:solidFill>
                <a:schemeClr val="tx1"/>
              </a:solidFill>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rPr>
                <a:t>Addiction</a:t>
              </a:r>
            </a:p>
          </p:txBody>
        </p:sp>
        <p:sp>
          <p:nvSpPr>
            <p:cNvPr id="6" name="TextBox 5"/>
            <p:cNvSpPr txBox="1"/>
            <p:nvPr/>
          </p:nvSpPr>
          <p:spPr>
            <a:xfrm>
              <a:off x="457200" y="5516431"/>
              <a:ext cx="1485900" cy="954108"/>
            </a:xfrm>
            <a:prstGeom prst="rect">
              <a:avLst/>
            </a:prstGeom>
            <a:grpFill/>
            <a:ln>
              <a:solidFill>
                <a:schemeClr val="tx1"/>
              </a:solidFill>
            </a:ln>
          </p:spPr>
          <p:style>
            <a:lnRef idx="3">
              <a:schemeClr val="lt1"/>
            </a:lnRef>
            <a:fillRef idx="1">
              <a:schemeClr val="accent2"/>
            </a:fillRef>
            <a:effectRef idx="1">
              <a:schemeClr val="accent2"/>
            </a:effectRef>
            <a:fontRef idx="minor">
              <a:schemeClr val="lt1"/>
            </a:fontRef>
          </p:style>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dirty="0">
                  <a:ln>
                    <a:noFill/>
                  </a:ln>
                  <a:solidFill>
                    <a:prstClr val="white"/>
                  </a:solidFill>
                  <a:effectLst/>
                  <a:uLnTx/>
                  <a:uFillTx/>
                </a:rPr>
                <a:t>Chronic Disease</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endParaRPr>
            </a:p>
          </p:txBody>
        </p:sp>
        <p:sp>
          <p:nvSpPr>
            <p:cNvPr id="8" name="TextBox 7"/>
            <p:cNvSpPr txBox="1"/>
            <p:nvPr/>
          </p:nvSpPr>
          <p:spPr>
            <a:xfrm>
              <a:off x="2133600" y="5516432"/>
              <a:ext cx="2628900" cy="954108"/>
            </a:xfrm>
            <a:prstGeom prst="rect">
              <a:avLst/>
            </a:prstGeom>
            <a:grpFill/>
            <a:ln>
              <a:solidFill>
                <a:schemeClr val="tx1"/>
              </a:solidFill>
            </a:ln>
          </p:spPr>
          <p:style>
            <a:lnRef idx="3">
              <a:schemeClr val="lt1"/>
            </a:lnRef>
            <a:fillRef idx="1">
              <a:schemeClr val="accent2"/>
            </a:fillRef>
            <a:effectRef idx="1">
              <a:schemeClr val="accent2"/>
            </a:effectRef>
            <a:fontRef idx="minor">
              <a:schemeClr val="lt1"/>
            </a:fontRef>
          </p:style>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dirty="0">
                  <a:ln>
                    <a:noFill/>
                  </a:ln>
                  <a:solidFill>
                    <a:prstClr val="white"/>
                  </a:solidFill>
                  <a:effectLst/>
                  <a:uLnTx/>
                  <a:uFillTx/>
                </a:rPr>
                <a:t>Accidents/injuries (acute disease)</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endParaRPr>
            </a:p>
          </p:txBody>
        </p:sp>
        <p:sp>
          <p:nvSpPr>
            <p:cNvPr id="9" name="TextBox 8"/>
            <p:cNvSpPr txBox="1"/>
            <p:nvPr/>
          </p:nvSpPr>
          <p:spPr>
            <a:xfrm>
              <a:off x="5038725" y="5516431"/>
              <a:ext cx="1560513" cy="954108"/>
            </a:xfrm>
            <a:prstGeom prst="rect">
              <a:avLst/>
            </a:prstGeom>
            <a:grpFill/>
            <a:ln>
              <a:solidFill>
                <a:schemeClr val="tx1"/>
              </a:solidFill>
            </a:ln>
          </p:spPr>
          <p:style>
            <a:lnRef idx="3">
              <a:schemeClr val="lt1"/>
            </a:lnRef>
            <a:fillRef idx="1">
              <a:schemeClr val="accent2"/>
            </a:fillRef>
            <a:effectRef idx="1">
              <a:schemeClr val="accent2"/>
            </a:effectRef>
            <a:fontRef idx="minor">
              <a:schemeClr val="lt1"/>
            </a:fontRef>
          </p:style>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dirty="0">
                  <a:ln>
                    <a:noFill/>
                  </a:ln>
                  <a:solidFill>
                    <a:prstClr val="white"/>
                  </a:solidFill>
                  <a:effectLst/>
                  <a:uLnTx/>
                  <a:uFillTx/>
                </a:rPr>
                <a:t>Acute social problems</a:t>
              </a:r>
            </a:p>
          </p:txBody>
        </p:sp>
        <p:sp>
          <p:nvSpPr>
            <p:cNvPr id="10" name="TextBox 9"/>
            <p:cNvSpPr txBox="1"/>
            <p:nvPr/>
          </p:nvSpPr>
          <p:spPr>
            <a:xfrm>
              <a:off x="6800850" y="5498060"/>
              <a:ext cx="1485900" cy="954108"/>
            </a:xfrm>
            <a:prstGeom prst="rect">
              <a:avLst/>
            </a:prstGeom>
            <a:grpFill/>
            <a:ln>
              <a:solidFill>
                <a:schemeClr val="tx1"/>
              </a:solidFill>
            </a:ln>
          </p:spPr>
          <p:style>
            <a:lnRef idx="3">
              <a:schemeClr val="lt1"/>
            </a:lnRef>
            <a:fillRef idx="1">
              <a:schemeClr val="accent2"/>
            </a:fillRef>
            <a:effectRef idx="1">
              <a:schemeClr val="accent2"/>
            </a:effectRef>
            <a:fontRef idx="minor">
              <a:schemeClr val="lt1"/>
            </a:fontRef>
          </p:style>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dirty="0">
                  <a:ln>
                    <a:noFill/>
                  </a:ln>
                  <a:solidFill>
                    <a:prstClr val="white"/>
                  </a:solidFill>
                  <a:effectLst/>
                  <a:uLnTx/>
                  <a:uFillTx/>
                </a:rPr>
                <a:t>Chronic Social problems</a:t>
              </a:r>
            </a:p>
          </p:txBody>
        </p:sp>
        <p:sp>
          <p:nvSpPr>
            <p:cNvPr id="11" name="Rectangle 10"/>
            <p:cNvSpPr/>
            <p:nvPr/>
          </p:nvSpPr>
          <p:spPr>
            <a:xfrm>
              <a:off x="685800" y="1524000"/>
              <a:ext cx="2667000" cy="457200"/>
            </a:xfrm>
            <a:prstGeom prst="rect">
              <a:avLst/>
            </a:prstGeom>
            <a:grpFill/>
            <a:ln>
              <a:solidFill>
                <a:schemeClr val="tx1"/>
              </a:solidFill>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dirty="0">
                  <a:ln>
                    <a:noFill/>
                  </a:ln>
                  <a:solidFill>
                    <a:prstClr val="white"/>
                  </a:solidFill>
                  <a:effectLst/>
                  <a:uLnTx/>
                  <a:uFillTx/>
                </a:rPr>
                <a:t>Patterns of use</a:t>
              </a:r>
            </a:p>
          </p:txBody>
        </p:sp>
        <p:sp>
          <p:nvSpPr>
            <p:cNvPr id="12" name="Rectangle 11"/>
            <p:cNvSpPr/>
            <p:nvPr/>
          </p:nvSpPr>
          <p:spPr>
            <a:xfrm>
              <a:off x="5400675" y="1524000"/>
              <a:ext cx="2667000" cy="457200"/>
            </a:xfrm>
            <a:prstGeom prst="rect">
              <a:avLst/>
            </a:prstGeom>
            <a:grpFill/>
            <a:ln>
              <a:solidFill>
                <a:schemeClr val="tx1"/>
              </a:solidFill>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dirty="0">
                  <a:ln>
                    <a:noFill/>
                  </a:ln>
                  <a:solidFill>
                    <a:prstClr val="white"/>
                  </a:solidFill>
                  <a:effectLst/>
                  <a:uLnTx/>
                  <a:uFillTx/>
                </a:rPr>
                <a:t>Average volume</a:t>
              </a:r>
            </a:p>
          </p:txBody>
        </p:sp>
        <p:cxnSp>
          <p:nvCxnSpPr>
            <p:cNvPr id="14" name="Straight Arrow Connector 13"/>
            <p:cNvCxnSpPr>
              <a:stCxn id="11" idx="3"/>
              <a:endCxn id="12" idx="1"/>
            </p:cNvCxnSpPr>
            <p:nvPr/>
          </p:nvCxnSpPr>
          <p:spPr>
            <a:xfrm>
              <a:off x="3352800" y="1752600"/>
              <a:ext cx="2047875" cy="0"/>
            </a:xfrm>
            <a:prstGeom prst="straightConnector1">
              <a:avLst/>
            </a:prstGeom>
            <a:grpFill/>
            <a:ln>
              <a:solidFill>
                <a:schemeClr val="tx1"/>
              </a:solidFill>
              <a:prstDash val="dash"/>
              <a:headEnd type="arrow"/>
              <a:tailEnd type="arrow"/>
            </a:ln>
          </p:spPr>
          <p:style>
            <a:lnRef idx="3">
              <a:schemeClr val="dk1"/>
            </a:lnRef>
            <a:fillRef idx="0">
              <a:schemeClr val="dk1"/>
            </a:fillRef>
            <a:effectRef idx="2">
              <a:schemeClr val="dk1"/>
            </a:effectRef>
            <a:fontRef idx="minor">
              <a:schemeClr val="tx1"/>
            </a:fontRef>
          </p:style>
        </p:cxnSp>
        <p:cxnSp>
          <p:nvCxnSpPr>
            <p:cNvPr id="15" name="Straight Arrow Connector 14"/>
            <p:cNvCxnSpPr>
              <a:stCxn id="3" idx="6"/>
              <a:endCxn id="5" idx="2"/>
            </p:cNvCxnSpPr>
            <p:nvPr/>
          </p:nvCxnSpPr>
          <p:spPr>
            <a:xfrm>
              <a:off x="3352800" y="4305300"/>
              <a:ext cx="2285998" cy="0"/>
            </a:xfrm>
            <a:prstGeom prst="straightConnector1">
              <a:avLst/>
            </a:prstGeom>
            <a:grpFill/>
            <a:ln>
              <a:solidFill>
                <a:schemeClr val="tx1"/>
              </a:solidFill>
              <a:prstDash val="dash"/>
              <a:headEnd type="arrow"/>
              <a:tailEnd type="arrow"/>
            </a:ln>
          </p:spPr>
          <p:style>
            <a:lnRef idx="3">
              <a:schemeClr val="dk1"/>
            </a:lnRef>
            <a:fillRef idx="0">
              <a:schemeClr val="dk1"/>
            </a:fillRef>
            <a:effectRef idx="2">
              <a:schemeClr val="dk1"/>
            </a:effectRef>
            <a:fontRef idx="minor">
              <a:schemeClr val="tx1"/>
            </a:fontRef>
          </p:style>
        </p:cxnSp>
        <p:cxnSp>
          <p:nvCxnSpPr>
            <p:cNvPr id="19" name="Straight Arrow Connector 18"/>
            <p:cNvCxnSpPr>
              <a:stCxn id="11" idx="2"/>
              <a:endCxn id="3" idx="0"/>
            </p:cNvCxnSpPr>
            <p:nvPr/>
          </p:nvCxnSpPr>
          <p:spPr>
            <a:xfrm>
              <a:off x="2019300" y="1981200"/>
              <a:ext cx="381000" cy="1981200"/>
            </a:xfrm>
            <a:prstGeom prst="straightConnector1">
              <a:avLst/>
            </a:prstGeom>
            <a:grpFill/>
            <a:ln>
              <a:solidFill>
                <a:schemeClr val="tx1"/>
              </a:solidFill>
              <a:tailEnd type="arrow"/>
            </a:ln>
          </p:spPr>
          <p:style>
            <a:lnRef idx="2">
              <a:schemeClr val="dk1"/>
            </a:lnRef>
            <a:fillRef idx="0">
              <a:schemeClr val="dk1"/>
            </a:fillRef>
            <a:effectRef idx="1">
              <a:schemeClr val="dk1"/>
            </a:effectRef>
            <a:fontRef idx="minor">
              <a:schemeClr val="tx1"/>
            </a:fontRef>
          </p:style>
        </p:cxnSp>
        <p:cxnSp>
          <p:nvCxnSpPr>
            <p:cNvPr id="21" name="Straight Arrow Connector 20"/>
            <p:cNvCxnSpPr>
              <a:stCxn id="12" idx="2"/>
            </p:cNvCxnSpPr>
            <p:nvPr/>
          </p:nvCxnSpPr>
          <p:spPr>
            <a:xfrm>
              <a:off x="6734175" y="1981200"/>
              <a:ext cx="0" cy="2038350"/>
            </a:xfrm>
            <a:prstGeom prst="straightConnector1">
              <a:avLst/>
            </a:prstGeom>
            <a:grpFill/>
            <a:ln>
              <a:solidFill>
                <a:schemeClr val="tx1"/>
              </a:solidFill>
              <a:tailEnd type="arrow"/>
            </a:ln>
          </p:spPr>
          <p:style>
            <a:lnRef idx="2">
              <a:schemeClr val="dk1"/>
            </a:lnRef>
            <a:fillRef idx="0">
              <a:schemeClr val="dk1"/>
            </a:fillRef>
            <a:effectRef idx="1">
              <a:schemeClr val="dk1"/>
            </a:effectRef>
            <a:fontRef idx="minor">
              <a:schemeClr val="tx1"/>
            </a:fontRef>
          </p:style>
        </p:cxnSp>
        <p:cxnSp>
          <p:nvCxnSpPr>
            <p:cNvPr id="23" name="Straight Arrow Connector 22"/>
            <p:cNvCxnSpPr/>
            <p:nvPr/>
          </p:nvCxnSpPr>
          <p:spPr>
            <a:xfrm flipV="1">
              <a:off x="6400800" y="1981200"/>
              <a:ext cx="0" cy="2038350"/>
            </a:xfrm>
            <a:prstGeom prst="straightConnector1">
              <a:avLst/>
            </a:prstGeom>
            <a:grpFill/>
            <a:ln>
              <a:solidFill>
                <a:schemeClr val="tx1"/>
              </a:solidFill>
              <a:tailEnd type="arrow"/>
            </a:ln>
          </p:spPr>
          <p:style>
            <a:lnRef idx="2">
              <a:schemeClr val="dk1"/>
            </a:lnRef>
            <a:fillRef idx="0">
              <a:schemeClr val="dk1"/>
            </a:fillRef>
            <a:effectRef idx="1">
              <a:schemeClr val="dk1"/>
            </a:effectRef>
            <a:fontRef idx="minor">
              <a:schemeClr val="tx1"/>
            </a:fontRef>
          </p:style>
        </p:cxnSp>
        <p:cxnSp>
          <p:nvCxnSpPr>
            <p:cNvPr id="25" name="Straight Arrow Connector 24"/>
            <p:cNvCxnSpPr>
              <a:endCxn id="4" idx="0"/>
            </p:cNvCxnSpPr>
            <p:nvPr/>
          </p:nvCxnSpPr>
          <p:spPr>
            <a:xfrm>
              <a:off x="2967038" y="1981200"/>
              <a:ext cx="1626393" cy="1295400"/>
            </a:xfrm>
            <a:prstGeom prst="straightConnector1">
              <a:avLst/>
            </a:prstGeom>
            <a:grpFill/>
            <a:ln>
              <a:solidFill>
                <a:schemeClr val="tx1"/>
              </a:solidFill>
              <a:tailEnd type="arrow"/>
            </a:ln>
          </p:spPr>
          <p:style>
            <a:lnRef idx="2">
              <a:schemeClr val="dk1"/>
            </a:lnRef>
            <a:fillRef idx="0">
              <a:schemeClr val="dk1"/>
            </a:fillRef>
            <a:effectRef idx="1">
              <a:schemeClr val="dk1"/>
            </a:effectRef>
            <a:fontRef idx="minor">
              <a:schemeClr val="tx1"/>
            </a:fontRef>
          </p:style>
        </p:cxnSp>
        <p:cxnSp>
          <p:nvCxnSpPr>
            <p:cNvPr id="27" name="Straight Arrow Connector 26"/>
            <p:cNvCxnSpPr/>
            <p:nvPr/>
          </p:nvCxnSpPr>
          <p:spPr>
            <a:xfrm flipH="1" flipV="1">
              <a:off x="3276600" y="1981200"/>
              <a:ext cx="2971800" cy="2038350"/>
            </a:xfrm>
            <a:prstGeom prst="straightConnector1">
              <a:avLst/>
            </a:prstGeom>
            <a:grpFill/>
            <a:ln>
              <a:solidFill>
                <a:schemeClr val="tx1"/>
              </a:solidFill>
              <a:tailEnd type="arrow"/>
            </a:ln>
          </p:spPr>
          <p:style>
            <a:lnRef idx="2">
              <a:schemeClr val="dk1"/>
            </a:lnRef>
            <a:fillRef idx="0">
              <a:schemeClr val="dk1"/>
            </a:fillRef>
            <a:effectRef idx="1">
              <a:schemeClr val="dk1"/>
            </a:effectRef>
            <a:fontRef idx="minor">
              <a:schemeClr val="tx1"/>
            </a:fontRef>
          </p:style>
        </p:cxnSp>
        <p:cxnSp>
          <p:nvCxnSpPr>
            <p:cNvPr id="29" name="Straight Arrow Connector 28"/>
            <p:cNvCxnSpPr/>
            <p:nvPr/>
          </p:nvCxnSpPr>
          <p:spPr>
            <a:xfrm flipH="1">
              <a:off x="1600201" y="4437972"/>
              <a:ext cx="4038599" cy="1078460"/>
            </a:xfrm>
            <a:prstGeom prst="straightConnector1">
              <a:avLst/>
            </a:prstGeom>
            <a:grpFill/>
            <a:ln>
              <a:solidFill>
                <a:schemeClr val="tx1"/>
              </a:solidFill>
              <a:tailEnd type="arrow"/>
            </a:ln>
          </p:spPr>
          <p:style>
            <a:lnRef idx="2">
              <a:schemeClr val="dk1"/>
            </a:lnRef>
            <a:fillRef idx="0">
              <a:schemeClr val="dk1"/>
            </a:fillRef>
            <a:effectRef idx="1">
              <a:schemeClr val="dk1"/>
            </a:effectRef>
            <a:fontRef idx="minor">
              <a:schemeClr val="tx1"/>
            </a:fontRef>
          </p:style>
        </p:cxnSp>
        <p:cxnSp>
          <p:nvCxnSpPr>
            <p:cNvPr id="31" name="Straight Arrow Connector 30"/>
            <p:cNvCxnSpPr>
              <a:endCxn id="9" idx="0"/>
            </p:cNvCxnSpPr>
            <p:nvPr/>
          </p:nvCxnSpPr>
          <p:spPr>
            <a:xfrm flipH="1">
              <a:off x="5818982" y="4648200"/>
              <a:ext cx="429421" cy="868231"/>
            </a:xfrm>
            <a:prstGeom prst="straightConnector1">
              <a:avLst/>
            </a:prstGeom>
            <a:grpFill/>
            <a:ln>
              <a:solidFill>
                <a:schemeClr val="tx1"/>
              </a:solidFill>
              <a:tailEnd type="arrow"/>
            </a:ln>
          </p:spPr>
          <p:style>
            <a:lnRef idx="2">
              <a:schemeClr val="dk1"/>
            </a:lnRef>
            <a:fillRef idx="0">
              <a:schemeClr val="dk1"/>
            </a:fillRef>
            <a:effectRef idx="1">
              <a:schemeClr val="dk1"/>
            </a:effectRef>
            <a:fontRef idx="minor">
              <a:schemeClr val="tx1"/>
            </a:fontRef>
          </p:style>
        </p:cxnSp>
        <p:cxnSp>
          <p:nvCxnSpPr>
            <p:cNvPr id="33" name="Straight Arrow Connector 32"/>
            <p:cNvCxnSpPr>
              <a:endCxn id="10" idx="0"/>
            </p:cNvCxnSpPr>
            <p:nvPr/>
          </p:nvCxnSpPr>
          <p:spPr>
            <a:xfrm>
              <a:off x="7005638" y="4648200"/>
              <a:ext cx="538163" cy="849860"/>
            </a:xfrm>
            <a:prstGeom prst="straightConnector1">
              <a:avLst/>
            </a:prstGeom>
            <a:grpFill/>
            <a:ln>
              <a:solidFill>
                <a:schemeClr val="tx1"/>
              </a:solidFill>
              <a:tailEnd type="arrow"/>
            </a:ln>
          </p:spPr>
          <p:style>
            <a:lnRef idx="2">
              <a:schemeClr val="dk1"/>
            </a:lnRef>
            <a:fillRef idx="0">
              <a:schemeClr val="dk1"/>
            </a:fillRef>
            <a:effectRef idx="1">
              <a:schemeClr val="dk1"/>
            </a:effectRef>
            <a:fontRef idx="minor">
              <a:schemeClr val="tx1"/>
            </a:fontRef>
          </p:style>
        </p:cxnSp>
        <p:cxnSp>
          <p:nvCxnSpPr>
            <p:cNvPr id="35" name="Straight Arrow Connector 34"/>
            <p:cNvCxnSpPr/>
            <p:nvPr/>
          </p:nvCxnSpPr>
          <p:spPr>
            <a:xfrm flipH="1">
              <a:off x="1295400" y="4648200"/>
              <a:ext cx="647700" cy="868231"/>
            </a:xfrm>
            <a:prstGeom prst="straightConnector1">
              <a:avLst/>
            </a:prstGeom>
            <a:grpFill/>
            <a:ln>
              <a:solidFill>
                <a:schemeClr val="tx1"/>
              </a:solidFill>
              <a:tailEnd type="arrow"/>
            </a:ln>
          </p:spPr>
          <p:style>
            <a:lnRef idx="2">
              <a:schemeClr val="dk1"/>
            </a:lnRef>
            <a:fillRef idx="0">
              <a:schemeClr val="dk1"/>
            </a:fillRef>
            <a:effectRef idx="1">
              <a:schemeClr val="dk1"/>
            </a:effectRef>
            <a:fontRef idx="minor">
              <a:schemeClr val="tx1"/>
            </a:fontRef>
          </p:style>
        </p:cxnSp>
        <p:cxnSp>
          <p:nvCxnSpPr>
            <p:cNvPr id="37" name="Straight Arrow Connector 36"/>
            <p:cNvCxnSpPr>
              <a:stCxn id="3" idx="7"/>
            </p:cNvCxnSpPr>
            <p:nvPr/>
          </p:nvCxnSpPr>
          <p:spPr>
            <a:xfrm flipV="1">
              <a:off x="3073819" y="3752172"/>
              <a:ext cx="521868" cy="310661"/>
            </a:xfrm>
            <a:prstGeom prst="straightConnector1">
              <a:avLst/>
            </a:prstGeom>
            <a:grpFill/>
            <a:ln>
              <a:solidFill>
                <a:schemeClr val="tx1"/>
              </a:solidFill>
              <a:headEnd type="arrow"/>
              <a:tailEnd type="arrow"/>
            </a:ln>
          </p:spPr>
          <p:style>
            <a:lnRef idx="2">
              <a:schemeClr val="dk1"/>
            </a:lnRef>
            <a:fillRef idx="0">
              <a:schemeClr val="dk1"/>
            </a:fillRef>
            <a:effectRef idx="1">
              <a:schemeClr val="dk1"/>
            </a:effectRef>
            <a:fontRef idx="minor">
              <a:schemeClr val="tx1"/>
            </a:fontRef>
          </p:style>
        </p:cxnSp>
        <p:cxnSp>
          <p:nvCxnSpPr>
            <p:cNvPr id="39" name="Straight Arrow Connector 38"/>
            <p:cNvCxnSpPr>
              <a:endCxn id="5" idx="1"/>
            </p:cNvCxnSpPr>
            <p:nvPr/>
          </p:nvCxnSpPr>
          <p:spPr>
            <a:xfrm>
              <a:off x="5500688" y="3752172"/>
              <a:ext cx="472191" cy="310661"/>
            </a:xfrm>
            <a:prstGeom prst="straightConnector1">
              <a:avLst/>
            </a:prstGeom>
            <a:grpFill/>
            <a:ln>
              <a:solidFill>
                <a:schemeClr val="tx1"/>
              </a:solidFill>
              <a:headEnd type="arrow"/>
              <a:tailEnd type="arrow"/>
            </a:ln>
          </p:spPr>
          <p:style>
            <a:lnRef idx="2">
              <a:schemeClr val="dk1"/>
            </a:lnRef>
            <a:fillRef idx="0">
              <a:schemeClr val="dk1"/>
            </a:fillRef>
            <a:effectRef idx="1">
              <a:schemeClr val="dk1"/>
            </a:effectRef>
            <a:fontRef idx="minor">
              <a:schemeClr val="tx1"/>
            </a:fontRef>
          </p:style>
        </p:cxnSp>
      </p:grpSp>
      <p:sp>
        <p:nvSpPr>
          <p:cNvPr id="52" name="Rectangle 2"/>
          <p:cNvSpPr txBox="1">
            <a:spLocks noChangeArrowheads="1"/>
          </p:cNvSpPr>
          <p:nvPr/>
        </p:nvSpPr>
        <p:spPr bwMode="auto">
          <a:xfrm>
            <a:off x="827632" y="174852"/>
            <a:ext cx="7632376"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algn="l" rtl="0" eaLnBrk="0" fontAlgn="base" hangingPunct="0">
              <a:spcBef>
                <a:spcPct val="0"/>
              </a:spcBef>
              <a:spcAft>
                <a:spcPct val="0"/>
              </a:spcAft>
              <a:defRPr sz="2800">
                <a:solidFill>
                  <a:schemeClr val="bg1"/>
                </a:solidFill>
                <a:latin typeface="+mj-lt"/>
                <a:ea typeface="+mj-ea"/>
                <a:cs typeface="+mj-cs"/>
              </a:defRPr>
            </a:lvl1pPr>
            <a:lvl2pPr algn="l" rtl="0" eaLnBrk="0" fontAlgn="base" hangingPunct="0">
              <a:spcBef>
                <a:spcPct val="0"/>
              </a:spcBef>
              <a:spcAft>
                <a:spcPct val="0"/>
              </a:spcAft>
              <a:defRPr sz="2800">
                <a:solidFill>
                  <a:schemeClr val="bg1"/>
                </a:solidFill>
                <a:latin typeface="Arial" pitchFamily="34" charset="0"/>
                <a:ea typeface="ＭＳ Ｐゴシック"/>
                <a:cs typeface="ＭＳ Ｐゴシック"/>
              </a:defRPr>
            </a:lvl2pPr>
            <a:lvl3pPr algn="l" rtl="0" eaLnBrk="0" fontAlgn="base" hangingPunct="0">
              <a:spcBef>
                <a:spcPct val="0"/>
              </a:spcBef>
              <a:spcAft>
                <a:spcPct val="0"/>
              </a:spcAft>
              <a:defRPr sz="2800">
                <a:solidFill>
                  <a:schemeClr val="bg1"/>
                </a:solidFill>
                <a:latin typeface="Arial" pitchFamily="34" charset="0"/>
                <a:ea typeface="ＭＳ Ｐゴシック"/>
                <a:cs typeface="ＭＳ Ｐゴシック"/>
              </a:defRPr>
            </a:lvl3pPr>
            <a:lvl4pPr algn="l" rtl="0" eaLnBrk="0" fontAlgn="base" hangingPunct="0">
              <a:spcBef>
                <a:spcPct val="0"/>
              </a:spcBef>
              <a:spcAft>
                <a:spcPct val="0"/>
              </a:spcAft>
              <a:defRPr sz="2800">
                <a:solidFill>
                  <a:schemeClr val="bg1"/>
                </a:solidFill>
                <a:latin typeface="Arial" pitchFamily="34" charset="0"/>
                <a:ea typeface="ＭＳ Ｐゴシック"/>
                <a:cs typeface="ＭＳ Ｐゴシック"/>
              </a:defRPr>
            </a:lvl4pPr>
            <a:lvl5pPr algn="l" rtl="0" eaLnBrk="0" fontAlgn="base" hangingPunct="0">
              <a:spcBef>
                <a:spcPct val="0"/>
              </a:spcBef>
              <a:spcAft>
                <a:spcPct val="0"/>
              </a:spcAft>
              <a:defRPr sz="2800">
                <a:solidFill>
                  <a:schemeClr val="bg1"/>
                </a:solidFill>
                <a:latin typeface="Arial" pitchFamily="34" charset="0"/>
                <a:ea typeface="ＭＳ Ｐゴシック"/>
                <a:cs typeface="ＭＳ Ｐゴシック"/>
              </a:defRPr>
            </a:lvl5pPr>
            <a:lvl6pPr marL="457200" algn="l" rtl="0" eaLnBrk="0" fontAlgn="base" hangingPunct="0">
              <a:spcBef>
                <a:spcPct val="0"/>
              </a:spcBef>
              <a:spcAft>
                <a:spcPct val="0"/>
              </a:spcAft>
              <a:defRPr sz="2800">
                <a:solidFill>
                  <a:schemeClr val="bg1"/>
                </a:solidFill>
                <a:latin typeface="Arial" pitchFamily="34" charset="0"/>
                <a:ea typeface="ＭＳ Ｐゴシック"/>
                <a:cs typeface="ＭＳ Ｐゴシック"/>
              </a:defRPr>
            </a:lvl6pPr>
            <a:lvl7pPr marL="914400" algn="l" rtl="0" eaLnBrk="0" fontAlgn="base" hangingPunct="0">
              <a:spcBef>
                <a:spcPct val="0"/>
              </a:spcBef>
              <a:spcAft>
                <a:spcPct val="0"/>
              </a:spcAft>
              <a:defRPr sz="2800">
                <a:solidFill>
                  <a:schemeClr val="bg1"/>
                </a:solidFill>
                <a:latin typeface="Arial" pitchFamily="34" charset="0"/>
                <a:ea typeface="ＭＳ Ｐゴシック"/>
                <a:cs typeface="ＭＳ Ｐゴシック"/>
              </a:defRPr>
            </a:lvl7pPr>
            <a:lvl8pPr marL="1371600" algn="l" rtl="0" eaLnBrk="0" fontAlgn="base" hangingPunct="0">
              <a:spcBef>
                <a:spcPct val="0"/>
              </a:spcBef>
              <a:spcAft>
                <a:spcPct val="0"/>
              </a:spcAft>
              <a:defRPr sz="2800">
                <a:solidFill>
                  <a:schemeClr val="bg1"/>
                </a:solidFill>
                <a:latin typeface="Arial" pitchFamily="34" charset="0"/>
                <a:ea typeface="ＭＳ Ｐゴシック"/>
                <a:cs typeface="ＭＳ Ｐゴシック"/>
              </a:defRPr>
            </a:lvl8pPr>
            <a:lvl9pPr marL="1828800" algn="l" rtl="0" eaLnBrk="0" fontAlgn="base" hangingPunct="0">
              <a:spcBef>
                <a:spcPct val="0"/>
              </a:spcBef>
              <a:spcAft>
                <a:spcPct val="0"/>
              </a:spcAft>
              <a:defRPr sz="2800">
                <a:solidFill>
                  <a:schemeClr val="bg1"/>
                </a:solidFill>
                <a:latin typeface="Arial" pitchFamily="34" charset="0"/>
                <a:ea typeface="ＭＳ Ｐゴシック"/>
                <a:cs typeface="ＭＳ Ｐゴシック"/>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mj-lt"/>
                <a:ea typeface="+mj-ea"/>
                <a:cs typeface="+mj-cs"/>
              </a:rPr>
              <a:t>Addiction is not the only pathway to harm….</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mj-lt"/>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mj-lt"/>
                <a:ea typeface="+mj-ea"/>
                <a:cs typeface="+mj-cs"/>
              </a:rPr>
              <a:t>Toxicity, Intoxication, and Addiction</a:t>
            </a:r>
          </a:p>
        </p:txBody>
      </p:sp>
      <p:cxnSp>
        <p:nvCxnSpPr>
          <p:cNvPr id="56" name="Straight Arrow Connector 55"/>
          <p:cNvCxnSpPr>
            <a:endCxn id="8" idx="0"/>
          </p:cNvCxnSpPr>
          <p:nvPr/>
        </p:nvCxnSpPr>
        <p:spPr>
          <a:xfrm flipH="1">
            <a:off x="3462187" y="3815271"/>
            <a:ext cx="827636" cy="1430970"/>
          </a:xfrm>
          <a:prstGeom prst="straightConnector1">
            <a:avLst/>
          </a:prstGeom>
          <a:ln>
            <a:solidFill>
              <a:schemeClr val="tx1"/>
            </a:solidFill>
            <a:tailEnd type="arrow"/>
          </a:ln>
        </p:spPr>
        <p:style>
          <a:lnRef idx="2">
            <a:schemeClr val="dk1"/>
          </a:lnRef>
          <a:fillRef idx="0">
            <a:schemeClr val="dk1"/>
          </a:fillRef>
          <a:effectRef idx="1">
            <a:schemeClr val="dk1"/>
          </a:effectRef>
          <a:fontRef idx="minor">
            <a:schemeClr val="tx1"/>
          </a:fontRef>
        </p:style>
      </p:cxnSp>
      <p:cxnSp>
        <p:nvCxnSpPr>
          <p:cNvPr id="58" name="Straight Arrow Connector 57"/>
          <p:cNvCxnSpPr/>
          <p:nvPr/>
        </p:nvCxnSpPr>
        <p:spPr>
          <a:xfrm>
            <a:off x="4732736" y="3830067"/>
            <a:ext cx="791270" cy="1391465"/>
          </a:xfrm>
          <a:prstGeom prst="straightConnector1">
            <a:avLst/>
          </a:prstGeom>
          <a:ln>
            <a:solidFill>
              <a:schemeClr val="tx1"/>
            </a:solidFill>
            <a:tailEnd type="arrow"/>
          </a:ln>
        </p:spPr>
        <p:style>
          <a:lnRef idx="2">
            <a:schemeClr val="dk1"/>
          </a:lnRef>
          <a:fillRef idx="0">
            <a:schemeClr val="dk1"/>
          </a:fillRef>
          <a:effectRef idx="1">
            <a:schemeClr val="dk1"/>
          </a:effectRef>
          <a:fontRef idx="minor">
            <a:schemeClr val="tx1"/>
          </a:fontRef>
        </p:style>
      </p:cxnSp>
      <p:sp>
        <p:nvSpPr>
          <p:cNvPr id="2" name="Rectangle 1"/>
          <p:cNvSpPr/>
          <p:nvPr/>
        </p:nvSpPr>
        <p:spPr>
          <a:xfrm>
            <a:off x="139303" y="6347549"/>
            <a:ext cx="2034531" cy="276999"/>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rPr>
              <a:t>Source: </a:t>
            </a:r>
            <a:r>
              <a:rPr kumimoji="0" lang="en-US" sz="1200" b="0" i="0" u="none" strike="noStrike" kern="0" cap="none" spc="0" normalizeH="0" baseline="0" noProof="0" dirty="0" err="1">
                <a:ln>
                  <a:noFill/>
                </a:ln>
                <a:solidFill>
                  <a:prstClr val="white"/>
                </a:solidFill>
                <a:effectLst/>
                <a:uLnTx/>
                <a:uFillTx/>
              </a:rPr>
              <a:t>Babor</a:t>
            </a:r>
            <a:r>
              <a:rPr kumimoji="0" lang="en-US" sz="1200" b="0" i="0" u="none" strike="noStrike" kern="0" cap="none" spc="0" normalizeH="0" baseline="0" noProof="0" dirty="0">
                <a:ln>
                  <a:noFill/>
                </a:ln>
                <a:solidFill>
                  <a:prstClr val="white"/>
                </a:solidFill>
                <a:effectLst/>
                <a:uLnTx/>
                <a:uFillTx/>
              </a:rPr>
              <a:t> et al, 2010</a:t>
            </a:r>
          </a:p>
        </p:txBody>
      </p:sp>
    </p:spTree>
    <p:extLst>
      <p:ext uri="{BB962C8B-B14F-4D97-AF65-F5344CB8AC3E}">
        <p14:creationId xmlns:p14="http://schemas.microsoft.com/office/powerpoint/2010/main" val="15713153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2C2A0"/>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157C08-B08A-49E6-946B-D88D53127BD0}"/>
              </a:ext>
            </a:extLst>
          </p:cNvPr>
          <p:cNvPicPr>
            <a:picLocks noChangeAspect="1"/>
          </p:cNvPicPr>
          <p:nvPr/>
        </p:nvPicPr>
        <p:blipFill>
          <a:blip r:embed="rId2"/>
          <a:stretch>
            <a:fillRect/>
          </a:stretch>
        </p:blipFill>
        <p:spPr>
          <a:xfrm>
            <a:off x="0" y="0"/>
            <a:ext cx="2620628" cy="6858000"/>
          </a:xfrm>
          <a:prstGeom prst="rect">
            <a:avLst/>
          </a:prstGeom>
        </p:spPr>
      </p:pic>
      <p:pic>
        <p:nvPicPr>
          <p:cNvPr id="6" name="Picture 5">
            <a:extLst>
              <a:ext uri="{FF2B5EF4-FFF2-40B4-BE49-F238E27FC236}">
                <a16:creationId xmlns:a16="http://schemas.microsoft.com/office/drawing/2014/main" id="{64351828-D752-4E92-9953-2BAAF2433666}"/>
              </a:ext>
            </a:extLst>
          </p:cNvPr>
          <p:cNvPicPr>
            <a:picLocks noChangeAspect="1"/>
          </p:cNvPicPr>
          <p:nvPr/>
        </p:nvPicPr>
        <p:blipFill>
          <a:blip r:embed="rId3"/>
          <a:stretch>
            <a:fillRect/>
          </a:stretch>
        </p:blipFill>
        <p:spPr>
          <a:xfrm>
            <a:off x="2864642" y="1968491"/>
            <a:ext cx="5990599" cy="3951586"/>
          </a:xfrm>
          <a:prstGeom prst="rect">
            <a:avLst/>
          </a:prstGeom>
        </p:spPr>
      </p:pic>
      <p:sp>
        <p:nvSpPr>
          <p:cNvPr id="2" name="Title 1">
            <a:extLst>
              <a:ext uri="{FF2B5EF4-FFF2-40B4-BE49-F238E27FC236}">
                <a16:creationId xmlns:a16="http://schemas.microsoft.com/office/drawing/2014/main" id="{6E8AB5BB-CB56-4FE8-A29D-21F1EDF8F196}"/>
              </a:ext>
            </a:extLst>
          </p:cNvPr>
          <p:cNvSpPr>
            <a:spLocks noGrp="1"/>
          </p:cNvSpPr>
          <p:nvPr>
            <p:ph type="title"/>
          </p:nvPr>
        </p:nvSpPr>
        <p:spPr>
          <a:xfrm>
            <a:off x="2864642" y="401052"/>
            <a:ext cx="6386512" cy="1143000"/>
          </a:xfrm>
          <a:noFill/>
        </p:spPr>
        <p:txBody>
          <a:bodyPr>
            <a:normAutofit fontScale="90000"/>
          </a:bodyPr>
          <a:lstStyle/>
          <a:p>
            <a:r>
              <a:rPr lang="en-US" sz="3200" dirty="0">
                <a:latin typeface="Calisto MT" panose="02040603050505030304" pitchFamily="18" charset="0"/>
              </a:rPr>
              <a:t>Addiction is a complex </a:t>
            </a:r>
            <a:br>
              <a:rPr lang="en-US" sz="3200" dirty="0">
                <a:latin typeface="Calisto MT" panose="02040603050505030304" pitchFamily="18" charset="0"/>
              </a:rPr>
            </a:br>
            <a:r>
              <a:rPr lang="en-US" sz="3200" dirty="0">
                <a:latin typeface="Calisto MT" panose="02040603050505030304" pitchFamily="18" charset="0"/>
              </a:rPr>
              <a:t>multi-</a:t>
            </a:r>
            <a:r>
              <a:rPr lang="en-US" sz="3200" dirty="0" err="1">
                <a:latin typeface="Calisto MT" panose="02040603050505030304" pitchFamily="18" charset="0"/>
              </a:rPr>
              <a:t>factorially</a:t>
            </a:r>
            <a:r>
              <a:rPr lang="en-US" sz="3200" dirty="0">
                <a:latin typeface="Calisto MT" panose="02040603050505030304" pitchFamily="18" charset="0"/>
              </a:rPr>
              <a:t> </a:t>
            </a:r>
            <a:br>
              <a:rPr lang="en-US" sz="3200" dirty="0">
                <a:latin typeface="Calisto MT" panose="02040603050505030304" pitchFamily="18" charset="0"/>
              </a:rPr>
            </a:br>
            <a:r>
              <a:rPr lang="en-US" sz="3200" dirty="0">
                <a:latin typeface="Calisto MT" panose="02040603050505030304" pitchFamily="18" charset="0"/>
              </a:rPr>
              <a:t>determined illness…</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26752" y="6229852"/>
            <a:ext cx="748806" cy="430820"/>
          </a:xfrm>
          <a:prstGeom prst="rect">
            <a:avLst/>
          </a:prstGeom>
        </p:spPr>
      </p:pic>
    </p:spTree>
    <p:extLst>
      <p:ext uri="{BB962C8B-B14F-4D97-AF65-F5344CB8AC3E}">
        <p14:creationId xmlns:p14="http://schemas.microsoft.com/office/powerpoint/2010/main" val="10173629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935A81-FF43-4E9B-A58C-8FE5076ED7F4}" type="slidenum">
              <a:rPr kumimoji="0" lang="en-US" sz="1200" b="0" i="0" u="none" strike="noStrike" kern="1200" cap="none" spc="0" normalizeH="0" baseline="0" noProof="0" smtClean="0">
                <a:ln>
                  <a:noFill/>
                </a:ln>
                <a:solidFill>
                  <a:srgbClr val="F0A22E">
                    <a:shade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srgbClr val="F0A22E">
                  <a:shade val="75000"/>
                </a:srgbClr>
              </a:solidFill>
              <a:effectLst/>
              <a:uLnTx/>
              <a:uFillTx/>
              <a:latin typeface="Calibri" panose="020F0502020204030204"/>
              <a:ea typeface="+mn-ea"/>
              <a:cs typeface="+mn-cs"/>
            </a:endParaRPr>
          </a:p>
        </p:txBody>
      </p:sp>
      <p:pic>
        <p:nvPicPr>
          <p:cNvPr id="9218" name="Picture 2" descr="Circuits Involved in Drug Abuse and Addic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1524000"/>
            <a:ext cx="2133600" cy="1477328"/>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Calibri" panose="020F0502020204030204"/>
                <a:ea typeface="+mn-ea"/>
                <a:cs typeface="Arial" pitchFamily="34" charset="0"/>
              </a:rPr>
              <a:t>Key:</a:t>
            </a:r>
            <a:br>
              <a:rPr kumimoji="0" lang="en-US" sz="1000" b="0" i="0" u="none" strike="noStrike" kern="1200" cap="none" spc="0" normalizeH="0" baseline="0" noProof="0">
                <a:ln>
                  <a:noFill/>
                </a:ln>
                <a:solidFill>
                  <a:prstClr val="white"/>
                </a:solidFill>
                <a:effectLst/>
                <a:uLnTx/>
                <a:uFillTx/>
                <a:latin typeface="Calibri" panose="020F0502020204030204"/>
                <a:ea typeface="+mn-ea"/>
                <a:cs typeface="Arial" pitchFamily="34" charset="0"/>
              </a:rPr>
            </a:br>
            <a:r>
              <a:rPr kumimoji="0" lang="en-US" sz="1000" b="0" i="0" u="none" strike="noStrike" kern="1200" cap="none" spc="0" normalizeH="0" baseline="0" noProof="0">
                <a:ln>
                  <a:noFill/>
                </a:ln>
                <a:solidFill>
                  <a:prstClr val="white"/>
                </a:solidFill>
                <a:effectLst/>
                <a:uLnTx/>
                <a:uFillTx/>
                <a:latin typeface="Calibri" panose="020F0502020204030204"/>
                <a:ea typeface="+mn-ea"/>
                <a:cs typeface="Arial" pitchFamily="34" charset="0"/>
              </a:rPr>
              <a:t>PFC – prefrontal cortex;</a:t>
            </a:r>
            <a:br>
              <a:rPr kumimoji="0" lang="en-US" sz="1000" b="0" i="0" u="none" strike="noStrike" kern="1200" cap="none" spc="0" normalizeH="0" baseline="0" noProof="0">
                <a:ln>
                  <a:noFill/>
                </a:ln>
                <a:solidFill>
                  <a:prstClr val="white"/>
                </a:solidFill>
                <a:effectLst/>
                <a:uLnTx/>
                <a:uFillTx/>
                <a:latin typeface="Calibri" panose="020F0502020204030204"/>
                <a:ea typeface="+mn-ea"/>
                <a:cs typeface="Arial" pitchFamily="34" charset="0"/>
              </a:rPr>
            </a:br>
            <a:r>
              <a:rPr kumimoji="0" lang="en-US" sz="1000" b="0" i="0" u="none" strike="noStrike" kern="1200" cap="none" spc="0" normalizeH="0" baseline="0" noProof="0">
                <a:ln>
                  <a:noFill/>
                </a:ln>
                <a:solidFill>
                  <a:prstClr val="white"/>
                </a:solidFill>
                <a:effectLst/>
                <a:uLnTx/>
                <a:uFillTx/>
                <a:latin typeface="Calibri" panose="020F0502020204030204"/>
                <a:ea typeface="+mn-ea"/>
                <a:cs typeface="Arial" pitchFamily="34" charset="0"/>
              </a:rPr>
              <a:t>ACG – anterior cingulate </a:t>
            </a:r>
            <a:r>
              <a:rPr kumimoji="0" lang="en-US" sz="1000" b="0" i="0" u="none" strike="noStrike" kern="1200" cap="none" spc="0" normalizeH="0" baseline="0" noProof="0" err="1">
                <a:ln>
                  <a:noFill/>
                </a:ln>
                <a:solidFill>
                  <a:prstClr val="white"/>
                </a:solidFill>
                <a:effectLst/>
                <a:uLnTx/>
                <a:uFillTx/>
                <a:latin typeface="Calibri" panose="020F0502020204030204"/>
                <a:ea typeface="+mn-ea"/>
                <a:cs typeface="Arial" pitchFamily="34" charset="0"/>
              </a:rPr>
              <a:t>gyrus</a:t>
            </a:r>
            <a:r>
              <a:rPr kumimoji="0" lang="en-US" sz="1000" b="0" i="0" u="none" strike="noStrike" kern="1200" cap="none" spc="0" normalizeH="0" baseline="0" noProof="0">
                <a:ln>
                  <a:noFill/>
                </a:ln>
                <a:solidFill>
                  <a:prstClr val="white"/>
                </a:solidFill>
                <a:effectLst/>
                <a:uLnTx/>
                <a:uFillTx/>
                <a:latin typeface="Calibri" panose="020F0502020204030204"/>
                <a:ea typeface="+mn-ea"/>
                <a:cs typeface="Arial" pitchFamily="34" charset="0"/>
              </a:rPr>
              <a:t>;</a:t>
            </a:r>
            <a:br>
              <a:rPr kumimoji="0" lang="en-US" sz="1000" b="0" i="0" u="none" strike="noStrike" kern="1200" cap="none" spc="0" normalizeH="0" baseline="0" noProof="0">
                <a:ln>
                  <a:noFill/>
                </a:ln>
                <a:solidFill>
                  <a:prstClr val="white"/>
                </a:solidFill>
                <a:effectLst/>
                <a:uLnTx/>
                <a:uFillTx/>
                <a:latin typeface="Calibri" panose="020F0502020204030204"/>
                <a:ea typeface="+mn-ea"/>
                <a:cs typeface="Arial" pitchFamily="34" charset="0"/>
              </a:rPr>
            </a:br>
            <a:r>
              <a:rPr kumimoji="0" lang="en-US" sz="1000" b="0" i="0" u="none" strike="noStrike" kern="1200" cap="none" spc="0" normalizeH="0" baseline="0" noProof="0">
                <a:ln>
                  <a:noFill/>
                </a:ln>
                <a:solidFill>
                  <a:prstClr val="white"/>
                </a:solidFill>
                <a:effectLst/>
                <a:uLnTx/>
                <a:uFillTx/>
                <a:latin typeface="Calibri" panose="020F0502020204030204"/>
                <a:ea typeface="+mn-ea"/>
                <a:cs typeface="Arial" pitchFamily="34" charset="0"/>
              </a:rPr>
              <a:t>OFC – orbitofrontal cortex;</a:t>
            </a:r>
            <a:br>
              <a:rPr kumimoji="0" lang="en-US" sz="1000" b="0" i="0" u="none" strike="noStrike" kern="1200" cap="none" spc="0" normalizeH="0" baseline="0" noProof="0">
                <a:ln>
                  <a:noFill/>
                </a:ln>
                <a:solidFill>
                  <a:prstClr val="white"/>
                </a:solidFill>
                <a:effectLst/>
                <a:uLnTx/>
                <a:uFillTx/>
                <a:latin typeface="Calibri" panose="020F0502020204030204"/>
                <a:ea typeface="+mn-ea"/>
                <a:cs typeface="Arial" pitchFamily="34" charset="0"/>
              </a:rPr>
            </a:br>
            <a:r>
              <a:rPr kumimoji="0" lang="en-US" sz="1000" b="0" i="0" u="none" strike="noStrike" kern="1200" cap="none" spc="0" normalizeH="0" baseline="0" noProof="0">
                <a:ln>
                  <a:noFill/>
                </a:ln>
                <a:solidFill>
                  <a:prstClr val="white"/>
                </a:solidFill>
                <a:effectLst/>
                <a:uLnTx/>
                <a:uFillTx/>
                <a:latin typeface="Calibri" panose="020F0502020204030204"/>
                <a:ea typeface="+mn-ea"/>
                <a:cs typeface="Arial" pitchFamily="34" charset="0"/>
              </a:rPr>
              <a:t>SCC – </a:t>
            </a:r>
            <a:r>
              <a:rPr kumimoji="0" lang="en-US" sz="1000" b="0" i="0" u="none" strike="noStrike" kern="1200" cap="none" spc="0" normalizeH="0" baseline="0" noProof="0" err="1">
                <a:ln>
                  <a:noFill/>
                </a:ln>
                <a:solidFill>
                  <a:prstClr val="white"/>
                </a:solidFill>
                <a:effectLst/>
                <a:uLnTx/>
                <a:uFillTx/>
                <a:latin typeface="Calibri" panose="020F0502020204030204"/>
                <a:ea typeface="+mn-ea"/>
                <a:cs typeface="Arial" pitchFamily="34" charset="0"/>
              </a:rPr>
              <a:t>subcallosal</a:t>
            </a:r>
            <a:r>
              <a:rPr kumimoji="0" lang="en-US" sz="1000" b="0" i="0" u="none" strike="noStrike" kern="1200" cap="none" spc="0" normalizeH="0" baseline="0" noProof="0">
                <a:ln>
                  <a:noFill/>
                </a:ln>
                <a:solidFill>
                  <a:prstClr val="white"/>
                </a:solidFill>
                <a:effectLst/>
                <a:uLnTx/>
                <a:uFillTx/>
                <a:latin typeface="Calibri" panose="020F0502020204030204"/>
                <a:ea typeface="+mn-ea"/>
                <a:cs typeface="Arial" pitchFamily="34" charset="0"/>
              </a:rPr>
              <a:t> cortex;</a:t>
            </a:r>
            <a:br>
              <a:rPr kumimoji="0" lang="en-US" sz="1000" b="0" i="0" u="none" strike="noStrike" kern="1200" cap="none" spc="0" normalizeH="0" baseline="0" noProof="0">
                <a:ln>
                  <a:noFill/>
                </a:ln>
                <a:solidFill>
                  <a:prstClr val="white"/>
                </a:solidFill>
                <a:effectLst/>
                <a:uLnTx/>
                <a:uFillTx/>
                <a:latin typeface="Calibri" panose="020F0502020204030204"/>
                <a:ea typeface="+mn-ea"/>
                <a:cs typeface="Arial" pitchFamily="34" charset="0"/>
              </a:rPr>
            </a:br>
            <a:r>
              <a:rPr kumimoji="0" lang="en-US" sz="1000" b="0" i="0" u="none" strike="noStrike" kern="1200" cap="none" spc="0" normalizeH="0" baseline="0" noProof="0" err="1">
                <a:ln>
                  <a:noFill/>
                </a:ln>
                <a:solidFill>
                  <a:prstClr val="white"/>
                </a:solidFill>
                <a:effectLst/>
                <a:uLnTx/>
                <a:uFillTx/>
                <a:latin typeface="Calibri" panose="020F0502020204030204"/>
                <a:ea typeface="+mn-ea"/>
                <a:cs typeface="Arial" pitchFamily="34" charset="0"/>
              </a:rPr>
              <a:t>NAc</a:t>
            </a:r>
            <a:r>
              <a:rPr kumimoji="0" lang="en-US" sz="1000" b="0" i="0" u="none" strike="noStrike" kern="1200" cap="none" spc="0" normalizeH="0" baseline="0" noProof="0">
                <a:ln>
                  <a:noFill/>
                </a:ln>
                <a:solidFill>
                  <a:prstClr val="white"/>
                </a:solidFill>
                <a:effectLst/>
                <a:uLnTx/>
                <a:uFillTx/>
                <a:latin typeface="Calibri" panose="020F0502020204030204"/>
                <a:ea typeface="+mn-ea"/>
                <a:cs typeface="Arial" pitchFamily="34" charset="0"/>
              </a:rPr>
              <a:t> – nucleus </a:t>
            </a:r>
            <a:r>
              <a:rPr kumimoji="0" lang="en-US" sz="1000" b="0" i="0" u="none" strike="noStrike" kern="1200" cap="none" spc="0" normalizeH="0" baseline="0" noProof="0" err="1">
                <a:ln>
                  <a:noFill/>
                </a:ln>
                <a:solidFill>
                  <a:prstClr val="white"/>
                </a:solidFill>
                <a:effectLst/>
                <a:uLnTx/>
                <a:uFillTx/>
                <a:latin typeface="Calibri" panose="020F0502020204030204"/>
                <a:ea typeface="+mn-ea"/>
                <a:cs typeface="Arial" pitchFamily="34" charset="0"/>
              </a:rPr>
              <a:t>accumbens</a:t>
            </a:r>
            <a:r>
              <a:rPr kumimoji="0" lang="en-US" sz="1000" b="0" i="0" u="none" strike="noStrike" kern="1200" cap="none" spc="0" normalizeH="0" baseline="0" noProof="0">
                <a:ln>
                  <a:noFill/>
                </a:ln>
                <a:solidFill>
                  <a:prstClr val="white"/>
                </a:solidFill>
                <a:effectLst/>
                <a:uLnTx/>
                <a:uFillTx/>
                <a:latin typeface="Calibri" panose="020F0502020204030204"/>
                <a:ea typeface="+mn-ea"/>
                <a:cs typeface="Arial" pitchFamily="34" charset="0"/>
              </a:rPr>
              <a:t>;</a:t>
            </a:r>
            <a:br>
              <a:rPr kumimoji="0" lang="en-US" sz="1000" b="0" i="0" u="none" strike="noStrike" kern="1200" cap="none" spc="0" normalizeH="0" baseline="0" noProof="0">
                <a:ln>
                  <a:noFill/>
                </a:ln>
                <a:solidFill>
                  <a:prstClr val="white"/>
                </a:solidFill>
                <a:effectLst/>
                <a:uLnTx/>
                <a:uFillTx/>
                <a:latin typeface="Calibri" panose="020F0502020204030204"/>
                <a:ea typeface="+mn-ea"/>
                <a:cs typeface="Arial" pitchFamily="34" charset="0"/>
              </a:rPr>
            </a:br>
            <a:r>
              <a:rPr kumimoji="0" lang="en-US" sz="1000" b="0" i="0" u="none" strike="noStrike" kern="1200" cap="none" spc="0" normalizeH="0" baseline="0" noProof="0">
                <a:ln>
                  <a:noFill/>
                </a:ln>
                <a:solidFill>
                  <a:prstClr val="white"/>
                </a:solidFill>
                <a:effectLst/>
                <a:uLnTx/>
                <a:uFillTx/>
                <a:latin typeface="Calibri" panose="020F0502020204030204"/>
                <a:ea typeface="+mn-ea"/>
                <a:cs typeface="Arial" pitchFamily="34" charset="0"/>
              </a:rPr>
              <a:t>VP – ventral </a:t>
            </a:r>
            <a:r>
              <a:rPr kumimoji="0" lang="en-US" sz="1000" b="0" i="0" u="none" strike="noStrike" kern="1200" cap="none" spc="0" normalizeH="0" baseline="0" noProof="0" err="1">
                <a:ln>
                  <a:noFill/>
                </a:ln>
                <a:solidFill>
                  <a:prstClr val="white"/>
                </a:solidFill>
                <a:effectLst/>
                <a:uLnTx/>
                <a:uFillTx/>
                <a:latin typeface="Calibri" panose="020F0502020204030204"/>
                <a:ea typeface="+mn-ea"/>
                <a:cs typeface="Arial" pitchFamily="34" charset="0"/>
              </a:rPr>
              <a:t>pallidum</a:t>
            </a:r>
            <a:r>
              <a:rPr kumimoji="0" lang="en-US" sz="1000" b="0" i="0" u="none" strike="noStrike" kern="1200" cap="none" spc="0" normalizeH="0" baseline="0" noProof="0">
                <a:ln>
                  <a:noFill/>
                </a:ln>
                <a:solidFill>
                  <a:prstClr val="white"/>
                </a:solidFill>
                <a:effectLst/>
                <a:uLnTx/>
                <a:uFillTx/>
                <a:latin typeface="Calibri" panose="020F0502020204030204"/>
                <a:ea typeface="+mn-ea"/>
                <a:cs typeface="Arial" pitchFamily="34" charset="0"/>
              </a:rPr>
              <a:t>;</a:t>
            </a:r>
            <a:br>
              <a:rPr kumimoji="0" lang="en-US" sz="1000" b="0" i="0" u="none" strike="noStrike" kern="1200" cap="none" spc="0" normalizeH="0" baseline="0" noProof="0">
                <a:ln>
                  <a:noFill/>
                </a:ln>
                <a:solidFill>
                  <a:prstClr val="white"/>
                </a:solidFill>
                <a:effectLst/>
                <a:uLnTx/>
                <a:uFillTx/>
                <a:latin typeface="Calibri" panose="020F0502020204030204"/>
                <a:ea typeface="+mn-ea"/>
                <a:cs typeface="Arial" pitchFamily="34" charset="0"/>
              </a:rPr>
            </a:br>
            <a:r>
              <a:rPr kumimoji="0" lang="en-US" sz="1000" b="0" i="0" u="none" strike="noStrike" kern="1200" cap="none" spc="0" normalizeH="0" baseline="0" noProof="0" err="1">
                <a:ln>
                  <a:noFill/>
                </a:ln>
                <a:solidFill>
                  <a:prstClr val="white"/>
                </a:solidFill>
                <a:effectLst/>
                <a:uLnTx/>
                <a:uFillTx/>
                <a:latin typeface="Calibri" panose="020F0502020204030204"/>
                <a:ea typeface="+mn-ea"/>
                <a:cs typeface="Arial" pitchFamily="34" charset="0"/>
              </a:rPr>
              <a:t>Hipp</a:t>
            </a:r>
            <a:r>
              <a:rPr kumimoji="0" lang="en-US" sz="1000" b="0" i="0" u="none" strike="noStrike" kern="1200" cap="none" spc="0" normalizeH="0" baseline="0" noProof="0">
                <a:ln>
                  <a:noFill/>
                </a:ln>
                <a:solidFill>
                  <a:prstClr val="white"/>
                </a:solidFill>
                <a:effectLst/>
                <a:uLnTx/>
                <a:uFillTx/>
                <a:latin typeface="Calibri" panose="020F0502020204030204"/>
                <a:ea typeface="+mn-ea"/>
                <a:cs typeface="Arial" pitchFamily="34" charset="0"/>
              </a:rPr>
              <a:t> – hippocampus;</a:t>
            </a:r>
            <a:br>
              <a:rPr kumimoji="0" lang="en-US" sz="1000" b="0" i="0" u="none" strike="noStrike" kern="1200" cap="none" spc="0" normalizeH="0" baseline="0" noProof="0">
                <a:ln>
                  <a:noFill/>
                </a:ln>
                <a:solidFill>
                  <a:prstClr val="white"/>
                </a:solidFill>
                <a:effectLst/>
                <a:uLnTx/>
                <a:uFillTx/>
                <a:latin typeface="Calibri" panose="020F0502020204030204"/>
                <a:ea typeface="+mn-ea"/>
                <a:cs typeface="Arial" pitchFamily="34" charset="0"/>
              </a:rPr>
            </a:br>
            <a:r>
              <a:rPr kumimoji="0" lang="en-US" sz="1000" b="0" i="0" u="none" strike="noStrike" kern="1200" cap="none" spc="0" normalizeH="0" baseline="0" noProof="0" err="1">
                <a:ln>
                  <a:noFill/>
                </a:ln>
                <a:solidFill>
                  <a:prstClr val="white"/>
                </a:solidFill>
                <a:effectLst/>
                <a:uLnTx/>
                <a:uFillTx/>
                <a:latin typeface="Calibri" panose="020F0502020204030204"/>
                <a:ea typeface="+mn-ea"/>
                <a:cs typeface="Arial" pitchFamily="34" charset="0"/>
              </a:rPr>
              <a:t>Amyg</a:t>
            </a:r>
            <a:r>
              <a:rPr kumimoji="0" lang="en-US" sz="1000" b="0" i="0" u="none" strike="noStrike" kern="1200" cap="none" spc="0" normalizeH="0" baseline="0" noProof="0">
                <a:ln>
                  <a:noFill/>
                </a:ln>
                <a:solidFill>
                  <a:prstClr val="white"/>
                </a:solidFill>
                <a:effectLst/>
                <a:uLnTx/>
                <a:uFillTx/>
                <a:latin typeface="Calibri" panose="020F0502020204030204"/>
                <a:ea typeface="+mn-ea"/>
                <a:cs typeface="Arial" pitchFamily="34" charset="0"/>
              </a:rPr>
              <a:t> – amygdala.</a:t>
            </a:r>
          </a:p>
        </p:txBody>
      </p:sp>
      <p:sp>
        <p:nvSpPr>
          <p:cNvPr id="7" name="Title 1">
            <a:extLst>
              <a:ext uri="{FF2B5EF4-FFF2-40B4-BE49-F238E27FC236}">
                <a16:creationId xmlns:a16="http://schemas.microsoft.com/office/drawing/2014/main" id="{6C8CFE9F-0AEE-44BC-BE74-662B75DE1CC1}"/>
              </a:ext>
            </a:extLst>
          </p:cNvPr>
          <p:cNvSpPr txBox="1">
            <a:spLocks/>
          </p:cNvSpPr>
          <p:nvPr/>
        </p:nvSpPr>
        <p:spPr>
          <a:xfrm>
            <a:off x="0" y="0"/>
            <a:ext cx="9144000" cy="1143000"/>
          </a:xfrm>
          <a:prstGeom prst="rect">
            <a:avLst/>
          </a:prstGeom>
          <a:solidFill>
            <a:schemeClr val="tx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sto MT" panose="02040603050505030304" pitchFamily="18" charset="0"/>
                <a:ea typeface="+mj-ea"/>
                <a:cs typeface="+mj-cs"/>
              </a:rPr>
              <a:t>Addiction is a result of neurological changes …</a:t>
            </a:r>
          </a:p>
        </p:txBody>
      </p:sp>
    </p:spTree>
    <p:extLst>
      <p:ext uri="{BB962C8B-B14F-4D97-AF65-F5344CB8AC3E}">
        <p14:creationId xmlns:p14="http://schemas.microsoft.com/office/powerpoint/2010/main" val="7316066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981200" y="3352800"/>
            <a:ext cx="5038725" cy="3429000"/>
          </a:xfrm>
          <a:prstGeom prst="rect">
            <a:avLst/>
          </a:prstGeom>
          <a:noFill/>
          <a:ln>
            <a:noFill/>
          </a:ln>
        </p:spPr>
      </p:pic>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935A81-FF43-4E9B-A58C-8FE5076ED7F4}" type="slidenum">
              <a:rPr kumimoji="0" lang="en-US" sz="1200" b="0" i="0" u="none" strike="noStrike" kern="1200" cap="none" spc="0" normalizeH="0" baseline="0" noProof="0" smtClean="0">
                <a:ln>
                  <a:noFill/>
                </a:ln>
                <a:solidFill>
                  <a:srgbClr val="F0A22E">
                    <a:shade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srgbClr val="F0A22E">
                  <a:shade val="75000"/>
                </a:srgbClr>
              </a:solidFill>
              <a:effectLst/>
              <a:uLnTx/>
              <a:uFillTx/>
              <a:latin typeface="Calibri" panose="020F0502020204030204"/>
              <a:ea typeface="+mn-ea"/>
              <a:cs typeface="+mn-cs"/>
            </a:endParaRPr>
          </a:p>
        </p:txBody>
      </p:sp>
      <p:pic>
        <p:nvPicPr>
          <p:cNvPr id="5" name="Picture 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1200" y="234885"/>
            <a:ext cx="5029200" cy="2971800"/>
          </a:xfrm>
          <a:prstGeom prst="rect">
            <a:avLst/>
          </a:prstGeom>
          <a:noFill/>
          <a:ln>
            <a:no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26752" y="6229852"/>
            <a:ext cx="748806" cy="430820"/>
          </a:xfrm>
          <a:prstGeom prst="rect">
            <a:avLst/>
          </a:prstGeom>
        </p:spPr>
      </p:pic>
    </p:spTree>
    <p:extLst>
      <p:ext uri="{BB962C8B-B14F-4D97-AF65-F5344CB8AC3E}">
        <p14:creationId xmlns:p14="http://schemas.microsoft.com/office/powerpoint/2010/main" val="41832315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Picture 3">
            <a:extLst>
              <a:ext uri="{FF2B5EF4-FFF2-40B4-BE49-F238E27FC236}">
                <a16:creationId xmlns:a16="http://schemas.microsoft.com/office/drawing/2014/main" id="{373FDFF8-49F0-4D1A-BCE2-64359E3B16C5}"/>
              </a:ext>
            </a:extLst>
          </p:cNvPr>
          <p:cNvPicPr>
            <a:picLocks noChangeAspect="1"/>
          </p:cNvPicPr>
          <p:nvPr/>
        </p:nvPicPr>
        <p:blipFill>
          <a:blip r:embed="rId3"/>
          <a:stretch>
            <a:fillRect/>
          </a:stretch>
        </p:blipFill>
        <p:spPr>
          <a:xfrm>
            <a:off x="3289111" y="2779593"/>
            <a:ext cx="2233968" cy="831877"/>
          </a:xfrm>
          <a:prstGeom prst="rect">
            <a:avLst/>
          </a:prstGeom>
        </p:spPr>
      </p:pic>
    </p:spTree>
    <p:extLst>
      <p:ext uri="{BB962C8B-B14F-4D97-AF65-F5344CB8AC3E}">
        <p14:creationId xmlns:p14="http://schemas.microsoft.com/office/powerpoint/2010/main" val="5442188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a:extLst>
              <a:ext uri="{FF2B5EF4-FFF2-40B4-BE49-F238E27FC236}">
                <a16:creationId xmlns:a16="http://schemas.microsoft.com/office/drawing/2014/main" id="{A54B55FA-6402-4AEC-8411-7893601C9055}"/>
              </a:ext>
            </a:extLst>
          </p:cNvPr>
          <p:cNvSpPr txBox="1">
            <a:spLocks noChangeArrowheads="1"/>
          </p:cNvSpPr>
          <p:nvPr/>
        </p:nvSpPr>
        <p:spPr bwMode="auto">
          <a:xfrm>
            <a:off x="325441" y="381961"/>
            <a:ext cx="8493120" cy="4147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9pPr>
          </a:lstStyle>
          <a:p>
            <a:pPr algn="ctr" defTabSz="414726" fontAlgn="base" hangingPunct="0">
              <a:lnSpc>
                <a:spcPct val="93000"/>
              </a:lnSpc>
              <a:spcBef>
                <a:spcPct val="0"/>
              </a:spcBef>
              <a:spcAft>
                <a:spcPct val="0"/>
              </a:spcAft>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altLang="en-US" sz="1451" b="1">
                <a:latin typeface="Arial" panose="020B0604020202020204" pitchFamily="34" charset="0"/>
              </a:rPr>
              <a:t>Trends in lifetime medical and nonmedical use of prescription opioids among high school seniors, 1976–2015. </a:t>
            </a:r>
          </a:p>
        </p:txBody>
      </p:sp>
      <p:pic>
        <p:nvPicPr>
          <p:cNvPr id="3074" name="Picture 2">
            <a:extLst>
              <a:ext uri="{FF2B5EF4-FFF2-40B4-BE49-F238E27FC236}">
                <a16:creationId xmlns:a16="http://schemas.microsoft.com/office/drawing/2014/main" id="{0660ECB0-9AF0-406B-904E-BE97035CEF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08795" y="4727963"/>
            <a:ext cx="3591360" cy="6523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a:extLst>
              <a:ext uri="{FF2B5EF4-FFF2-40B4-BE49-F238E27FC236}">
                <a16:creationId xmlns:a16="http://schemas.microsoft.com/office/drawing/2014/main" id="{EDC21C2F-FF98-4C82-A3FC-5165E25CAD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9281" y="979561"/>
            <a:ext cx="6451200" cy="48931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a:extLst>
              <a:ext uri="{FF2B5EF4-FFF2-40B4-BE49-F238E27FC236}">
                <a16:creationId xmlns:a16="http://schemas.microsoft.com/office/drawing/2014/main" id="{A0E66F98-35A9-4D25-83B5-59FC8476DA15}"/>
              </a:ext>
            </a:extLst>
          </p:cNvPr>
          <p:cNvSpPr txBox="1">
            <a:spLocks noChangeArrowheads="1"/>
          </p:cNvSpPr>
          <p:nvPr/>
        </p:nvSpPr>
        <p:spPr bwMode="auto">
          <a:xfrm>
            <a:off x="1349281" y="5972041"/>
            <a:ext cx="3918240" cy="30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9pPr>
          </a:lstStyle>
          <a:p>
            <a:pPr defTabSz="414726" fontAlgn="base" hangingPunct="0">
              <a:lnSpc>
                <a:spcPct val="93000"/>
              </a:lnSpc>
              <a:spcBef>
                <a:spcPct val="0"/>
              </a:spcBef>
              <a:spcAft>
                <a:spcPct val="0"/>
              </a:spcAft>
              <a:buClr>
                <a:srgbClr val="000000"/>
              </a:buClr>
              <a:buSzPct val="45000"/>
              <a:tabLst>
                <a:tab pos="656650" algn="l"/>
                <a:tab pos="1313299" algn="l"/>
                <a:tab pos="1969949" algn="l"/>
                <a:tab pos="2626599" algn="l"/>
                <a:tab pos="3283248" algn="l"/>
              </a:tabLst>
            </a:pPr>
            <a:r>
              <a:rPr lang="en-GB" altLang="en-US" sz="1089" b="1">
                <a:latin typeface="Arial" panose="020B0604020202020204" pitchFamily="34" charset="0"/>
              </a:rPr>
              <a:t>Sean Esteban McCabe et al. Pediatrics doi:10.1542/peds.2016-2387</a:t>
            </a:r>
          </a:p>
        </p:txBody>
      </p:sp>
      <p:sp>
        <p:nvSpPr>
          <p:cNvPr id="3077" name="Text Box 5">
            <a:extLst>
              <a:ext uri="{FF2B5EF4-FFF2-40B4-BE49-F238E27FC236}">
                <a16:creationId xmlns:a16="http://schemas.microsoft.com/office/drawing/2014/main" id="{9BED85E8-E968-4A53-8B86-7FD4BF9A61B2}"/>
              </a:ext>
            </a:extLst>
          </p:cNvPr>
          <p:cNvSpPr txBox="1">
            <a:spLocks noChangeArrowheads="1"/>
          </p:cNvSpPr>
          <p:nvPr/>
        </p:nvSpPr>
        <p:spPr bwMode="auto">
          <a:xfrm>
            <a:off x="424801" y="6612841"/>
            <a:ext cx="4930560" cy="347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9pPr>
          </a:lstStyle>
          <a:p>
            <a:pPr marL="77761" indent="-77761" defTabSz="414726" fontAlgn="base" hangingPunct="0">
              <a:lnSpc>
                <a:spcPct val="93000"/>
              </a:lnSpc>
              <a:spcBef>
                <a:spcPct val="0"/>
              </a:spcBef>
              <a:spcAft>
                <a:spcPct val="0"/>
              </a:spcAft>
              <a:buClr>
                <a:srgbClr val="000000"/>
              </a:buClr>
              <a:buSzPct val="45000"/>
              <a:tabLst>
                <a:tab pos="656650" algn="l"/>
                <a:tab pos="1313299" algn="l"/>
                <a:tab pos="1969949" algn="l"/>
                <a:tab pos="2626599" algn="l"/>
                <a:tab pos="3283248" algn="l"/>
                <a:tab pos="3939898" algn="l"/>
                <a:tab pos="4596548" algn="l"/>
              </a:tabLst>
            </a:pPr>
            <a:r>
              <a:rPr lang="en-GB" altLang="en-US" sz="907">
                <a:latin typeface="Arial" panose="020B0604020202020204" pitchFamily="34" charset="0"/>
              </a:rPr>
              <a:t>©2017 by American Academy of Pediatrics</a:t>
            </a:r>
          </a:p>
        </p:txBody>
      </p:sp>
      <p:cxnSp>
        <p:nvCxnSpPr>
          <p:cNvPr id="3" name="Straight Arrow Connector 2">
            <a:extLst>
              <a:ext uri="{FF2B5EF4-FFF2-40B4-BE49-F238E27FC236}">
                <a16:creationId xmlns:a16="http://schemas.microsoft.com/office/drawing/2014/main" id="{DFDB9A45-E171-4BE3-96AB-D58239F66F8C}"/>
              </a:ext>
            </a:extLst>
          </p:cNvPr>
          <p:cNvCxnSpPr>
            <a:cxnSpLocks/>
          </p:cNvCxnSpPr>
          <p:nvPr/>
        </p:nvCxnSpPr>
        <p:spPr bwMode="auto">
          <a:xfrm flipV="1">
            <a:off x="5596127" y="5655838"/>
            <a:ext cx="0" cy="468238"/>
          </a:xfrm>
          <a:prstGeom prst="straightConnector1">
            <a:avLst/>
          </a:prstGeom>
          <a:solidFill>
            <a:srgbClr val="00B8FF"/>
          </a:solidFill>
          <a:ln w="3492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 name="TextBox 3">
            <a:extLst>
              <a:ext uri="{FF2B5EF4-FFF2-40B4-BE49-F238E27FC236}">
                <a16:creationId xmlns:a16="http://schemas.microsoft.com/office/drawing/2014/main" id="{C8C96FE0-2900-40CF-9E60-CBAE3533A727}"/>
              </a:ext>
            </a:extLst>
          </p:cNvPr>
          <p:cNvSpPr txBox="1"/>
          <p:nvPr/>
        </p:nvSpPr>
        <p:spPr>
          <a:xfrm>
            <a:off x="4056699" y="6124076"/>
            <a:ext cx="3089307" cy="646331"/>
          </a:xfrm>
          <a:prstGeom prst="rect">
            <a:avLst/>
          </a:prstGeom>
          <a:noFill/>
          <a:ln w="47625">
            <a:solidFill>
              <a:srgbClr val="FF0000"/>
            </a:solidFill>
          </a:ln>
        </p:spPr>
        <p:txBody>
          <a:bodyPr wrap="none" rtlCol="0">
            <a:spAutoFit/>
          </a:bodyPr>
          <a:lstStyle/>
          <a:p>
            <a:r>
              <a:rPr lang="en-US" dirty="0"/>
              <a:t>Joint Commission requirement </a:t>
            </a:r>
          </a:p>
          <a:p>
            <a:r>
              <a:rPr lang="en-US" dirty="0"/>
              <a:t>to address pain</a:t>
            </a:r>
          </a:p>
        </p:txBody>
      </p:sp>
      <p:sp>
        <p:nvSpPr>
          <p:cNvPr id="2" name="TextBox 1"/>
          <p:cNvSpPr txBox="1"/>
          <p:nvPr/>
        </p:nvSpPr>
        <p:spPr>
          <a:xfrm>
            <a:off x="7799693" y="809933"/>
            <a:ext cx="1344308" cy="5632311"/>
          </a:xfrm>
          <a:prstGeom prst="rect">
            <a:avLst/>
          </a:prstGeom>
          <a:solidFill>
            <a:srgbClr val="C00000"/>
          </a:solidFill>
        </p:spPr>
        <p:txBody>
          <a:bodyPr wrap="square" rtlCol="0">
            <a:spAutoFit/>
          </a:bodyPr>
          <a:lstStyle/>
          <a:p>
            <a:r>
              <a:rPr lang="en-US" dirty="0">
                <a:solidFill>
                  <a:schemeClr val="bg1"/>
                </a:solidFill>
              </a:rPr>
              <a:t>About 10-15% of</a:t>
            </a:r>
          </a:p>
          <a:p>
            <a:r>
              <a:rPr lang="en-US" dirty="0">
                <a:solidFill>
                  <a:schemeClr val="bg1"/>
                </a:solidFill>
              </a:rPr>
              <a:t>HS seniors misuse</a:t>
            </a:r>
          </a:p>
          <a:p>
            <a:r>
              <a:rPr lang="en-US" dirty="0">
                <a:solidFill>
                  <a:schemeClr val="bg1"/>
                </a:solidFill>
              </a:rPr>
              <a:t>Prescription opioids</a:t>
            </a:r>
          </a:p>
          <a:p>
            <a:endParaRPr lang="en-US" dirty="0">
              <a:solidFill>
                <a:schemeClr val="bg1"/>
              </a:solidFill>
            </a:endParaRPr>
          </a:p>
          <a:p>
            <a:r>
              <a:rPr lang="en-US" dirty="0">
                <a:solidFill>
                  <a:schemeClr val="bg1"/>
                </a:solidFill>
              </a:rPr>
              <a:t>(General adult population =5%)</a:t>
            </a:r>
          </a:p>
          <a:p>
            <a:endParaRPr lang="en-US" dirty="0">
              <a:solidFill>
                <a:schemeClr val="bg1"/>
              </a:solidFill>
            </a:endParaRPr>
          </a:p>
          <a:p>
            <a:r>
              <a:rPr lang="en-US" dirty="0">
                <a:solidFill>
                  <a:schemeClr val="bg1"/>
                </a:solidFill>
              </a:rPr>
              <a:t>Non-medical</a:t>
            </a:r>
          </a:p>
          <a:p>
            <a:r>
              <a:rPr lang="en-US" dirty="0">
                <a:solidFill>
                  <a:schemeClr val="bg1"/>
                </a:solidFill>
              </a:rPr>
              <a:t>Use has largely</a:t>
            </a:r>
          </a:p>
          <a:p>
            <a:r>
              <a:rPr lang="en-US" dirty="0">
                <a:solidFill>
                  <a:schemeClr val="bg1"/>
                </a:solidFill>
              </a:rPr>
              <a:t>Followed trends in medical</a:t>
            </a:r>
          </a:p>
          <a:p>
            <a:r>
              <a:rPr lang="en-US" dirty="0">
                <a:solidFill>
                  <a:schemeClr val="bg1"/>
                </a:solidFill>
              </a:rPr>
              <a:t>Use.</a:t>
            </a:r>
          </a:p>
        </p:txBody>
      </p:sp>
    </p:spTree>
    <p:extLst>
      <p:ext uri="{BB962C8B-B14F-4D97-AF65-F5344CB8AC3E}">
        <p14:creationId xmlns:p14="http://schemas.microsoft.com/office/powerpoint/2010/main" val="2891493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a:extLst>
              <a:ext uri="{FF2B5EF4-FFF2-40B4-BE49-F238E27FC236}">
                <a16:creationId xmlns:a16="http://schemas.microsoft.com/office/drawing/2014/main" id="{70A55F8D-F820-4961-9E34-4E726EF986CF}"/>
              </a:ext>
            </a:extLst>
          </p:cNvPr>
          <p:cNvSpPr txBox="1">
            <a:spLocks noChangeArrowheads="1"/>
          </p:cNvSpPr>
          <p:nvPr/>
        </p:nvSpPr>
        <p:spPr bwMode="auto">
          <a:xfrm>
            <a:off x="325441" y="381961"/>
            <a:ext cx="8493120" cy="4147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9pPr>
          </a:lstStyle>
          <a:p>
            <a:pPr algn="ctr" defTabSz="414726" fontAlgn="base" hangingPunct="0">
              <a:lnSpc>
                <a:spcPct val="93000"/>
              </a:lnSpc>
              <a:spcBef>
                <a:spcPct val="0"/>
              </a:spcBef>
              <a:spcAft>
                <a:spcPct val="0"/>
              </a:spcAft>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altLang="en-US" sz="1451" b="1">
                <a:latin typeface="Arial" panose="020B0604020202020204" pitchFamily="34" charset="0"/>
              </a:rPr>
              <a:t>Trends in lifetime medical and nonmedical use of prescription opioids among high school seniors by sex, 1976–2015. </a:t>
            </a:r>
          </a:p>
        </p:txBody>
      </p:sp>
      <p:pic>
        <p:nvPicPr>
          <p:cNvPr id="3075" name="Picture 3">
            <a:extLst>
              <a:ext uri="{FF2B5EF4-FFF2-40B4-BE49-F238E27FC236}">
                <a16:creationId xmlns:a16="http://schemas.microsoft.com/office/drawing/2014/main" id="{0D6BF592-2094-4EF2-A9AF-85411AF956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2721" y="979561"/>
            <a:ext cx="6664320" cy="48931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a:extLst>
              <a:ext uri="{FF2B5EF4-FFF2-40B4-BE49-F238E27FC236}">
                <a16:creationId xmlns:a16="http://schemas.microsoft.com/office/drawing/2014/main" id="{CE4AC9B7-F20A-41AE-BD6D-D80F6F1BB5B4}"/>
              </a:ext>
            </a:extLst>
          </p:cNvPr>
          <p:cNvSpPr txBox="1">
            <a:spLocks noChangeArrowheads="1"/>
          </p:cNvSpPr>
          <p:nvPr/>
        </p:nvSpPr>
        <p:spPr bwMode="auto">
          <a:xfrm>
            <a:off x="1242721" y="5972041"/>
            <a:ext cx="3918240" cy="30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9pPr>
          </a:lstStyle>
          <a:p>
            <a:pPr defTabSz="414726" fontAlgn="base" hangingPunct="0">
              <a:lnSpc>
                <a:spcPct val="93000"/>
              </a:lnSpc>
              <a:spcBef>
                <a:spcPct val="0"/>
              </a:spcBef>
              <a:spcAft>
                <a:spcPct val="0"/>
              </a:spcAft>
              <a:buClr>
                <a:srgbClr val="000000"/>
              </a:buClr>
              <a:buSzPct val="45000"/>
              <a:tabLst>
                <a:tab pos="656650" algn="l"/>
                <a:tab pos="1313299" algn="l"/>
                <a:tab pos="1969949" algn="l"/>
                <a:tab pos="2626599" algn="l"/>
                <a:tab pos="3283248" algn="l"/>
              </a:tabLst>
            </a:pPr>
            <a:r>
              <a:rPr lang="en-GB" altLang="en-US" sz="1089" b="1">
                <a:latin typeface="Arial" panose="020B0604020202020204" pitchFamily="34" charset="0"/>
              </a:rPr>
              <a:t>Sean Esteban McCabe et al. Pediatrics doi:10.1542/peds.2016-2387</a:t>
            </a:r>
          </a:p>
        </p:txBody>
      </p:sp>
      <p:sp>
        <p:nvSpPr>
          <p:cNvPr id="3077" name="Text Box 5">
            <a:extLst>
              <a:ext uri="{FF2B5EF4-FFF2-40B4-BE49-F238E27FC236}">
                <a16:creationId xmlns:a16="http://schemas.microsoft.com/office/drawing/2014/main" id="{1A4558AD-E9AC-46D9-9D39-70B0DB2CBBF6}"/>
              </a:ext>
            </a:extLst>
          </p:cNvPr>
          <p:cNvSpPr txBox="1">
            <a:spLocks noChangeArrowheads="1"/>
          </p:cNvSpPr>
          <p:nvPr/>
        </p:nvSpPr>
        <p:spPr bwMode="auto">
          <a:xfrm>
            <a:off x="424801" y="6612841"/>
            <a:ext cx="4930560" cy="347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9pPr>
          </a:lstStyle>
          <a:p>
            <a:pPr marL="77761" indent="-77761" defTabSz="414726" fontAlgn="base" hangingPunct="0">
              <a:lnSpc>
                <a:spcPct val="93000"/>
              </a:lnSpc>
              <a:spcBef>
                <a:spcPct val="0"/>
              </a:spcBef>
              <a:spcAft>
                <a:spcPct val="0"/>
              </a:spcAft>
              <a:buClr>
                <a:srgbClr val="000000"/>
              </a:buClr>
              <a:buSzPct val="45000"/>
              <a:tabLst>
                <a:tab pos="656650" algn="l"/>
                <a:tab pos="1313299" algn="l"/>
                <a:tab pos="1969949" algn="l"/>
                <a:tab pos="2626599" algn="l"/>
                <a:tab pos="3283248" algn="l"/>
                <a:tab pos="3939898" algn="l"/>
                <a:tab pos="4596548" algn="l"/>
              </a:tabLst>
            </a:pPr>
            <a:r>
              <a:rPr lang="en-GB" altLang="en-US" sz="907">
                <a:latin typeface="Arial" panose="020B0604020202020204" pitchFamily="34" charset="0"/>
              </a:rPr>
              <a:t>©2017 by American Academy of Pediatrics</a:t>
            </a:r>
          </a:p>
        </p:txBody>
      </p:sp>
      <p:sp>
        <p:nvSpPr>
          <p:cNvPr id="6" name="TextBox 5"/>
          <p:cNvSpPr txBox="1"/>
          <p:nvPr/>
        </p:nvSpPr>
        <p:spPr>
          <a:xfrm>
            <a:off x="7799693" y="809933"/>
            <a:ext cx="1344308" cy="2862322"/>
          </a:xfrm>
          <a:prstGeom prst="rect">
            <a:avLst/>
          </a:prstGeom>
          <a:solidFill>
            <a:srgbClr val="C00000"/>
          </a:solidFill>
        </p:spPr>
        <p:txBody>
          <a:bodyPr wrap="square" rtlCol="0">
            <a:spAutoFit/>
          </a:bodyPr>
          <a:lstStyle/>
          <a:p>
            <a:r>
              <a:rPr lang="en-US" dirty="0">
                <a:solidFill>
                  <a:schemeClr val="bg1"/>
                </a:solidFill>
              </a:rPr>
              <a:t>Boys and Girls show similar trends in prevalence of use with boys slightly higher in recent years</a:t>
            </a:r>
          </a:p>
        </p:txBody>
      </p:sp>
    </p:spTree>
    <p:extLst>
      <p:ext uri="{BB962C8B-B14F-4D97-AF65-F5344CB8AC3E}">
        <p14:creationId xmlns:p14="http://schemas.microsoft.com/office/powerpoint/2010/main" val="2644237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a:extLst>
              <a:ext uri="{FF2B5EF4-FFF2-40B4-BE49-F238E27FC236}">
                <a16:creationId xmlns:a16="http://schemas.microsoft.com/office/drawing/2014/main" id="{B1EE7D0E-34E2-4F36-9704-3C3140D2639A}"/>
              </a:ext>
            </a:extLst>
          </p:cNvPr>
          <p:cNvSpPr txBox="1">
            <a:spLocks noChangeArrowheads="1"/>
          </p:cNvSpPr>
          <p:nvPr/>
        </p:nvSpPr>
        <p:spPr bwMode="auto">
          <a:xfrm>
            <a:off x="325441" y="381961"/>
            <a:ext cx="8493120" cy="4147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9pPr>
          </a:lstStyle>
          <a:p>
            <a:pPr algn="ctr" defTabSz="414726" fontAlgn="base" hangingPunct="0">
              <a:lnSpc>
                <a:spcPct val="93000"/>
              </a:lnSpc>
              <a:spcBef>
                <a:spcPct val="0"/>
              </a:spcBef>
              <a:spcAft>
                <a:spcPct val="0"/>
              </a:spcAft>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altLang="en-US" sz="1451" b="1">
                <a:latin typeface="Arial" panose="020B0604020202020204" pitchFamily="34" charset="0"/>
              </a:rPr>
              <a:t>Trends in lifetime medical and nonmedical use of prescription opioids among US high school seniors by race, 1983–2015. </a:t>
            </a:r>
          </a:p>
        </p:txBody>
      </p:sp>
      <p:pic>
        <p:nvPicPr>
          <p:cNvPr id="3075" name="Picture 3">
            <a:extLst>
              <a:ext uri="{FF2B5EF4-FFF2-40B4-BE49-F238E27FC236}">
                <a16:creationId xmlns:a16="http://schemas.microsoft.com/office/drawing/2014/main" id="{F16FC6A0-1484-4030-833A-11A9D6588A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040" y="1346761"/>
            <a:ext cx="7804800" cy="41587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a:extLst>
              <a:ext uri="{FF2B5EF4-FFF2-40B4-BE49-F238E27FC236}">
                <a16:creationId xmlns:a16="http://schemas.microsoft.com/office/drawing/2014/main" id="{88D61CC2-3D59-43FE-858F-43C35AA40225}"/>
              </a:ext>
            </a:extLst>
          </p:cNvPr>
          <p:cNvSpPr txBox="1">
            <a:spLocks noChangeArrowheads="1"/>
          </p:cNvSpPr>
          <p:nvPr/>
        </p:nvSpPr>
        <p:spPr bwMode="auto">
          <a:xfrm>
            <a:off x="671041" y="5972041"/>
            <a:ext cx="3918240" cy="30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9pPr>
          </a:lstStyle>
          <a:p>
            <a:pPr defTabSz="414726" fontAlgn="base" hangingPunct="0">
              <a:lnSpc>
                <a:spcPct val="93000"/>
              </a:lnSpc>
              <a:spcBef>
                <a:spcPct val="0"/>
              </a:spcBef>
              <a:spcAft>
                <a:spcPct val="0"/>
              </a:spcAft>
              <a:buClr>
                <a:srgbClr val="000000"/>
              </a:buClr>
              <a:buSzPct val="45000"/>
              <a:tabLst>
                <a:tab pos="656650" algn="l"/>
                <a:tab pos="1313299" algn="l"/>
                <a:tab pos="1969949" algn="l"/>
                <a:tab pos="2626599" algn="l"/>
                <a:tab pos="3283248" algn="l"/>
              </a:tabLst>
            </a:pPr>
            <a:r>
              <a:rPr lang="en-GB" altLang="en-US" sz="1089" b="1">
                <a:latin typeface="Arial" panose="020B0604020202020204" pitchFamily="34" charset="0"/>
              </a:rPr>
              <a:t>Sean Esteban McCabe et al. Pediatrics doi:10.1542/peds.2016-2387</a:t>
            </a:r>
          </a:p>
        </p:txBody>
      </p:sp>
      <p:sp>
        <p:nvSpPr>
          <p:cNvPr id="3077" name="Text Box 5">
            <a:extLst>
              <a:ext uri="{FF2B5EF4-FFF2-40B4-BE49-F238E27FC236}">
                <a16:creationId xmlns:a16="http://schemas.microsoft.com/office/drawing/2014/main" id="{1A429395-1C78-41B7-8199-45AD84FCCE70}"/>
              </a:ext>
            </a:extLst>
          </p:cNvPr>
          <p:cNvSpPr txBox="1">
            <a:spLocks noChangeArrowheads="1"/>
          </p:cNvSpPr>
          <p:nvPr/>
        </p:nvSpPr>
        <p:spPr bwMode="auto">
          <a:xfrm>
            <a:off x="424801" y="6612841"/>
            <a:ext cx="4930560" cy="347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9pPr>
          </a:lstStyle>
          <a:p>
            <a:pPr marL="77761" indent="-77761" defTabSz="414726" fontAlgn="base" hangingPunct="0">
              <a:lnSpc>
                <a:spcPct val="93000"/>
              </a:lnSpc>
              <a:spcBef>
                <a:spcPct val="0"/>
              </a:spcBef>
              <a:spcAft>
                <a:spcPct val="0"/>
              </a:spcAft>
              <a:buClr>
                <a:srgbClr val="000000"/>
              </a:buClr>
              <a:buSzPct val="45000"/>
              <a:tabLst>
                <a:tab pos="656650" algn="l"/>
                <a:tab pos="1313299" algn="l"/>
                <a:tab pos="1969949" algn="l"/>
                <a:tab pos="2626599" algn="l"/>
                <a:tab pos="3283248" algn="l"/>
                <a:tab pos="3939898" algn="l"/>
                <a:tab pos="4596548" algn="l"/>
              </a:tabLst>
            </a:pPr>
            <a:r>
              <a:rPr lang="en-GB" altLang="en-US" sz="907">
                <a:latin typeface="Arial" panose="020B0604020202020204" pitchFamily="34" charset="0"/>
              </a:rPr>
              <a:t>©2017 by American Academy of Pediatrics</a:t>
            </a:r>
          </a:p>
        </p:txBody>
      </p:sp>
      <p:sp>
        <p:nvSpPr>
          <p:cNvPr id="6" name="TextBox 5"/>
          <p:cNvSpPr txBox="1"/>
          <p:nvPr/>
        </p:nvSpPr>
        <p:spPr>
          <a:xfrm>
            <a:off x="4066361" y="5505481"/>
            <a:ext cx="4409479" cy="923330"/>
          </a:xfrm>
          <a:prstGeom prst="rect">
            <a:avLst/>
          </a:prstGeom>
          <a:solidFill>
            <a:srgbClr val="C00000"/>
          </a:solidFill>
        </p:spPr>
        <p:txBody>
          <a:bodyPr wrap="square" rtlCol="0">
            <a:spAutoFit/>
          </a:bodyPr>
          <a:lstStyle/>
          <a:p>
            <a:r>
              <a:rPr lang="en-US" dirty="0">
                <a:solidFill>
                  <a:schemeClr val="bg1"/>
                </a:solidFill>
              </a:rPr>
              <a:t>Rates of medical use and nonmedical use substantially higher among White than Black individuals</a:t>
            </a:r>
          </a:p>
        </p:txBody>
      </p:sp>
    </p:spTree>
    <p:extLst>
      <p:ext uri="{BB962C8B-B14F-4D97-AF65-F5344CB8AC3E}">
        <p14:creationId xmlns:p14="http://schemas.microsoft.com/office/powerpoint/2010/main" val="21191581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 y="683980"/>
            <a:ext cx="914400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sto MT" panose="02040603050505030304" pitchFamily="18" charset="0"/>
                <a:ea typeface="+mn-ea"/>
                <a:cs typeface="Arial" panose="020B0604020202020204" pitchFamily="34" charset="0"/>
              </a:rPr>
              <a:t>NATIONAL TRENDS IN SUBSTANCE USE</a:t>
            </a:r>
          </a:p>
        </p:txBody>
      </p:sp>
      <p:sp>
        <p:nvSpPr>
          <p:cNvPr id="4" name="TextBox 3"/>
          <p:cNvSpPr txBox="1"/>
          <p:nvPr/>
        </p:nvSpPr>
        <p:spPr>
          <a:xfrm>
            <a:off x="240791" y="6465054"/>
            <a:ext cx="8903209"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Calibri" panose="020F0502020204030204"/>
                <a:ea typeface="+mn-ea"/>
                <a:cs typeface="+mn-cs"/>
              </a:rPr>
              <a:t>NSDUH: https://www.samhsa.gov/sites/default/files/topics/data_outcomes_quality/nsduh-ppt-09-2017.pdf</a:t>
            </a:r>
          </a:p>
        </p:txBody>
      </p:sp>
      <p:pic>
        <p:nvPicPr>
          <p:cNvPr id="5" name="Picture 4"/>
          <p:cNvPicPr>
            <a:picLocks noChangeAspect="1"/>
          </p:cNvPicPr>
          <p:nvPr/>
        </p:nvPicPr>
        <p:blipFill>
          <a:blip r:embed="rId3"/>
          <a:stretch>
            <a:fillRect/>
          </a:stretch>
        </p:blipFill>
        <p:spPr>
          <a:xfrm>
            <a:off x="492227" y="1599679"/>
            <a:ext cx="8108928" cy="4313111"/>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26752" y="6229852"/>
            <a:ext cx="748806" cy="430820"/>
          </a:xfrm>
          <a:prstGeom prst="rect">
            <a:avLst/>
          </a:prstGeom>
        </p:spPr>
      </p:pic>
      <p:sp>
        <p:nvSpPr>
          <p:cNvPr id="8" name="TextBox 7"/>
          <p:cNvSpPr txBox="1"/>
          <p:nvPr/>
        </p:nvSpPr>
        <p:spPr>
          <a:xfrm>
            <a:off x="240791" y="63651"/>
            <a:ext cx="555040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7EA3"/>
                </a:solidFill>
                <a:effectLst/>
                <a:uLnTx/>
                <a:uFillTx/>
                <a:latin typeface="Calisto MT" panose="02040603050505030304" pitchFamily="18" charset="0"/>
                <a:ea typeface="+mn-ea"/>
                <a:cs typeface="Arial" panose="020B0604020202020204" pitchFamily="34" charset="0"/>
              </a:rPr>
              <a:t>EPIDEMIOLOGY &amp; TRENDS: US</a:t>
            </a:r>
          </a:p>
        </p:txBody>
      </p:sp>
      <p:sp>
        <p:nvSpPr>
          <p:cNvPr id="2" name="Oval 1">
            <a:extLst>
              <a:ext uri="{FF2B5EF4-FFF2-40B4-BE49-F238E27FC236}">
                <a16:creationId xmlns:a16="http://schemas.microsoft.com/office/drawing/2014/main" id="{5FDD7F4F-46CA-432D-A64C-9879D9F414FB}"/>
              </a:ext>
            </a:extLst>
          </p:cNvPr>
          <p:cNvSpPr/>
          <p:nvPr/>
        </p:nvSpPr>
        <p:spPr bwMode="auto">
          <a:xfrm>
            <a:off x="1718525" y="1551443"/>
            <a:ext cx="5947739" cy="1079624"/>
          </a:xfrm>
          <a:prstGeom prst="ellipse">
            <a:avLst/>
          </a:prstGeom>
          <a:noFill/>
          <a:ln w="5715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anose="05000000000000000000" pitchFamily="2" charset="2"/>
              <a:buNone/>
              <a:tabLst/>
            </a:pPr>
            <a:endParaRPr kumimoji="0" lang="en-US" sz="2400" b="0" i="0" u="none" strike="noStrike" cap="none" normalizeH="0" baseline="0">
              <a:ln>
                <a:noFill/>
              </a:ln>
              <a:effectLst/>
              <a:latin typeface="Times New Roman" panose="02020603050405020304" pitchFamily="18" charset="0"/>
              <a:cs typeface="msgothic" charset="0"/>
            </a:endParaRPr>
          </a:p>
        </p:txBody>
      </p:sp>
    </p:spTree>
    <p:extLst>
      <p:ext uri="{BB962C8B-B14F-4D97-AF65-F5344CB8AC3E}">
        <p14:creationId xmlns:p14="http://schemas.microsoft.com/office/powerpoint/2010/main" val="7385516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90800" y="2667000"/>
            <a:ext cx="3816728" cy="1182647"/>
          </a:xfrm>
          <a:prstGeom prst="rect">
            <a:avLst/>
          </a:prstGeom>
        </p:spPr>
      </p:pic>
    </p:spTree>
    <p:extLst>
      <p:ext uri="{BB962C8B-B14F-4D97-AF65-F5344CB8AC3E}">
        <p14:creationId xmlns:p14="http://schemas.microsoft.com/office/powerpoint/2010/main" val="5481159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2729523" cy="1371600"/>
          </a:xfrm>
          <a:solidFill>
            <a:srgbClr val="FF0000"/>
          </a:solidFill>
        </p:spPr>
        <p:txBody>
          <a:bodyPr/>
          <a:lstStyle/>
          <a:p>
            <a:r>
              <a:rPr lang="en-US" dirty="0"/>
              <a:t>Addictiveness of marijuana</a:t>
            </a:r>
          </a:p>
        </p:txBody>
      </p:sp>
      <p:graphicFrame>
        <p:nvGraphicFramePr>
          <p:cNvPr id="5" name="Content Placeholder 4"/>
          <p:cNvGraphicFramePr>
            <a:graphicFrameLocks noGrp="1"/>
          </p:cNvGraphicFramePr>
          <p:nvPr>
            <p:ph idx="1"/>
            <p:extLst/>
          </p:nvPr>
        </p:nvGraphicFramePr>
        <p:xfrm>
          <a:off x="2971800" y="792163"/>
          <a:ext cx="5715000" cy="4770437"/>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 Placeholder 3"/>
          <p:cNvSpPr>
            <a:spLocks noGrp="1"/>
          </p:cNvSpPr>
          <p:nvPr>
            <p:ph type="body" sz="half" idx="2"/>
          </p:nvPr>
        </p:nvSpPr>
        <p:spPr>
          <a:xfrm>
            <a:off x="457201" y="2362200"/>
            <a:ext cx="2139696" cy="4011967"/>
          </a:xfrm>
        </p:spPr>
        <p:txBody>
          <a:bodyPr>
            <a:normAutofit/>
          </a:bodyPr>
          <a:lstStyle/>
          <a:p>
            <a:r>
              <a:rPr lang="en-US" dirty="0"/>
              <a:t>“Adolescents, especially troubled ones, and people with psychiatric disorders (including substance abuse) appear more likely than the general population to become dependent on marijuana… ”</a:t>
            </a:r>
          </a:p>
          <a:p>
            <a:endParaRPr lang="en-US" dirty="0"/>
          </a:p>
          <a:p>
            <a:r>
              <a:rPr lang="en-US" dirty="0"/>
              <a:t>-- Institute of Medicine</a:t>
            </a:r>
          </a:p>
        </p:txBody>
      </p:sp>
      <p:sp>
        <p:nvSpPr>
          <p:cNvPr id="6" name="TextBox 5"/>
          <p:cNvSpPr txBox="1"/>
          <p:nvPr/>
        </p:nvSpPr>
        <p:spPr>
          <a:xfrm>
            <a:off x="2819400" y="5796171"/>
            <a:ext cx="6204439" cy="106182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white"/>
                </a:solidFill>
                <a:effectLst/>
                <a:uLnTx/>
                <a:uFillTx/>
              </a:rPr>
              <a:t>Anthony, J.; Warner, L.A.; and Kessler, R.C. </a:t>
            </a:r>
            <a:r>
              <a:rPr kumimoji="0" lang="en-US" sz="900" b="0" i="1" u="none" strike="noStrike" kern="0" cap="none" spc="0" normalizeH="0" baseline="0" noProof="0" dirty="0">
                <a:ln>
                  <a:noFill/>
                </a:ln>
                <a:solidFill>
                  <a:prstClr val="white"/>
                </a:solidFill>
                <a:effectLst/>
                <a:uLnTx/>
                <a:uFillTx/>
              </a:rPr>
              <a:t>Comparative epidemiology of dependence on tobacco, alcohol, controlled substances, and inhalants: Basic findings from the National Comorbidity      Survey. </a:t>
            </a:r>
            <a:r>
              <a:rPr kumimoji="0" lang="en-US" sz="900" b="0" i="0" u="none" strike="noStrike" kern="0" cap="none" spc="0" normalizeH="0" baseline="0" noProof="0" dirty="0" err="1">
                <a:ln>
                  <a:noFill/>
                </a:ln>
                <a:solidFill>
                  <a:prstClr val="white"/>
                </a:solidFill>
                <a:effectLst/>
                <a:uLnTx/>
                <a:uFillTx/>
              </a:rPr>
              <a:t>Exp</a:t>
            </a:r>
            <a:r>
              <a:rPr kumimoji="0" lang="en-US" sz="900" b="0" i="0" u="none" strike="noStrike" kern="0" cap="none" spc="0" normalizeH="0" baseline="0" noProof="0" dirty="0">
                <a:ln>
                  <a:noFill/>
                </a:ln>
                <a:solidFill>
                  <a:prstClr val="white"/>
                </a:solidFill>
                <a:effectLst/>
                <a:uLnTx/>
                <a:uFillTx/>
              </a:rPr>
              <a:t> </a:t>
            </a:r>
            <a:r>
              <a:rPr kumimoji="0" lang="en-US" sz="900" b="0" i="0" u="none" strike="noStrike" kern="0" cap="none" spc="0" normalizeH="0" baseline="0" noProof="0" dirty="0" err="1">
                <a:ln>
                  <a:noFill/>
                </a:ln>
                <a:solidFill>
                  <a:prstClr val="white"/>
                </a:solidFill>
                <a:effectLst/>
                <a:uLnTx/>
                <a:uFillTx/>
              </a:rPr>
              <a:t>Clin</a:t>
            </a:r>
            <a:r>
              <a:rPr kumimoji="0" lang="en-US" sz="900" b="0" i="0" u="none" strike="noStrike" kern="0" cap="none" spc="0" normalizeH="0" baseline="0" noProof="0" dirty="0">
                <a:ln>
                  <a:noFill/>
                </a:ln>
                <a:solidFill>
                  <a:prstClr val="white"/>
                </a:solidFill>
                <a:effectLst/>
                <a:uLnTx/>
                <a:uFillTx/>
              </a:rPr>
              <a:t> </a:t>
            </a:r>
            <a:r>
              <a:rPr kumimoji="0" lang="en-US" sz="900" b="0" i="0" u="none" strike="noStrike" kern="0" cap="none" spc="0" normalizeH="0" baseline="0" noProof="0" dirty="0" err="1">
                <a:ln>
                  <a:noFill/>
                </a:ln>
                <a:solidFill>
                  <a:prstClr val="white"/>
                </a:solidFill>
                <a:effectLst/>
                <a:uLnTx/>
                <a:uFillTx/>
              </a:rPr>
              <a:t>Psychopharmacol</a:t>
            </a:r>
            <a:r>
              <a:rPr kumimoji="0" lang="en-US" sz="900" b="0" i="0" u="none" strike="noStrike" kern="0" cap="none" spc="0" normalizeH="0" baseline="0" noProof="0" dirty="0">
                <a:ln>
                  <a:noFill/>
                </a:ln>
                <a:solidFill>
                  <a:prstClr val="white"/>
                </a:solidFill>
                <a:effectLst/>
                <a:uLnTx/>
                <a:uFillTx/>
              </a:rPr>
              <a:t> 2:244–268, 1994;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white"/>
                </a:solidFill>
                <a:effectLst/>
                <a:uLnTx/>
                <a:uFillTx/>
              </a:rPr>
              <a:t>Hall, W.; and </a:t>
            </a:r>
            <a:r>
              <a:rPr kumimoji="0" lang="en-US" sz="900" b="0" i="0" u="none" strike="noStrike" kern="0" cap="none" spc="0" normalizeH="0" baseline="0" noProof="0" dirty="0" err="1">
                <a:ln>
                  <a:noFill/>
                </a:ln>
                <a:solidFill>
                  <a:prstClr val="white"/>
                </a:solidFill>
                <a:effectLst/>
                <a:uLnTx/>
                <a:uFillTx/>
              </a:rPr>
              <a:t>Degenhardt</a:t>
            </a:r>
            <a:r>
              <a:rPr kumimoji="0" lang="en-US" sz="900" b="0" i="0" u="none" strike="noStrike" kern="0" cap="none" spc="0" normalizeH="0" baseline="0" noProof="0" dirty="0">
                <a:ln>
                  <a:noFill/>
                </a:ln>
                <a:solidFill>
                  <a:prstClr val="white"/>
                </a:solidFill>
                <a:effectLst/>
                <a:uLnTx/>
                <a:uFillTx/>
              </a:rPr>
              <a:t>, L. </a:t>
            </a:r>
            <a:r>
              <a:rPr kumimoji="0" lang="en-US" sz="900" b="0" i="1" u="none" strike="noStrike" kern="0" cap="none" spc="0" normalizeH="0" baseline="0" noProof="0" dirty="0">
                <a:ln>
                  <a:noFill/>
                </a:ln>
                <a:solidFill>
                  <a:prstClr val="white"/>
                </a:solidFill>
                <a:effectLst/>
                <a:uLnTx/>
                <a:uFillTx/>
              </a:rPr>
              <a:t>Adverse health effects of non-medical cannabis use. </a:t>
            </a:r>
            <a:r>
              <a:rPr kumimoji="0" lang="en-US" sz="900" b="0" i="0" u="none" strike="noStrike" kern="0" cap="none" spc="0" normalizeH="0" baseline="0" noProof="0" dirty="0">
                <a:ln>
                  <a:noFill/>
                </a:ln>
                <a:solidFill>
                  <a:prstClr val="white"/>
                </a:solidFill>
                <a:effectLst/>
                <a:uLnTx/>
                <a:uFillTx/>
              </a:rPr>
              <a:t>Lancet 374:1383–1391, 2009;</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white"/>
                </a:solidFill>
                <a:effectLst/>
                <a:uLnTx/>
                <a:uFillTx/>
              </a:rPr>
              <a:t>Hall, W. </a:t>
            </a:r>
            <a:r>
              <a:rPr kumimoji="0" lang="en-US" sz="900" b="0" i="1" u="none" strike="noStrike" kern="0" cap="none" spc="0" normalizeH="0" baseline="0" noProof="0" dirty="0">
                <a:ln>
                  <a:noFill/>
                </a:ln>
                <a:solidFill>
                  <a:prstClr val="white"/>
                </a:solidFill>
                <a:effectLst/>
                <a:uLnTx/>
                <a:uFillTx/>
              </a:rPr>
              <a:t>The adverse health effects of cannabis use: What are they, and what are their implications for policy? </a:t>
            </a:r>
            <a:r>
              <a:rPr kumimoji="0" lang="en-US" sz="900" b="0" i="0" u="none" strike="noStrike" kern="0" cap="none" spc="0" normalizeH="0" baseline="0" noProof="0" dirty="0" err="1">
                <a:ln>
                  <a:noFill/>
                </a:ln>
                <a:solidFill>
                  <a:prstClr val="white"/>
                </a:solidFill>
                <a:effectLst/>
                <a:uLnTx/>
                <a:uFillTx/>
              </a:rPr>
              <a:t>Int</a:t>
            </a:r>
            <a:r>
              <a:rPr kumimoji="0" lang="en-US" sz="900" b="0" i="0" u="none" strike="noStrike" kern="0" cap="none" spc="0" normalizeH="0" baseline="0" noProof="0" dirty="0">
                <a:ln>
                  <a:noFill/>
                </a:ln>
                <a:solidFill>
                  <a:prstClr val="white"/>
                </a:solidFill>
                <a:effectLst/>
                <a:uLnTx/>
                <a:uFillTx/>
              </a:rPr>
              <a:t> J of Drug Policy 20:458–466, 2009</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prstClr val="white"/>
              </a:solidFill>
              <a:effectLst/>
              <a:uLnTx/>
              <a:uFillTx/>
            </a:endParaRPr>
          </a:p>
        </p:txBody>
      </p:sp>
    </p:spTree>
    <p:extLst>
      <p:ext uri="{BB962C8B-B14F-4D97-AF65-F5344CB8AC3E}">
        <p14:creationId xmlns:p14="http://schemas.microsoft.com/office/powerpoint/2010/main" val="5949862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1821656" y="409733"/>
            <a:ext cx="5500688" cy="6038534"/>
          </a:xfrm>
          <a:prstGeom prst="rect">
            <a:avLst/>
          </a:prstGeom>
          <a:noFill/>
          <a:ln w="9525">
            <a:noFill/>
            <a:miter lim="800000"/>
            <a:headEnd/>
            <a:tailEnd/>
          </a:ln>
        </p:spPr>
      </p:pic>
    </p:spTree>
    <p:extLst>
      <p:ext uri="{BB962C8B-B14F-4D97-AF65-F5344CB8AC3E}">
        <p14:creationId xmlns:p14="http://schemas.microsoft.com/office/powerpoint/2010/main" val="24051137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
            <a:ext cx="9067800" cy="1312480"/>
          </a:xfrm>
        </p:spPr>
        <p:txBody>
          <a:bodyPr>
            <a:normAutofit/>
          </a:bodyPr>
          <a:lstStyle/>
          <a:p>
            <a:r>
              <a:rPr lang="en-US" sz="3600" dirty="0">
                <a:latin typeface="Times New Roman" pitchFamily="18" charset="0"/>
                <a:cs typeface="Times New Roman" pitchFamily="18" charset="0"/>
              </a:rPr>
              <a:t>Past Year </a:t>
            </a:r>
            <a:r>
              <a:rPr lang="en-US" sz="3600" i="1" dirty="0">
                <a:latin typeface="Times New Roman" pitchFamily="18" charset="0"/>
                <a:cs typeface="Times New Roman" pitchFamily="18" charset="0"/>
              </a:rPr>
              <a:t>DSM-IV </a:t>
            </a:r>
            <a:r>
              <a:rPr lang="en-US" sz="3600" dirty="0">
                <a:latin typeface="Times New Roman" pitchFamily="18" charset="0"/>
                <a:cs typeface="Times New Roman" pitchFamily="18" charset="0"/>
              </a:rPr>
              <a:t>Marijuana Use Disorder</a:t>
            </a:r>
          </a:p>
        </p:txBody>
      </p:sp>
      <p:sp>
        <p:nvSpPr>
          <p:cNvPr id="4" name="Content Placeholder 3"/>
          <p:cNvSpPr>
            <a:spLocks noGrp="1"/>
          </p:cNvSpPr>
          <p:nvPr>
            <p:ph sz="half" idx="2"/>
          </p:nvPr>
        </p:nvSpPr>
        <p:spPr>
          <a:xfrm>
            <a:off x="5943600" y="1600200"/>
            <a:ext cx="2743200" cy="4525963"/>
          </a:xfrm>
        </p:spPr>
        <p:txBody>
          <a:bodyPr>
            <a:normAutofit/>
          </a:bodyPr>
          <a:lstStyle/>
          <a:p>
            <a:endParaRPr lang="en-US" sz="2400" dirty="0">
              <a:latin typeface="Times New Roman" pitchFamily="18" charset="0"/>
              <a:cs typeface="Times New Roman" pitchFamily="18" charset="0"/>
            </a:endParaRPr>
          </a:p>
          <a:p>
            <a:pPr>
              <a:buNone/>
            </a:pPr>
            <a:endParaRPr lang="en-US" sz="2400" dirty="0">
              <a:latin typeface="Times New Roman" pitchFamily="18" charset="0"/>
              <a:cs typeface="Times New Roman" pitchFamily="18" charset="0"/>
            </a:endParaRPr>
          </a:p>
        </p:txBody>
      </p:sp>
      <p:pic>
        <p:nvPicPr>
          <p:cNvPr id="3076" name="Picture 4"/>
          <p:cNvPicPr>
            <a:picLocks noGrp="1" noChangeAspect="1" noChangeArrowheads="1"/>
          </p:cNvPicPr>
          <p:nvPr>
            <p:ph sz="half" idx="1"/>
          </p:nvPr>
        </p:nvPicPr>
        <p:blipFill>
          <a:blip r:embed="rId3" cstate="print"/>
          <a:srcRect/>
          <a:stretch>
            <a:fillRect/>
          </a:stretch>
        </p:blipFill>
        <p:spPr bwMode="auto">
          <a:xfrm>
            <a:off x="1371600" y="1219200"/>
            <a:ext cx="6400800" cy="5156200"/>
          </a:xfrm>
          <a:prstGeom prst="rect">
            <a:avLst/>
          </a:prstGeom>
          <a:noFill/>
          <a:ln w="9525">
            <a:noFill/>
            <a:miter lim="800000"/>
            <a:headEnd/>
            <a:tailEnd/>
          </a:ln>
        </p:spPr>
      </p:pic>
    </p:spTree>
    <p:extLst>
      <p:ext uri="{BB962C8B-B14F-4D97-AF65-F5344CB8AC3E}">
        <p14:creationId xmlns:p14="http://schemas.microsoft.com/office/powerpoint/2010/main" val="28920473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514600" y="2895600"/>
            <a:ext cx="4343400" cy="1403165"/>
          </a:xfrm>
          <a:prstGeom prst="rect">
            <a:avLst/>
          </a:prstGeom>
        </p:spPr>
      </p:pic>
    </p:spTree>
    <p:extLst>
      <p:ext uri="{BB962C8B-B14F-4D97-AF65-F5344CB8AC3E}">
        <p14:creationId xmlns:p14="http://schemas.microsoft.com/office/powerpoint/2010/main" val="42903301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sp>
        <p:nvSpPr>
          <p:cNvPr id="4" name="Text Placeholder 3"/>
          <p:cNvSpPr>
            <a:spLocks noGrp="1"/>
          </p:cNvSpPr>
          <p:nvPr>
            <p:ph type="body" sz="half" idx="2"/>
          </p:nvPr>
        </p:nvSpPr>
        <p:spPr/>
        <p:txBody>
          <a:bodyPr/>
          <a:lstStyle/>
          <a:p>
            <a:endParaRPr lang="en-US"/>
          </a:p>
        </p:txBody>
      </p:sp>
      <p:pic>
        <p:nvPicPr>
          <p:cNvPr id="5" name="Picture 4"/>
          <p:cNvPicPr>
            <a:picLocks noChangeAspect="1"/>
          </p:cNvPicPr>
          <p:nvPr/>
        </p:nvPicPr>
        <p:blipFill>
          <a:blip r:embed="rId3"/>
          <a:stretch>
            <a:fillRect/>
          </a:stretch>
        </p:blipFill>
        <p:spPr>
          <a:xfrm>
            <a:off x="0" y="0"/>
            <a:ext cx="9296400" cy="6746800"/>
          </a:xfrm>
          <a:prstGeom prst="rect">
            <a:avLst/>
          </a:prstGeom>
        </p:spPr>
      </p:pic>
      <p:pic>
        <p:nvPicPr>
          <p:cNvPr id="6" name="Picture 5"/>
          <p:cNvPicPr>
            <a:picLocks noChangeAspect="1"/>
          </p:cNvPicPr>
          <p:nvPr/>
        </p:nvPicPr>
        <p:blipFill>
          <a:blip r:embed="rId4"/>
          <a:stretch>
            <a:fillRect/>
          </a:stretch>
        </p:blipFill>
        <p:spPr>
          <a:xfrm>
            <a:off x="7581900" y="0"/>
            <a:ext cx="1714500" cy="2286000"/>
          </a:xfrm>
          <a:prstGeom prst="rect">
            <a:avLst/>
          </a:prstGeom>
        </p:spPr>
      </p:pic>
      <p:sp>
        <p:nvSpPr>
          <p:cNvPr id="7" name="TextBox 6"/>
          <p:cNvSpPr txBox="1"/>
          <p:nvPr/>
        </p:nvSpPr>
        <p:spPr>
          <a:xfrm>
            <a:off x="0" y="2615254"/>
            <a:ext cx="9231291" cy="4401205"/>
          </a:xfrm>
          <a:prstGeom prst="rect">
            <a:avLst/>
          </a:prstGeom>
          <a:solidFill>
            <a:srgbClr val="C00000"/>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sng" strike="noStrike" kern="0" cap="none" spc="0" normalizeH="0" baseline="0" noProof="0" dirty="0">
                <a:ln>
                  <a:noFill/>
                </a:ln>
                <a:solidFill>
                  <a:prstClr val="white"/>
                </a:solidFill>
                <a:effectLst/>
                <a:uLnTx/>
                <a:uFillTx/>
              </a:rPr>
              <a:t>1. First Analysis (k=33)</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white"/>
                </a:solidFill>
                <a:effectLst/>
                <a:uLnTx/>
                <a:uFillTx/>
              </a:rPr>
              <a:t>Results: Neurocognitive deficits in most domains of functioning present early during abstinence</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prstClr val="white"/>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sng" strike="noStrike" kern="0" cap="none" spc="0" normalizeH="0" baseline="0" noProof="0" dirty="0">
                <a:ln>
                  <a:noFill/>
                </a:ln>
                <a:solidFill>
                  <a:prstClr val="white"/>
                </a:solidFill>
                <a:effectLst/>
                <a:uLnTx/>
                <a:uFillTx/>
              </a:rPr>
              <a:t>2. Second Sub-Analysis (k-13)</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white"/>
                </a:solidFill>
                <a:effectLst/>
                <a:uLnTx/>
                <a:uFillTx/>
              </a:rPr>
              <a:t>Results: Not present after 25 or more days of abstinence</a:t>
            </a:r>
          </a:p>
          <a:p>
            <a:pPr marL="0" marR="0" lvl="0" indent="0" defTabSz="914400" eaLnBrk="1" fontAlgn="auto" latinLnBrk="0" hangingPunct="1">
              <a:lnSpc>
                <a:spcPct val="100000"/>
              </a:lnSpc>
              <a:spcBef>
                <a:spcPts val="0"/>
              </a:spcBef>
              <a:spcAft>
                <a:spcPts val="0"/>
              </a:spcAft>
              <a:buClrTx/>
              <a:buSzTx/>
              <a:buFontTx/>
              <a:buNone/>
              <a:tabLst/>
              <a:defRPr/>
            </a:pPr>
            <a:endParaRPr lang="en-US" sz="2800" kern="0" dirty="0">
              <a:solidFill>
                <a:prstClr val="white"/>
              </a:solidFill>
            </a:endParaRPr>
          </a:p>
          <a:p>
            <a:pPr marL="0" marR="0" lvl="0" indent="0" defTabSz="914400" eaLnBrk="1" fontAlgn="auto" latinLnBrk="0" hangingPunct="1">
              <a:lnSpc>
                <a:spcPct val="100000"/>
              </a:lnSpc>
              <a:spcBef>
                <a:spcPts val="0"/>
              </a:spcBef>
              <a:spcAft>
                <a:spcPts val="0"/>
              </a:spcAft>
              <a:buClrTx/>
              <a:buSzTx/>
              <a:buFontTx/>
              <a:buNone/>
              <a:tabLst/>
              <a:defRPr/>
            </a:pPr>
            <a:r>
              <a:rPr lang="en-US" sz="2800" kern="0" dirty="0">
                <a:solidFill>
                  <a:prstClr val="white"/>
                </a:solidFill>
              </a:rPr>
              <a:t>3. … but what about among youth?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prstClr val="white"/>
              </a:solidFill>
              <a:effectLst/>
              <a:uLnTx/>
              <a:uFillTx/>
            </a:endParaRPr>
          </a:p>
        </p:txBody>
      </p:sp>
    </p:spTree>
    <p:extLst>
      <p:ext uri="{BB962C8B-B14F-4D97-AF65-F5344CB8AC3E}">
        <p14:creationId xmlns:p14="http://schemas.microsoft.com/office/powerpoint/2010/main" val="23374574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7EA5C97-BD64-4C97-9AF3-5A6BEBF06885}"/>
              </a:ext>
            </a:extLst>
          </p:cNvPr>
          <p:cNvSpPr>
            <a:spLocks noGrp="1"/>
          </p:cNvSpPr>
          <p:nvPr>
            <p:ph type="sldNum" sz="quarter" idx="12"/>
          </p:nvPr>
        </p:nvSpPr>
        <p:spPr/>
        <p:txBody>
          <a:bodyPr/>
          <a:lstStyle/>
          <a:p>
            <a:fld id="{2E19F530-FFB0-D141-884B-ACCB2B99C609}" type="slidenum">
              <a:rPr lang="en-US" smtClean="0"/>
              <a:pPr/>
              <a:t>3</a:t>
            </a:fld>
            <a:endParaRPr lang="en-US"/>
          </a:p>
        </p:txBody>
      </p:sp>
      <p:sp>
        <p:nvSpPr>
          <p:cNvPr id="4" name="Title 3">
            <a:extLst>
              <a:ext uri="{FF2B5EF4-FFF2-40B4-BE49-F238E27FC236}">
                <a16:creationId xmlns:a16="http://schemas.microsoft.com/office/drawing/2014/main" id="{4A7CD749-52CC-4660-91CC-9F30681F732E}"/>
              </a:ext>
            </a:extLst>
          </p:cNvPr>
          <p:cNvSpPr>
            <a:spLocks noGrp="1"/>
          </p:cNvSpPr>
          <p:nvPr>
            <p:ph type="title"/>
          </p:nvPr>
        </p:nvSpPr>
        <p:spPr/>
        <p:txBody>
          <a:bodyPr/>
          <a:lstStyle/>
          <a:p>
            <a:r>
              <a:rPr lang="en-US" dirty="0"/>
              <a:t>“Public Health Emergency”</a:t>
            </a:r>
          </a:p>
        </p:txBody>
      </p:sp>
      <p:pic>
        <p:nvPicPr>
          <p:cNvPr id="5" name="Picture 4">
            <a:extLst>
              <a:ext uri="{FF2B5EF4-FFF2-40B4-BE49-F238E27FC236}">
                <a16:creationId xmlns:a16="http://schemas.microsoft.com/office/drawing/2014/main" id="{167F4AA3-167C-4E03-9D39-EE34100F9581}"/>
              </a:ext>
            </a:extLst>
          </p:cNvPr>
          <p:cNvPicPr>
            <a:picLocks noChangeAspect="1"/>
          </p:cNvPicPr>
          <p:nvPr/>
        </p:nvPicPr>
        <p:blipFill>
          <a:blip r:embed="rId2"/>
          <a:stretch>
            <a:fillRect/>
          </a:stretch>
        </p:blipFill>
        <p:spPr>
          <a:xfrm>
            <a:off x="1090829" y="1721041"/>
            <a:ext cx="6429375" cy="4286250"/>
          </a:xfrm>
          <a:prstGeom prst="rect">
            <a:avLst/>
          </a:prstGeom>
        </p:spPr>
      </p:pic>
    </p:spTree>
    <p:extLst>
      <p:ext uri="{BB962C8B-B14F-4D97-AF65-F5344CB8AC3E}">
        <p14:creationId xmlns:p14="http://schemas.microsoft.com/office/powerpoint/2010/main" val="36890978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228600" y="228600"/>
            <a:ext cx="8458200" cy="838200"/>
          </a:xfrm>
        </p:spPr>
        <p:txBody>
          <a:bodyPr>
            <a:normAutofit/>
          </a:bodyPr>
          <a:lstStyle/>
          <a:p>
            <a:pPr eaLnBrk="1" fontAlgn="auto" hangingPunct="1">
              <a:spcAft>
                <a:spcPts val="0"/>
              </a:spcAft>
              <a:defRPr/>
            </a:pPr>
            <a:r>
              <a:rPr lang="en-US" dirty="0"/>
              <a:t>A Life Course Perspective</a:t>
            </a:r>
          </a:p>
        </p:txBody>
      </p:sp>
      <p:graphicFrame>
        <p:nvGraphicFramePr>
          <p:cNvPr id="5" name="Content Placeholder 4"/>
          <p:cNvGraphicFramePr>
            <a:graphicFrameLocks noGrp="1"/>
          </p:cNvGraphicFramePr>
          <p:nvPr>
            <p:ph idx="1"/>
          </p:nvPr>
        </p:nvGraphicFramePr>
        <p:xfrm>
          <a:off x="533400" y="1828800"/>
          <a:ext cx="8153400" cy="251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220" name="Slide Number Placeholder 3"/>
          <p:cNvSpPr>
            <a:spLocks noGrp="1"/>
          </p:cNvSpPr>
          <p:nvPr>
            <p:ph type="sldNum" sz="quarter" idx="12"/>
          </p:nvPr>
        </p:nvSpPr>
        <p:spPr/>
        <p:txBody>
          <a:bodyPr/>
          <a:lstStyle/>
          <a:p>
            <a:pPr>
              <a:defRPr/>
            </a:pPr>
            <a:fld id="{5183717A-66F9-4966-9FA5-5058852E8AB4}" type="slidenum">
              <a:rPr lang="en-US"/>
              <a:pPr>
                <a:defRPr/>
              </a:pPr>
              <a:t>30</a:t>
            </a:fld>
            <a:endParaRPr lang="en-US"/>
          </a:p>
        </p:txBody>
      </p:sp>
      <p:sp>
        <p:nvSpPr>
          <p:cNvPr id="15365" name="Rectangle 7"/>
          <p:cNvSpPr>
            <a:spLocks noChangeArrowheads="1"/>
          </p:cNvSpPr>
          <p:nvPr/>
        </p:nvSpPr>
        <p:spPr bwMode="auto">
          <a:xfrm>
            <a:off x="533400" y="4419600"/>
            <a:ext cx="8153400" cy="1676400"/>
          </a:xfrm>
          <a:prstGeom prst="rect">
            <a:avLst/>
          </a:prstGeom>
          <a:noFill/>
          <a:ln w="9525">
            <a:noFill/>
            <a:miter lim="800000"/>
            <a:headEnd/>
            <a:tailEnd/>
          </a:ln>
        </p:spPr>
        <p:txBody>
          <a:bodyPr/>
          <a:lstStyle/>
          <a:p>
            <a:pPr algn="just">
              <a:spcBef>
                <a:spcPct val="20000"/>
              </a:spcBef>
              <a:buClr>
                <a:schemeClr val="accent2"/>
              </a:buClr>
              <a:buSzPct val="75000"/>
              <a:buFont typeface="Wingdings" pitchFamily="2" charset="2"/>
              <a:buNone/>
            </a:pPr>
            <a:r>
              <a:rPr lang="en-US" sz="2500" dirty="0">
                <a:solidFill>
                  <a:schemeClr val="tx2"/>
                </a:solidFill>
                <a:latin typeface="Times New Roman" pitchFamily="18" charset="0"/>
              </a:rPr>
              <a:t>The life course perspective has the advantage of recognizing developmental stages as factors facilitating or inhibiting change and continuity, and/or protective and risk factors, that may differ across the life span (</a:t>
            </a:r>
            <a:r>
              <a:rPr lang="en-US" sz="2500" dirty="0" err="1">
                <a:solidFill>
                  <a:schemeClr val="tx2"/>
                </a:solidFill>
                <a:latin typeface="Times New Roman" pitchFamily="18" charset="0"/>
              </a:rPr>
              <a:t>Hser</a:t>
            </a:r>
            <a:r>
              <a:rPr lang="en-US" sz="2500" dirty="0">
                <a:solidFill>
                  <a:schemeClr val="tx2"/>
                </a:solidFill>
                <a:latin typeface="Times New Roman" pitchFamily="18" charset="0"/>
              </a:rPr>
              <a:t> &amp; </a:t>
            </a:r>
            <a:r>
              <a:rPr lang="en-US" sz="2500" dirty="0" err="1">
                <a:solidFill>
                  <a:schemeClr val="tx2"/>
                </a:solidFill>
                <a:latin typeface="Times New Roman" pitchFamily="18" charset="0"/>
              </a:rPr>
              <a:t>Anglin</a:t>
            </a:r>
            <a:r>
              <a:rPr lang="en-US" sz="2500" dirty="0">
                <a:solidFill>
                  <a:schemeClr val="tx2"/>
                </a:solidFill>
                <a:latin typeface="Times New Roman" pitchFamily="18" charset="0"/>
              </a:rPr>
              <a:t>, 2008). </a:t>
            </a:r>
          </a:p>
        </p:txBody>
      </p:sp>
    </p:spTree>
    <p:extLst>
      <p:ext uri="{BB962C8B-B14F-4D97-AF65-F5344CB8AC3E}">
        <p14:creationId xmlns:p14="http://schemas.microsoft.com/office/powerpoint/2010/main" val="26476895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56C9F-AC12-4568-9034-175FDE852E4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B35BE3E-818A-4A67-8478-58B6A062B147}"/>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FE8C77A-B7B3-4C37-A6A5-8A4C67D858B4}"/>
              </a:ext>
            </a:extLst>
          </p:cNvPr>
          <p:cNvPicPr>
            <a:picLocks noChangeAspect="1"/>
          </p:cNvPicPr>
          <p:nvPr/>
        </p:nvPicPr>
        <p:blipFill>
          <a:blip r:embed="rId2"/>
          <a:stretch>
            <a:fillRect/>
          </a:stretch>
        </p:blipFill>
        <p:spPr>
          <a:xfrm>
            <a:off x="0" y="1143000"/>
            <a:ext cx="9144000" cy="4572000"/>
          </a:xfrm>
          <a:prstGeom prst="rect">
            <a:avLst/>
          </a:prstGeom>
        </p:spPr>
      </p:pic>
    </p:spTree>
    <p:extLst>
      <p:ext uri="{BB962C8B-B14F-4D97-AF65-F5344CB8AC3E}">
        <p14:creationId xmlns:p14="http://schemas.microsoft.com/office/powerpoint/2010/main" val="32672936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ChangeArrowheads="1"/>
          </p:cNvSpPr>
          <p:nvPr/>
        </p:nvSpPr>
        <p:spPr bwMode="auto">
          <a:xfrm>
            <a:off x="533400" y="1143000"/>
            <a:ext cx="8229600" cy="5334000"/>
          </a:xfrm>
          <a:prstGeom prst="rect">
            <a:avLst/>
          </a:prstGeom>
          <a:noFill/>
          <a:ln>
            <a:noFill/>
          </a:ln>
          <a:extLst/>
        </p:spPr>
        <p:txBody>
          <a:bodyPr anchor="ctr">
            <a:spAutoFit/>
          </a:bodyPr>
          <a:lstStyle/>
          <a:p>
            <a:pPr eaLnBrk="0" hangingPunct="0"/>
            <a:endParaRPr lang="en-US"/>
          </a:p>
        </p:txBody>
      </p:sp>
      <p:sp>
        <p:nvSpPr>
          <p:cNvPr id="28674" name="Rectangle 3"/>
          <p:cNvSpPr>
            <a:spLocks noGrp="1" noChangeArrowheads="1"/>
          </p:cNvSpPr>
          <p:nvPr>
            <p:ph type="title"/>
          </p:nvPr>
        </p:nvSpPr>
        <p:spPr>
          <a:xfrm>
            <a:off x="203994" y="304800"/>
            <a:ext cx="8940006" cy="530225"/>
          </a:xfrm>
        </p:spPr>
        <p:txBody>
          <a:bodyPr>
            <a:normAutofit fontScale="90000"/>
          </a:bodyPr>
          <a:lstStyle/>
          <a:p>
            <a:r>
              <a:rPr lang="en-US" sz="3200" dirty="0"/>
              <a:t>Clinician’s Illusion vs Epidemiologist’s Illusion</a:t>
            </a:r>
          </a:p>
        </p:txBody>
      </p:sp>
      <p:sp>
        <p:nvSpPr>
          <p:cNvPr id="28675" name="Rectangle 4"/>
          <p:cNvSpPr>
            <a:spLocks noChangeArrowheads="1"/>
          </p:cNvSpPr>
          <p:nvPr/>
        </p:nvSpPr>
        <p:spPr bwMode="auto">
          <a:xfrm>
            <a:off x="6202363" y="6486752"/>
            <a:ext cx="2667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en-US" dirty="0">
                <a:latin typeface="Times New Roman" pitchFamily="18" charset="0"/>
              </a:rPr>
              <a:t>NSDUH and Dennis &amp; Scott</a:t>
            </a:r>
          </a:p>
        </p:txBody>
      </p:sp>
      <p:sp>
        <p:nvSpPr>
          <p:cNvPr id="28676" name="Rectangle 6"/>
          <p:cNvSpPr>
            <a:spLocks noChangeArrowheads="1"/>
          </p:cNvSpPr>
          <p:nvPr/>
        </p:nvSpPr>
        <p:spPr bwMode="auto">
          <a:xfrm>
            <a:off x="1073150" y="1522413"/>
            <a:ext cx="4733925" cy="414655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endParaRPr lang="en-US"/>
          </a:p>
        </p:txBody>
      </p:sp>
      <p:sp>
        <p:nvSpPr>
          <p:cNvPr id="28677" name="Line 7"/>
          <p:cNvSpPr>
            <a:spLocks noChangeShapeType="1"/>
          </p:cNvSpPr>
          <p:nvPr/>
        </p:nvSpPr>
        <p:spPr bwMode="auto">
          <a:xfrm>
            <a:off x="1073150" y="5280025"/>
            <a:ext cx="4733925"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78" name="Line 8"/>
          <p:cNvSpPr>
            <a:spLocks noChangeShapeType="1"/>
          </p:cNvSpPr>
          <p:nvPr/>
        </p:nvSpPr>
        <p:spPr bwMode="auto">
          <a:xfrm>
            <a:off x="1073150" y="4865688"/>
            <a:ext cx="4733925"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79" name="Line 15"/>
          <p:cNvSpPr>
            <a:spLocks noChangeShapeType="1"/>
          </p:cNvSpPr>
          <p:nvPr/>
        </p:nvSpPr>
        <p:spPr bwMode="auto">
          <a:xfrm>
            <a:off x="1073150" y="1962150"/>
            <a:ext cx="4733925"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80" name="Line 16"/>
          <p:cNvSpPr>
            <a:spLocks noChangeShapeType="1"/>
          </p:cNvSpPr>
          <p:nvPr/>
        </p:nvSpPr>
        <p:spPr bwMode="auto">
          <a:xfrm>
            <a:off x="1073150" y="1547813"/>
            <a:ext cx="4733925"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81" name="Rectangle 17"/>
          <p:cNvSpPr>
            <a:spLocks noChangeArrowheads="1"/>
          </p:cNvSpPr>
          <p:nvPr/>
        </p:nvSpPr>
        <p:spPr bwMode="auto">
          <a:xfrm>
            <a:off x="1073150" y="1547813"/>
            <a:ext cx="4733925" cy="4146550"/>
          </a:xfrm>
          <a:prstGeom prst="rect">
            <a:avLst/>
          </a:prstGeom>
          <a:noFill/>
          <a:ln w="11113">
            <a:solidFill>
              <a:srgbClr val="80808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en-US"/>
          </a:p>
        </p:txBody>
      </p:sp>
      <p:sp>
        <p:nvSpPr>
          <p:cNvPr id="40978" name="Freeform 18"/>
          <p:cNvSpPr>
            <a:spLocks/>
          </p:cNvSpPr>
          <p:nvPr/>
        </p:nvSpPr>
        <p:spPr bwMode="auto">
          <a:xfrm>
            <a:off x="1073150" y="5248275"/>
            <a:ext cx="4733925" cy="446088"/>
          </a:xfrm>
          <a:custGeom>
            <a:avLst/>
            <a:gdLst>
              <a:gd name="T0" fmla="*/ 0 w 5962"/>
              <a:gd name="T1" fmla="*/ 2147483647 h 562"/>
              <a:gd name="T2" fmla="*/ 0 w 5962"/>
              <a:gd name="T3" fmla="*/ 2147483647 h 562"/>
              <a:gd name="T4" fmla="*/ 2147483647 w 5962"/>
              <a:gd name="T5" fmla="*/ 2147483647 h 562"/>
              <a:gd name="T6" fmla="*/ 2147483647 w 5962"/>
              <a:gd name="T7" fmla="*/ 2147483647 h 562"/>
              <a:gd name="T8" fmla="*/ 2147483647 w 5962"/>
              <a:gd name="T9" fmla="*/ 0 h 562"/>
              <a:gd name="T10" fmla="*/ 2147483647 w 5962"/>
              <a:gd name="T11" fmla="*/ 2147483647 h 562"/>
              <a:gd name="T12" fmla="*/ 2147483647 w 5962"/>
              <a:gd name="T13" fmla="*/ 2147483647 h 562"/>
              <a:gd name="T14" fmla="*/ 2147483647 w 5962"/>
              <a:gd name="T15" fmla="*/ 2147483647 h 562"/>
              <a:gd name="T16" fmla="*/ 2147483647 w 5962"/>
              <a:gd name="T17" fmla="*/ 2147483647 h 562"/>
              <a:gd name="T18" fmla="*/ 2147483647 w 5962"/>
              <a:gd name="T19" fmla="*/ 2147483647 h 562"/>
              <a:gd name="T20" fmla="*/ 2147483647 w 5962"/>
              <a:gd name="T21" fmla="*/ 2147483647 h 562"/>
              <a:gd name="T22" fmla="*/ 2147483647 w 5962"/>
              <a:gd name="T23" fmla="*/ 2147483647 h 562"/>
              <a:gd name="T24" fmla="*/ 2147483647 w 5962"/>
              <a:gd name="T25" fmla="*/ 2147483647 h 562"/>
              <a:gd name="T26" fmla="*/ 2147483647 w 5962"/>
              <a:gd name="T27" fmla="*/ 2147483647 h 562"/>
              <a:gd name="T28" fmla="*/ 2147483647 w 5962"/>
              <a:gd name="T29" fmla="*/ 2147483647 h 562"/>
              <a:gd name="T30" fmla="*/ 2147483647 w 5962"/>
              <a:gd name="T31" fmla="*/ 2147483647 h 562"/>
              <a:gd name="T32" fmla="*/ 2147483647 w 5962"/>
              <a:gd name="T33" fmla="*/ 2147483647 h 562"/>
              <a:gd name="T34" fmla="*/ 2147483647 w 5962"/>
              <a:gd name="T35" fmla="*/ 2147483647 h 562"/>
              <a:gd name="T36" fmla="*/ 0 w 5962"/>
              <a:gd name="T37" fmla="*/ 2147483647 h 56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962"/>
              <a:gd name="T58" fmla="*/ 0 h 562"/>
              <a:gd name="T59" fmla="*/ 5962 w 5962"/>
              <a:gd name="T60" fmla="*/ 562 h 56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962" h="562">
                <a:moveTo>
                  <a:pt x="0" y="562"/>
                </a:moveTo>
                <a:lnTo>
                  <a:pt x="0" y="529"/>
                </a:lnTo>
                <a:lnTo>
                  <a:pt x="745" y="339"/>
                </a:lnTo>
                <a:lnTo>
                  <a:pt x="1490" y="107"/>
                </a:lnTo>
                <a:lnTo>
                  <a:pt x="2236" y="0"/>
                </a:lnTo>
                <a:lnTo>
                  <a:pt x="2981" y="43"/>
                </a:lnTo>
                <a:lnTo>
                  <a:pt x="3726" y="264"/>
                </a:lnTo>
                <a:lnTo>
                  <a:pt x="4472" y="297"/>
                </a:lnTo>
                <a:lnTo>
                  <a:pt x="5217" y="434"/>
                </a:lnTo>
                <a:lnTo>
                  <a:pt x="5962" y="537"/>
                </a:lnTo>
                <a:lnTo>
                  <a:pt x="5962" y="562"/>
                </a:lnTo>
                <a:lnTo>
                  <a:pt x="5217" y="562"/>
                </a:lnTo>
                <a:lnTo>
                  <a:pt x="4472" y="562"/>
                </a:lnTo>
                <a:lnTo>
                  <a:pt x="3726" y="562"/>
                </a:lnTo>
                <a:lnTo>
                  <a:pt x="2981" y="562"/>
                </a:lnTo>
                <a:lnTo>
                  <a:pt x="2236" y="562"/>
                </a:lnTo>
                <a:lnTo>
                  <a:pt x="1490" y="562"/>
                </a:lnTo>
                <a:lnTo>
                  <a:pt x="745" y="562"/>
                </a:lnTo>
                <a:lnTo>
                  <a:pt x="0" y="562"/>
                </a:lnTo>
                <a:close/>
              </a:path>
            </a:pathLst>
          </a:custGeom>
          <a:solidFill>
            <a:schemeClr val="accent1">
              <a:lumMod val="50000"/>
            </a:schemeClr>
          </a:solidFill>
          <a:ln>
            <a:noFill/>
          </a:ln>
          <a:extLst/>
        </p:spPr>
        <p:txBody>
          <a:bodyPr/>
          <a:lstStyle/>
          <a:p>
            <a:pPr eaLnBrk="0" hangingPunct="0">
              <a:defRPr/>
            </a:pPr>
            <a:endParaRPr lang="en-US">
              <a:latin typeface="Arial" pitchFamily="34" charset="0"/>
              <a:cs typeface="+mn-cs"/>
            </a:endParaRPr>
          </a:p>
        </p:txBody>
      </p:sp>
      <p:sp>
        <p:nvSpPr>
          <p:cNvPr id="28683" name="Freeform 19"/>
          <p:cNvSpPr>
            <a:spLocks/>
          </p:cNvSpPr>
          <p:nvPr/>
        </p:nvSpPr>
        <p:spPr bwMode="auto">
          <a:xfrm>
            <a:off x="1073150" y="4805363"/>
            <a:ext cx="4733925" cy="868362"/>
          </a:xfrm>
          <a:custGeom>
            <a:avLst/>
            <a:gdLst>
              <a:gd name="T0" fmla="*/ 0 w 5962"/>
              <a:gd name="T1" fmla="*/ 2147483647 h 1094"/>
              <a:gd name="T2" fmla="*/ 0 w 5962"/>
              <a:gd name="T3" fmla="*/ 2147483647 h 1094"/>
              <a:gd name="T4" fmla="*/ 2147483647 w 5962"/>
              <a:gd name="T5" fmla="*/ 2147483647 h 1094"/>
              <a:gd name="T6" fmla="*/ 2147483647 w 5962"/>
              <a:gd name="T7" fmla="*/ 2147483647 h 1094"/>
              <a:gd name="T8" fmla="*/ 2147483647 w 5962"/>
              <a:gd name="T9" fmla="*/ 0 h 1094"/>
              <a:gd name="T10" fmla="*/ 2147483647 w 5962"/>
              <a:gd name="T11" fmla="*/ 2147483647 h 1094"/>
              <a:gd name="T12" fmla="*/ 2147483647 w 5962"/>
              <a:gd name="T13" fmla="*/ 2147483647 h 1094"/>
              <a:gd name="T14" fmla="*/ 2147483647 w 5962"/>
              <a:gd name="T15" fmla="*/ 2147483647 h 1094"/>
              <a:gd name="T16" fmla="*/ 2147483647 w 5962"/>
              <a:gd name="T17" fmla="*/ 2147483647 h 1094"/>
              <a:gd name="T18" fmla="*/ 2147483647 w 5962"/>
              <a:gd name="T19" fmla="*/ 2147483647 h 1094"/>
              <a:gd name="T20" fmla="*/ 2147483647 w 5962"/>
              <a:gd name="T21" fmla="*/ 2147483647 h 1094"/>
              <a:gd name="T22" fmla="*/ 2147483647 w 5962"/>
              <a:gd name="T23" fmla="*/ 2147483647 h 1094"/>
              <a:gd name="T24" fmla="*/ 2147483647 w 5962"/>
              <a:gd name="T25" fmla="*/ 2147483647 h 1094"/>
              <a:gd name="T26" fmla="*/ 2147483647 w 5962"/>
              <a:gd name="T27" fmla="*/ 2147483647 h 1094"/>
              <a:gd name="T28" fmla="*/ 2147483647 w 5962"/>
              <a:gd name="T29" fmla="*/ 2147483647 h 1094"/>
              <a:gd name="T30" fmla="*/ 2147483647 w 5962"/>
              <a:gd name="T31" fmla="*/ 2147483647 h 1094"/>
              <a:gd name="T32" fmla="*/ 2147483647 w 5962"/>
              <a:gd name="T33" fmla="*/ 2147483647 h 1094"/>
              <a:gd name="T34" fmla="*/ 2147483647 w 5962"/>
              <a:gd name="T35" fmla="*/ 2147483647 h 1094"/>
              <a:gd name="T36" fmla="*/ 0 w 5962"/>
              <a:gd name="T37" fmla="*/ 2147483647 h 109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962"/>
              <a:gd name="T58" fmla="*/ 0 h 1094"/>
              <a:gd name="T59" fmla="*/ 5962 w 5962"/>
              <a:gd name="T60" fmla="*/ 1094 h 109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962" h="1094">
                <a:moveTo>
                  <a:pt x="0" y="1086"/>
                </a:moveTo>
                <a:lnTo>
                  <a:pt x="0" y="1023"/>
                </a:lnTo>
                <a:lnTo>
                  <a:pt x="745" y="694"/>
                </a:lnTo>
                <a:lnTo>
                  <a:pt x="1490" y="228"/>
                </a:lnTo>
                <a:lnTo>
                  <a:pt x="2236" y="0"/>
                </a:lnTo>
                <a:lnTo>
                  <a:pt x="2981" y="125"/>
                </a:lnTo>
                <a:lnTo>
                  <a:pt x="3726" y="522"/>
                </a:lnTo>
                <a:lnTo>
                  <a:pt x="4472" y="641"/>
                </a:lnTo>
                <a:lnTo>
                  <a:pt x="5217" y="871"/>
                </a:lnTo>
                <a:lnTo>
                  <a:pt x="5962" y="1057"/>
                </a:lnTo>
                <a:lnTo>
                  <a:pt x="5962" y="1094"/>
                </a:lnTo>
                <a:lnTo>
                  <a:pt x="5217" y="991"/>
                </a:lnTo>
                <a:lnTo>
                  <a:pt x="4472" y="854"/>
                </a:lnTo>
                <a:lnTo>
                  <a:pt x="3726" y="821"/>
                </a:lnTo>
                <a:lnTo>
                  <a:pt x="2981" y="600"/>
                </a:lnTo>
                <a:lnTo>
                  <a:pt x="2236" y="557"/>
                </a:lnTo>
                <a:lnTo>
                  <a:pt x="1490" y="664"/>
                </a:lnTo>
                <a:lnTo>
                  <a:pt x="745" y="896"/>
                </a:lnTo>
                <a:lnTo>
                  <a:pt x="0" y="1086"/>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84" name="Freeform 20"/>
          <p:cNvSpPr>
            <a:spLocks/>
          </p:cNvSpPr>
          <p:nvPr/>
        </p:nvSpPr>
        <p:spPr bwMode="auto">
          <a:xfrm>
            <a:off x="1073150" y="4179888"/>
            <a:ext cx="4733925" cy="1465262"/>
          </a:xfrm>
          <a:custGeom>
            <a:avLst/>
            <a:gdLst>
              <a:gd name="T0" fmla="*/ 0 w 5962"/>
              <a:gd name="T1" fmla="*/ 2147483647 h 1846"/>
              <a:gd name="T2" fmla="*/ 0 w 5962"/>
              <a:gd name="T3" fmla="*/ 2147483647 h 1846"/>
              <a:gd name="T4" fmla="*/ 2147483647 w 5962"/>
              <a:gd name="T5" fmla="*/ 2147483647 h 1846"/>
              <a:gd name="T6" fmla="*/ 2147483647 w 5962"/>
              <a:gd name="T7" fmla="*/ 2147483647 h 1846"/>
              <a:gd name="T8" fmla="*/ 2147483647 w 5962"/>
              <a:gd name="T9" fmla="*/ 0 h 1846"/>
              <a:gd name="T10" fmla="*/ 2147483647 w 5962"/>
              <a:gd name="T11" fmla="*/ 2147483647 h 1846"/>
              <a:gd name="T12" fmla="*/ 2147483647 w 5962"/>
              <a:gd name="T13" fmla="*/ 2147483647 h 1846"/>
              <a:gd name="T14" fmla="*/ 2147483647 w 5962"/>
              <a:gd name="T15" fmla="*/ 2147483647 h 1846"/>
              <a:gd name="T16" fmla="*/ 2147483647 w 5962"/>
              <a:gd name="T17" fmla="*/ 2147483647 h 1846"/>
              <a:gd name="T18" fmla="*/ 2147483647 w 5962"/>
              <a:gd name="T19" fmla="*/ 2147483647 h 1846"/>
              <a:gd name="T20" fmla="*/ 2147483647 w 5962"/>
              <a:gd name="T21" fmla="*/ 2147483647 h 1846"/>
              <a:gd name="T22" fmla="*/ 2147483647 w 5962"/>
              <a:gd name="T23" fmla="*/ 2147483647 h 1846"/>
              <a:gd name="T24" fmla="*/ 2147483647 w 5962"/>
              <a:gd name="T25" fmla="*/ 2147483647 h 1846"/>
              <a:gd name="T26" fmla="*/ 2147483647 w 5962"/>
              <a:gd name="T27" fmla="*/ 2147483647 h 1846"/>
              <a:gd name="T28" fmla="*/ 2147483647 w 5962"/>
              <a:gd name="T29" fmla="*/ 2147483647 h 1846"/>
              <a:gd name="T30" fmla="*/ 2147483647 w 5962"/>
              <a:gd name="T31" fmla="*/ 2147483647 h 1846"/>
              <a:gd name="T32" fmla="*/ 2147483647 w 5962"/>
              <a:gd name="T33" fmla="*/ 2147483647 h 1846"/>
              <a:gd name="T34" fmla="*/ 2147483647 w 5962"/>
              <a:gd name="T35" fmla="*/ 2147483647 h 1846"/>
              <a:gd name="T36" fmla="*/ 0 w 5962"/>
              <a:gd name="T37" fmla="*/ 2147483647 h 18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962"/>
              <a:gd name="T58" fmla="*/ 0 h 1846"/>
              <a:gd name="T59" fmla="*/ 5962 w 5962"/>
              <a:gd name="T60" fmla="*/ 1846 h 18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962" h="1846">
                <a:moveTo>
                  <a:pt x="0" y="1812"/>
                </a:moveTo>
                <a:lnTo>
                  <a:pt x="0" y="1607"/>
                </a:lnTo>
                <a:lnTo>
                  <a:pt x="745" y="1119"/>
                </a:lnTo>
                <a:lnTo>
                  <a:pt x="1490" y="390"/>
                </a:lnTo>
                <a:lnTo>
                  <a:pt x="2236" y="0"/>
                </a:lnTo>
                <a:lnTo>
                  <a:pt x="2981" y="230"/>
                </a:lnTo>
                <a:lnTo>
                  <a:pt x="3726" y="853"/>
                </a:lnTo>
                <a:lnTo>
                  <a:pt x="4472" y="949"/>
                </a:lnTo>
                <a:lnTo>
                  <a:pt x="5217" y="1384"/>
                </a:lnTo>
                <a:lnTo>
                  <a:pt x="5962" y="1736"/>
                </a:lnTo>
                <a:lnTo>
                  <a:pt x="5962" y="1846"/>
                </a:lnTo>
                <a:lnTo>
                  <a:pt x="5217" y="1660"/>
                </a:lnTo>
                <a:lnTo>
                  <a:pt x="4472" y="1430"/>
                </a:lnTo>
                <a:lnTo>
                  <a:pt x="3726" y="1311"/>
                </a:lnTo>
                <a:lnTo>
                  <a:pt x="2981" y="914"/>
                </a:lnTo>
                <a:lnTo>
                  <a:pt x="2236" y="789"/>
                </a:lnTo>
                <a:lnTo>
                  <a:pt x="1490" y="1017"/>
                </a:lnTo>
                <a:lnTo>
                  <a:pt x="745" y="1483"/>
                </a:lnTo>
                <a:lnTo>
                  <a:pt x="0" y="1812"/>
                </a:lnTo>
                <a:close/>
              </a:path>
            </a:pathLst>
          </a:custGeom>
          <a:solidFill>
            <a:srgbClr val="E8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85" name="Freeform 21"/>
          <p:cNvSpPr>
            <a:spLocks/>
          </p:cNvSpPr>
          <p:nvPr/>
        </p:nvSpPr>
        <p:spPr bwMode="auto">
          <a:xfrm>
            <a:off x="1073150" y="3821113"/>
            <a:ext cx="4733925" cy="1736725"/>
          </a:xfrm>
          <a:custGeom>
            <a:avLst/>
            <a:gdLst>
              <a:gd name="T0" fmla="*/ 0 w 5962"/>
              <a:gd name="T1" fmla="*/ 2147483647 h 2188"/>
              <a:gd name="T2" fmla="*/ 0 w 5962"/>
              <a:gd name="T3" fmla="*/ 2147483647 h 2188"/>
              <a:gd name="T4" fmla="*/ 2147483647 w 5962"/>
              <a:gd name="T5" fmla="*/ 2147483647 h 2188"/>
              <a:gd name="T6" fmla="*/ 2147483647 w 5962"/>
              <a:gd name="T7" fmla="*/ 2147483647 h 2188"/>
              <a:gd name="T8" fmla="*/ 2147483647 w 5962"/>
              <a:gd name="T9" fmla="*/ 0 h 2188"/>
              <a:gd name="T10" fmla="*/ 2147483647 w 5962"/>
              <a:gd name="T11" fmla="*/ 2147483647 h 2188"/>
              <a:gd name="T12" fmla="*/ 2147483647 w 5962"/>
              <a:gd name="T13" fmla="*/ 2147483647 h 2188"/>
              <a:gd name="T14" fmla="*/ 2147483647 w 5962"/>
              <a:gd name="T15" fmla="*/ 2147483647 h 2188"/>
              <a:gd name="T16" fmla="*/ 2147483647 w 5962"/>
              <a:gd name="T17" fmla="*/ 2147483647 h 2188"/>
              <a:gd name="T18" fmla="*/ 2147483647 w 5962"/>
              <a:gd name="T19" fmla="*/ 2147483647 h 2188"/>
              <a:gd name="T20" fmla="*/ 2147483647 w 5962"/>
              <a:gd name="T21" fmla="*/ 2147483647 h 2188"/>
              <a:gd name="T22" fmla="*/ 2147483647 w 5962"/>
              <a:gd name="T23" fmla="*/ 2147483647 h 2188"/>
              <a:gd name="T24" fmla="*/ 2147483647 w 5962"/>
              <a:gd name="T25" fmla="*/ 2147483647 h 2188"/>
              <a:gd name="T26" fmla="*/ 2147483647 w 5962"/>
              <a:gd name="T27" fmla="*/ 2147483647 h 2188"/>
              <a:gd name="T28" fmla="*/ 2147483647 w 5962"/>
              <a:gd name="T29" fmla="*/ 2147483647 h 2188"/>
              <a:gd name="T30" fmla="*/ 2147483647 w 5962"/>
              <a:gd name="T31" fmla="*/ 2147483647 h 2188"/>
              <a:gd name="T32" fmla="*/ 2147483647 w 5962"/>
              <a:gd name="T33" fmla="*/ 2147483647 h 2188"/>
              <a:gd name="T34" fmla="*/ 2147483647 w 5962"/>
              <a:gd name="T35" fmla="*/ 2147483647 h 2188"/>
              <a:gd name="T36" fmla="*/ 0 w 5962"/>
              <a:gd name="T37" fmla="*/ 2147483647 h 218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962"/>
              <a:gd name="T58" fmla="*/ 0 h 2188"/>
              <a:gd name="T59" fmla="*/ 5962 w 5962"/>
              <a:gd name="T60" fmla="*/ 2188 h 218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962" h="2188">
                <a:moveTo>
                  <a:pt x="0" y="2059"/>
                </a:moveTo>
                <a:lnTo>
                  <a:pt x="0" y="1869"/>
                </a:lnTo>
                <a:lnTo>
                  <a:pt x="745" y="1122"/>
                </a:lnTo>
                <a:lnTo>
                  <a:pt x="1490" y="338"/>
                </a:lnTo>
                <a:lnTo>
                  <a:pt x="2236" y="0"/>
                </a:lnTo>
                <a:lnTo>
                  <a:pt x="2981" y="375"/>
                </a:lnTo>
                <a:lnTo>
                  <a:pt x="3726" y="1051"/>
                </a:lnTo>
                <a:lnTo>
                  <a:pt x="4472" y="1218"/>
                </a:lnTo>
                <a:lnTo>
                  <a:pt x="5217" y="1765"/>
                </a:lnTo>
                <a:lnTo>
                  <a:pt x="5962" y="2166"/>
                </a:lnTo>
                <a:lnTo>
                  <a:pt x="5962" y="2188"/>
                </a:lnTo>
                <a:lnTo>
                  <a:pt x="5217" y="1836"/>
                </a:lnTo>
                <a:lnTo>
                  <a:pt x="4472" y="1401"/>
                </a:lnTo>
                <a:lnTo>
                  <a:pt x="3726" y="1305"/>
                </a:lnTo>
                <a:lnTo>
                  <a:pt x="2981" y="682"/>
                </a:lnTo>
                <a:lnTo>
                  <a:pt x="2236" y="452"/>
                </a:lnTo>
                <a:lnTo>
                  <a:pt x="1490" y="842"/>
                </a:lnTo>
                <a:lnTo>
                  <a:pt x="745" y="1571"/>
                </a:lnTo>
                <a:lnTo>
                  <a:pt x="0" y="2059"/>
                </a:lnTo>
                <a:close/>
              </a:path>
            </a:pathLst>
          </a:cu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86" name="Freeform 22"/>
          <p:cNvSpPr>
            <a:spLocks/>
          </p:cNvSpPr>
          <p:nvPr/>
        </p:nvSpPr>
        <p:spPr bwMode="auto">
          <a:xfrm>
            <a:off x="1073150" y="2305050"/>
            <a:ext cx="4733925" cy="3235325"/>
          </a:xfrm>
          <a:custGeom>
            <a:avLst/>
            <a:gdLst>
              <a:gd name="T0" fmla="*/ 0 w 5962"/>
              <a:gd name="T1" fmla="*/ 2147483647 h 4075"/>
              <a:gd name="T2" fmla="*/ 0 w 5962"/>
              <a:gd name="T3" fmla="*/ 2147483647 h 4075"/>
              <a:gd name="T4" fmla="*/ 2147483647 w 5962"/>
              <a:gd name="T5" fmla="*/ 2147483647 h 4075"/>
              <a:gd name="T6" fmla="*/ 2147483647 w 5962"/>
              <a:gd name="T7" fmla="*/ 2147483647 h 4075"/>
              <a:gd name="T8" fmla="*/ 2147483647 w 5962"/>
              <a:gd name="T9" fmla="*/ 2147483647 h 4075"/>
              <a:gd name="T10" fmla="*/ 2147483647 w 5962"/>
              <a:gd name="T11" fmla="*/ 0 h 4075"/>
              <a:gd name="T12" fmla="*/ 2147483647 w 5962"/>
              <a:gd name="T13" fmla="*/ 2147483647 h 4075"/>
              <a:gd name="T14" fmla="*/ 2147483647 w 5962"/>
              <a:gd name="T15" fmla="*/ 2147483647 h 4075"/>
              <a:gd name="T16" fmla="*/ 2147483647 w 5962"/>
              <a:gd name="T17" fmla="*/ 2147483647 h 4075"/>
              <a:gd name="T18" fmla="*/ 2147483647 w 5962"/>
              <a:gd name="T19" fmla="*/ 2147483647 h 4075"/>
              <a:gd name="T20" fmla="*/ 2147483647 w 5962"/>
              <a:gd name="T21" fmla="*/ 2147483647 h 4075"/>
              <a:gd name="T22" fmla="*/ 2147483647 w 5962"/>
              <a:gd name="T23" fmla="*/ 2147483647 h 4075"/>
              <a:gd name="T24" fmla="*/ 2147483647 w 5962"/>
              <a:gd name="T25" fmla="*/ 2147483647 h 4075"/>
              <a:gd name="T26" fmla="*/ 2147483647 w 5962"/>
              <a:gd name="T27" fmla="*/ 2147483647 h 4075"/>
              <a:gd name="T28" fmla="*/ 2147483647 w 5962"/>
              <a:gd name="T29" fmla="*/ 2147483647 h 4075"/>
              <a:gd name="T30" fmla="*/ 2147483647 w 5962"/>
              <a:gd name="T31" fmla="*/ 2147483647 h 4075"/>
              <a:gd name="T32" fmla="*/ 2147483647 w 5962"/>
              <a:gd name="T33" fmla="*/ 2147483647 h 4075"/>
              <a:gd name="T34" fmla="*/ 2147483647 w 5962"/>
              <a:gd name="T35" fmla="*/ 2147483647 h 4075"/>
              <a:gd name="T36" fmla="*/ 0 w 5962"/>
              <a:gd name="T37" fmla="*/ 2147483647 h 407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962"/>
              <a:gd name="T58" fmla="*/ 0 h 4075"/>
              <a:gd name="T59" fmla="*/ 5962 w 5962"/>
              <a:gd name="T60" fmla="*/ 4075 h 407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962" h="4075">
                <a:moveTo>
                  <a:pt x="0" y="3778"/>
                </a:moveTo>
                <a:lnTo>
                  <a:pt x="0" y="3399"/>
                </a:lnTo>
                <a:lnTo>
                  <a:pt x="745" y="2142"/>
                </a:lnTo>
                <a:lnTo>
                  <a:pt x="1490" y="1054"/>
                </a:lnTo>
                <a:lnTo>
                  <a:pt x="2236" y="390"/>
                </a:lnTo>
                <a:lnTo>
                  <a:pt x="2981" y="0"/>
                </a:lnTo>
                <a:lnTo>
                  <a:pt x="3726" y="198"/>
                </a:lnTo>
                <a:lnTo>
                  <a:pt x="4472" y="261"/>
                </a:lnTo>
                <a:lnTo>
                  <a:pt x="5217" y="821"/>
                </a:lnTo>
                <a:lnTo>
                  <a:pt x="5962" y="1659"/>
                </a:lnTo>
                <a:lnTo>
                  <a:pt x="5962" y="4075"/>
                </a:lnTo>
                <a:lnTo>
                  <a:pt x="5217" y="3674"/>
                </a:lnTo>
                <a:lnTo>
                  <a:pt x="4472" y="3127"/>
                </a:lnTo>
                <a:lnTo>
                  <a:pt x="3726" y="2960"/>
                </a:lnTo>
                <a:lnTo>
                  <a:pt x="2981" y="2284"/>
                </a:lnTo>
                <a:lnTo>
                  <a:pt x="2236" y="1909"/>
                </a:lnTo>
                <a:lnTo>
                  <a:pt x="1490" y="2247"/>
                </a:lnTo>
                <a:lnTo>
                  <a:pt x="745" y="3031"/>
                </a:lnTo>
                <a:lnTo>
                  <a:pt x="0" y="3778"/>
                </a:lnTo>
                <a:close/>
              </a:path>
            </a:pathLst>
          </a:custGeom>
          <a:solidFill>
            <a:srgbClr val="CC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87" name="Freeform 24"/>
          <p:cNvSpPr>
            <a:spLocks/>
          </p:cNvSpPr>
          <p:nvPr/>
        </p:nvSpPr>
        <p:spPr bwMode="auto">
          <a:xfrm>
            <a:off x="1073150" y="5248275"/>
            <a:ext cx="4733925" cy="446088"/>
          </a:xfrm>
          <a:custGeom>
            <a:avLst/>
            <a:gdLst>
              <a:gd name="T0" fmla="*/ 0 w 5962"/>
              <a:gd name="T1" fmla="*/ 2147483647 h 562"/>
              <a:gd name="T2" fmla="*/ 0 w 5962"/>
              <a:gd name="T3" fmla="*/ 2147483647 h 562"/>
              <a:gd name="T4" fmla="*/ 2147483647 w 5962"/>
              <a:gd name="T5" fmla="*/ 2147483647 h 562"/>
              <a:gd name="T6" fmla="*/ 2147483647 w 5962"/>
              <a:gd name="T7" fmla="*/ 2147483647 h 562"/>
              <a:gd name="T8" fmla="*/ 2147483647 w 5962"/>
              <a:gd name="T9" fmla="*/ 0 h 562"/>
              <a:gd name="T10" fmla="*/ 2147483647 w 5962"/>
              <a:gd name="T11" fmla="*/ 2147483647 h 562"/>
              <a:gd name="T12" fmla="*/ 2147483647 w 5962"/>
              <a:gd name="T13" fmla="*/ 2147483647 h 562"/>
              <a:gd name="T14" fmla="*/ 2147483647 w 5962"/>
              <a:gd name="T15" fmla="*/ 2147483647 h 562"/>
              <a:gd name="T16" fmla="*/ 2147483647 w 5962"/>
              <a:gd name="T17" fmla="*/ 2147483647 h 562"/>
              <a:gd name="T18" fmla="*/ 2147483647 w 5962"/>
              <a:gd name="T19" fmla="*/ 2147483647 h 562"/>
              <a:gd name="T20" fmla="*/ 2147483647 w 5962"/>
              <a:gd name="T21" fmla="*/ 2147483647 h 562"/>
              <a:gd name="T22" fmla="*/ 2147483647 w 5962"/>
              <a:gd name="T23" fmla="*/ 2147483647 h 562"/>
              <a:gd name="T24" fmla="*/ 2147483647 w 5962"/>
              <a:gd name="T25" fmla="*/ 2147483647 h 562"/>
              <a:gd name="T26" fmla="*/ 2147483647 w 5962"/>
              <a:gd name="T27" fmla="*/ 2147483647 h 562"/>
              <a:gd name="T28" fmla="*/ 2147483647 w 5962"/>
              <a:gd name="T29" fmla="*/ 2147483647 h 562"/>
              <a:gd name="T30" fmla="*/ 2147483647 w 5962"/>
              <a:gd name="T31" fmla="*/ 2147483647 h 562"/>
              <a:gd name="T32" fmla="*/ 2147483647 w 5962"/>
              <a:gd name="T33" fmla="*/ 2147483647 h 562"/>
              <a:gd name="T34" fmla="*/ 2147483647 w 5962"/>
              <a:gd name="T35" fmla="*/ 2147483647 h 562"/>
              <a:gd name="T36" fmla="*/ 0 w 5962"/>
              <a:gd name="T37" fmla="*/ 2147483647 h 56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962"/>
              <a:gd name="T58" fmla="*/ 0 h 562"/>
              <a:gd name="T59" fmla="*/ 5962 w 5962"/>
              <a:gd name="T60" fmla="*/ 562 h 56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962" h="562">
                <a:moveTo>
                  <a:pt x="0" y="562"/>
                </a:moveTo>
                <a:lnTo>
                  <a:pt x="0" y="529"/>
                </a:lnTo>
                <a:lnTo>
                  <a:pt x="745" y="339"/>
                </a:lnTo>
                <a:lnTo>
                  <a:pt x="1490" y="107"/>
                </a:lnTo>
                <a:lnTo>
                  <a:pt x="2236" y="0"/>
                </a:lnTo>
                <a:lnTo>
                  <a:pt x="2981" y="43"/>
                </a:lnTo>
                <a:lnTo>
                  <a:pt x="3726" y="264"/>
                </a:lnTo>
                <a:lnTo>
                  <a:pt x="4472" y="297"/>
                </a:lnTo>
                <a:lnTo>
                  <a:pt x="5217" y="434"/>
                </a:lnTo>
                <a:lnTo>
                  <a:pt x="5962" y="537"/>
                </a:lnTo>
                <a:lnTo>
                  <a:pt x="5962" y="562"/>
                </a:lnTo>
                <a:lnTo>
                  <a:pt x="5217" y="562"/>
                </a:lnTo>
                <a:lnTo>
                  <a:pt x="4472" y="562"/>
                </a:lnTo>
                <a:lnTo>
                  <a:pt x="3726" y="562"/>
                </a:lnTo>
                <a:lnTo>
                  <a:pt x="2981" y="562"/>
                </a:lnTo>
                <a:lnTo>
                  <a:pt x="2236" y="562"/>
                </a:lnTo>
                <a:lnTo>
                  <a:pt x="1490" y="562"/>
                </a:lnTo>
                <a:lnTo>
                  <a:pt x="745" y="562"/>
                </a:lnTo>
                <a:lnTo>
                  <a:pt x="0" y="562"/>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688" name="Freeform 25"/>
          <p:cNvSpPr>
            <a:spLocks/>
          </p:cNvSpPr>
          <p:nvPr/>
        </p:nvSpPr>
        <p:spPr bwMode="auto">
          <a:xfrm>
            <a:off x="1073150" y="4805363"/>
            <a:ext cx="4733925" cy="868362"/>
          </a:xfrm>
          <a:custGeom>
            <a:avLst/>
            <a:gdLst>
              <a:gd name="T0" fmla="*/ 0 w 5962"/>
              <a:gd name="T1" fmla="*/ 2147483647 h 1094"/>
              <a:gd name="T2" fmla="*/ 0 w 5962"/>
              <a:gd name="T3" fmla="*/ 2147483647 h 1094"/>
              <a:gd name="T4" fmla="*/ 2147483647 w 5962"/>
              <a:gd name="T5" fmla="*/ 2147483647 h 1094"/>
              <a:gd name="T6" fmla="*/ 2147483647 w 5962"/>
              <a:gd name="T7" fmla="*/ 2147483647 h 1094"/>
              <a:gd name="T8" fmla="*/ 2147483647 w 5962"/>
              <a:gd name="T9" fmla="*/ 0 h 1094"/>
              <a:gd name="T10" fmla="*/ 2147483647 w 5962"/>
              <a:gd name="T11" fmla="*/ 2147483647 h 1094"/>
              <a:gd name="T12" fmla="*/ 2147483647 w 5962"/>
              <a:gd name="T13" fmla="*/ 2147483647 h 1094"/>
              <a:gd name="T14" fmla="*/ 2147483647 w 5962"/>
              <a:gd name="T15" fmla="*/ 2147483647 h 1094"/>
              <a:gd name="T16" fmla="*/ 2147483647 w 5962"/>
              <a:gd name="T17" fmla="*/ 2147483647 h 1094"/>
              <a:gd name="T18" fmla="*/ 2147483647 w 5962"/>
              <a:gd name="T19" fmla="*/ 2147483647 h 1094"/>
              <a:gd name="T20" fmla="*/ 2147483647 w 5962"/>
              <a:gd name="T21" fmla="*/ 2147483647 h 1094"/>
              <a:gd name="T22" fmla="*/ 2147483647 w 5962"/>
              <a:gd name="T23" fmla="*/ 2147483647 h 1094"/>
              <a:gd name="T24" fmla="*/ 2147483647 w 5962"/>
              <a:gd name="T25" fmla="*/ 2147483647 h 1094"/>
              <a:gd name="T26" fmla="*/ 2147483647 w 5962"/>
              <a:gd name="T27" fmla="*/ 2147483647 h 1094"/>
              <a:gd name="T28" fmla="*/ 2147483647 w 5962"/>
              <a:gd name="T29" fmla="*/ 2147483647 h 1094"/>
              <a:gd name="T30" fmla="*/ 2147483647 w 5962"/>
              <a:gd name="T31" fmla="*/ 2147483647 h 1094"/>
              <a:gd name="T32" fmla="*/ 2147483647 w 5962"/>
              <a:gd name="T33" fmla="*/ 2147483647 h 1094"/>
              <a:gd name="T34" fmla="*/ 2147483647 w 5962"/>
              <a:gd name="T35" fmla="*/ 2147483647 h 1094"/>
              <a:gd name="T36" fmla="*/ 0 w 5962"/>
              <a:gd name="T37" fmla="*/ 2147483647 h 109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962"/>
              <a:gd name="T58" fmla="*/ 0 h 1094"/>
              <a:gd name="T59" fmla="*/ 5962 w 5962"/>
              <a:gd name="T60" fmla="*/ 1094 h 109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962" h="1094">
                <a:moveTo>
                  <a:pt x="0" y="1086"/>
                </a:moveTo>
                <a:lnTo>
                  <a:pt x="0" y="1023"/>
                </a:lnTo>
                <a:lnTo>
                  <a:pt x="745" y="694"/>
                </a:lnTo>
                <a:lnTo>
                  <a:pt x="1490" y="228"/>
                </a:lnTo>
                <a:lnTo>
                  <a:pt x="2236" y="0"/>
                </a:lnTo>
                <a:lnTo>
                  <a:pt x="2981" y="125"/>
                </a:lnTo>
                <a:lnTo>
                  <a:pt x="3726" y="522"/>
                </a:lnTo>
                <a:lnTo>
                  <a:pt x="4472" y="641"/>
                </a:lnTo>
                <a:lnTo>
                  <a:pt x="5217" y="871"/>
                </a:lnTo>
                <a:lnTo>
                  <a:pt x="5962" y="1057"/>
                </a:lnTo>
                <a:lnTo>
                  <a:pt x="5962" y="1094"/>
                </a:lnTo>
                <a:lnTo>
                  <a:pt x="5217" y="991"/>
                </a:lnTo>
                <a:lnTo>
                  <a:pt x="4472" y="854"/>
                </a:lnTo>
                <a:lnTo>
                  <a:pt x="3726" y="821"/>
                </a:lnTo>
                <a:lnTo>
                  <a:pt x="2981" y="600"/>
                </a:lnTo>
                <a:lnTo>
                  <a:pt x="2236" y="557"/>
                </a:lnTo>
                <a:lnTo>
                  <a:pt x="1490" y="664"/>
                </a:lnTo>
                <a:lnTo>
                  <a:pt x="745" y="896"/>
                </a:lnTo>
                <a:lnTo>
                  <a:pt x="0" y="1086"/>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689" name="Freeform 26"/>
          <p:cNvSpPr>
            <a:spLocks/>
          </p:cNvSpPr>
          <p:nvPr/>
        </p:nvSpPr>
        <p:spPr bwMode="auto">
          <a:xfrm>
            <a:off x="1073150" y="4179888"/>
            <a:ext cx="4733925" cy="1465262"/>
          </a:xfrm>
          <a:custGeom>
            <a:avLst/>
            <a:gdLst>
              <a:gd name="T0" fmla="*/ 0 w 5962"/>
              <a:gd name="T1" fmla="*/ 2147483647 h 1846"/>
              <a:gd name="T2" fmla="*/ 0 w 5962"/>
              <a:gd name="T3" fmla="*/ 2147483647 h 1846"/>
              <a:gd name="T4" fmla="*/ 2147483647 w 5962"/>
              <a:gd name="T5" fmla="*/ 2147483647 h 1846"/>
              <a:gd name="T6" fmla="*/ 2147483647 w 5962"/>
              <a:gd name="T7" fmla="*/ 2147483647 h 1846"/>
              <a:gd name="T8" fmla="*/ 2147483647 w 5962"/>
              <a:gd name="T9" fmla="*/ 0 h 1846"/>
              <a:gd name="T10" fmla="*/ 2147483647 w 5962"/>
              <a:gd name="T11" fmla="*/ 2147483647 h 1846"/>
              <a:gd name="T12" fmla="*/ 2147483647 w 5962"/>
              <a:gd name="T13" fmla="*/ 2147483647 h 1846"/>
              <a:gd name="T14" fmla="*/ 2147483647 w 5962"/>
              <a:gd name="T15" fmla="*/ 2147483647 h 1846"/>
              <a:gd name="T16" fmla="*/ 2147483647 w 5962"/>
              <a:gd name="T17" fmla="*/ 2147483647 h 1846"/>
              <a:gd name="T18" fmla="*/ 2147483647 w 5962"/>
              <a:gd name="T19" fmla="*/ 2147483647 h 1846"/>
              <a:gd name="T20" fmla="*/ 2147483647 w 5962"/>
              <a:gd name="T21" fmla="*/ 2147483647 h 1846"/>
              <a:gd name="T22" fmla="*/ 2147483647 w 5962"/>
              <a:gd name="T23" fmla="*/ 2147483647 h 1846"/>
              <a:gd name="T24" fmla="*/ 2147483647 w 5962"/>
              <a:gd name="T25" fmla="*/ 2147483647 h 1846"/>
              <a:gd name="T26" fmla="*/ 2147483647 w 5962"/>
              <a:gd name="T27" fmla="*/ 2147483647 h 1846"/>
              <a:gd name="T28" fmla="*/ 2147483647 w 5962"/>
              <a:gd name="T29" fmla="*/ 2147483647 h 1846"/>
              <a:gd name="T30" fmla="*/ 2147483647 w 5962"/>
              <a:gd name="T31" fmla="*/ 2147483647 h 1846"/>
              <a:gd name="T32" fmla="*/ 2147483647 w 5962"/>
              <a:gd name="T33" fmla="*/ 2147483647 h 1846"/>
              <a:gd name="T34" fmla="*/ 2147483647 w 5962"/>
              <a:gd name="T35" fmla="*/ 2147483647 h 1846"/>
              <a:gd name="T36" fmla="*/ 0 w 5962"/>
              <a:gd name="T37" fmla="*/ 2147483647 h 18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962"/>
              <a:gd name="T58" fmla="*/ 0 h 1846"/>
              <a:gd name="T59" fmla="*/ 5962 w 5962"/>
              <a:gd name="T60" fmla="*/ 1846 h 18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962" h="1846">
                <a:moveTo>
                  <a:pt x="0" y="1812"/>
                </a:moveTo>
                <a:lnTo>
                  <a:pt x="0" y="1607"/>
                </a:lnTo>
                <a:lnTo>
                  <a:pt x="745" y="1119"/>
                </a:lnTo>
                <a:lnTo>
                  <a:pt x="1490" y="390"/>
                </a:lnTo>
                <a:lnTo>
                  <a:pt x="2236" y="0"/>
                </a:lnTo>
                <a:lnTo>
                  <a:pt x="2981" y="230"/>
                </a:lnTo>
                <a:lnTo>
                  <a:pt x="3726" y="853"/>
                </a:lnTo>
                <a:lnTo>
                  <a:pt x="4472" y="949"/>
                </a:lnTo>
                <a:lnTo>
                  <a:pt x="5217" y="1384"/>
                </a:lnTo>
                <a:lnTo>
                  <a:pt x="5962" y="1736"/>
                </a:lnTo>
                <a:lnTo>
                  <a:pt x="5962" y="1846"/>
                </a:lnTo>
                <a:lnTo>
                  <a:pt x="5217" y="1660"/>
                </a:lnTo>
                <a:lnTo>
                  <a:pt x="4472" y="1430"/>
                </a:lnTo>
                <a:lnTo>
                  <a:pt x="3726" y="1311"/>
                </a:lnTo>
                <a:lnTo>
                  <a:pt x="2981" y="914"/>
                </a:lnTo>
                <a:lnTo>
                  <a:pt x="2236" y="789"/>
                </a:lnTo>
                <a:lnTo>
                  <a:pt x="1490" y="1017"/>
                </a:lnTo>
                <a:lnTo>
                  <a:pt x="745" y="1483"/>
                </a:lnTo>
                <a:lnTo>
                  <a:pt x="0" y="1812"/>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690" name="Freeform 27"/>
          <p:cNvSpPr>
            <a:spLocks/>
          </p:cNvSpPr>
          <p:nvPr/>
        </p:nvSpPr>
        <p:spPr bwMode="auto">
          <a:xfrm>
            <a:off x="1073150" y="3821113"/>
            <a:ext cx="4733925" cy="1736725"/>
          </a:xfrm>
          <a:custGeom>
            <a:avLst/>
            <a:gdLst>
              <a:gd name="T0" fmla="*/ 0 w 5962"/>
              <a:gd name="T1" fmla="*/ 2147483647 h 2188"/>
              <a:gd name="T2" fmla="*/ 0 w 5962"/>
              <a:gd name="T3" fmla="*/ 2147483647 h 2188"/>
              <a:gd name="T4" fmla="*/ 2147483647 w 5962"/>
              <a:gd name="T5" fmla="*/ 2147483647 h 2188"/>
              <a:gd name="T6" fmla="*/ 2147483647 w 5962"/>
              <a:gd name="T7" fmla="*/ 2147483647 h 2188"/>
              <a:gd name="T8" fmla="*/ 2147483647 w 5962"/>
              <a:gd name="T9" fmla="*/ 0 h 2188"/>
              <a:gd name="T10" fmla="*/ 2147483647 w 5962"/>
              <a:gd name="T11" fmla="*/ 2147483647 h 2188"/>
              <a:gd name="T12" fmla="*/ 2147483647 w 5962"/>
              <a:gd name="T13" fmla="*/ 2147483647 h 2188"/>
              <a:gd name="T14" fmla="*/ 2147483647 w 5962"/>
              <a:gd name="T15" fmla="*/ 2147483647 h 2188"/>
              <a:gd name="T16" fmla="*/ 2147483647 w 5962"/>
              <a:gd name="T17" fmla="*/ 2147483647 h 2188"/>
              <a:gd name="T18" fmla="*/ 2147483647 w 5962"/>
              <a:gd name="T19" fmla="*/ 2147483647 h 2188"/>
              <a:gd name="T20" fmla="*/ 2147483647 w 5962"/>
              <a:gd name="T21" fmla="*/ 2147483647 h 2188"/>
              <a:gd name="T22" fmla="*/ 2147483647 w 5962"/>
              <a:gd name="T23" fmla="*/ 2147483647 h 2188"/>
              <a:gd name="T24" fmla="*/ 2147483647 w 5962"/>
              <a:gd name="T25" fmla="*/ 2147483647 h 2188"/>
              <a:gd name="T26" fmla="*/ 2147483647 w 5962"/>
              <a:gd name="T27" fmla="*/ 2147483647 h 2188"/>
              <a:gd name="T28" fmla="*/ 2147483647 w 5962"/>
              <a:gd name="T29" fmla="*/ 2147483647 h 2188"/>
              <a:gd name="T30" fmla="*/ 2147483647 w 5962"/>
              <a:gd name="T31" fmla="*/ 2147483647 h 2188"/>
              <a:gd name="T32" fmla="*/ 2147483647 w 5962"/>
              <a:gd name="T33" fmla="*/ 2147483647 h 2188"/>
              <a:gd name="T34" fmla="*/ 2147483647 w 5962"/>
              <a:gd name="T35" fmla="*/ 2147483647 h 2188"/>
              <a:gd name="T36" fmla="*/ 0 w 5962"/>
              <a:gd name="T37" fmla="*/ 2147483647 h 218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962"/>
              <a:gd name="T58" fmla="*/ 0 h 2188"/>
              <a:gd name="T59" fmla="*/ 5962 w 5962"/>
              <a:gd name="T60" fmla="*/ 2188 h 218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962" h="2188">
                <a:moveTo>
                  <a:pt x="0" y="2059"/>
                </a:moveTo>
                <a:lnTo>
                  <a:pt x="0" y="1869"/>
                </a:lnTo>
                <a:lnTo>
                  <a:pt x="745" y="1122"/>
                </a:lnTo>
                <a:lnTo>
                  <a:pt x="1490" y="338"/>
                </a:lnTo>
                <a:lnTo>
                  <a:pt x="2236" y="0"/>
                </a:lnTo>
                <a:lnTo>
                  <a:pt x="2981" y="375"/>
                </a:lnTo>
                <a:lnTo>
                  <a:pt x="3726" y="1051"/>
                </a:lnTo>
                <a:lnTo>
                  <a:pt x="4472" y="1218"/>
                </a:lnTo>
                <a:lnTo>
                  <a:pt x="5217" y="1765"/>
                </a:lnTo>
                <a:lnTo>
                  <a:pt x="5962" y="2166"/>
                </a:lnTo>
                <a:lnTo>
                  <a:pt x="5962" y="2188"/>
                </a:lnTo>
                <a:lnTo>
                  <a:pt x="5217" y="1836"/>
                </a:lnTo>
                <a:lnTo>
                  <a:pt x="4472" y="1401"/>
                </a:lnTo>
                <a:lnTo>
                  <a:pt x="3726" y="1305"/>
                </a:lnTo>
                <a:lnTo>
                  <a:pt x="2981" y="682"/>
                </a:lnTo>
                <a:lnTo>
                  <a:pt x="2236" y="452"/>
                </a:lnTo>
                <a:lnTo>
                  <a:pt x="1490" y="842"/>
                </a:lnTo>
                <a:lnTo>
                  <a:pt x="745" y="1571"/>
                </a:lnTo>
                <a:lnTo>
                  <a:pt x="0" y="2059"/>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691" name="Freeform 28"/>
          <p:cNvSpPr>
            <a:spLocks/>
          </p:cNvSpPr>
          <p:nvPr/>
        </p:nvSpPr>
        <p:spPr bwMode="auto">
          <a:xfrm>
            <a:off x="1073150" y="2305050"/>
            <a:ext cx="4733925" cy="3235325"/>
          </a:xfrm>
          <a:custGeom>
            <a:avLst/>
            <a:gdLst>
              <a:gd name="T0" fmla="*/ 0 w 5962"/>
              <a:gd name="T1" fmla="*/ 2147483647 h 4075"/>
              <a:gd name="T2" fmla="*/ 0 w 5962"/>
              <a:gd name="T3" fmla="*/ 2147483647 h 4075"/>
              <a:gd name="T4" fmla="*/ 2147483647 w 5962"/>
              <a:gd name="T5" fmla="*/ 2147483647 h 4075"/>
              <a:gd name="T6" fmla="*/ 2147483647 w 5962"/>
              <a:gd name="T7" fmla="*/ 2147483647 h 4075"/>
              <a:gd name="T8" fmla="*/ 2147483647 w 5962"/>
              <a:gd name="T9" fmla="*/ 2147483647 h 4075"/>
              <a:gd name="T10" fmla="*/ 2147483647 w 5962"/>
              <a:gd name="T11" fmla="*/ 0 h 4075"/>
              <a:gd name="T12" fmla="*/ 2147483647 w 5962"/>
              <a:gd name="T13" fmla="*/ 2147483647 h 4075"/>
              <a:gd name="T14" fmla="*/ 2147483647 w 5962"/>
              <a:gd name="T15" fmla="*/ 2147483647 h 4075"/>
              <a:gd name="T16" fmla="*/ 2147483647 w 5962"/>
              <a:gd name="T17" fmla="*/ 2147483647 h 4075"/>
              <a:gd name="T18" fmla="*/ 2147483647 w 5962"/>
              <a:gd name="T19" fmla="*/ 2147483647 h 4075"/>
              <a:gd name="T20" fmla="*/ 2147483647 w 5962"/>
              <a:gd name="T21" fmla="*/ 2147483647 h 4075"/>
              <a:gd name="T22" fmla="*/ 2147483647 w 5962"/>
              <a:gd name="T23" fmla="*/ 2147483647 h 4075"/>
              <a:gd name="T24" fmla="*/ 2147483647 w 5962"/>
              <a:gd name="T25" fmla="*/ 2147483647 h 4075"/>
              <a:gd name="T26" fmla="*/ 2147483647 w 5962"/>
              <a:gd name="T27" fmla="*/ 2147483647 h 4075"/>
              <a:gd name="T28" fmla="*/ 2147483647 w 5962"/>
              <a:gd name="T29" fmla="*/ 2147483647 h 4075"/>
              <a:gd name="T30" fmla="*/ 2147483647 w 5962"/>
              <a:gd name="T31" fmla="*/ 2147483647 h 4075"/>
              <a:gd name="T32" fmla="*/ 2147483647 w 5962"/>
              <a:gd name="T33" fmla="*/ 2147483647 h 4075"/>
              <a:gd name="T34" fmla="*/ 2147483647 w 5962"/>
              <a:gd name="T35" fmla="*/ 2147483647 h 4075"/>
              <a:gd name="T36" fmla="*/ 0 w 5962"/>
              <a:gd name="T37" fmla="*/ 2147483647 h 407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962"/>
              <a:gd name="T58" fmla="*/ 0 h 4075"/>
              <a:gd name="T59" fmla="*/ 5962 w 5962"/>
              <a:gd name="T60" fmla="*/ 4075 h 407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962" h="4075">
                <a:moveTo>
                  <a:pt x="0" y="3778"/>
                </a:moveTo>
                <a:lnTo>
                  <a:pt x="0" y="3399"/>
                </a:lnTo>
                <a:lnTo>
                  <a:pt x="745" y="2142"/>
                </a:lnTo>
                <a:lnTo>
                  <a:pt x="1490" y="1054"/>
                </a:lnTo>
                <a:lnTo>
                  <a:pt x="2236" y="390"/>
                </a:lnTo>
                <a:lnTo>
                  <a:pt x="2981" y="0"/>
                </a:lnTo>
                <a:lnTo>
                  <a:pt x="3726" y="198"/>
                </a:lnTo>
                <a:lnTo>
                  <a:pt x="4472" y="261"/>
                </a:lnTo>
                <a:lnTo>
                  <a:pt x="5217" y="821"/>
                </a:lnTo>
                <a:lnTo>
                  <a:pt x="5962" y="1659"/>
                </a:lnTo>
                <a:lnTo>
                  <a:pt x="5962" y="4075"/>
                </a:lnTo>
                <a:lnTo>
                  <a:pt x="5217" y="3674"/>
                </a:lnTo>
                <a:lnTo>
                  <a:pt x="4472" y="3127"/>
                </a:lnTo>
                <a:lnTo>
                  <a:pt x="3726" y="2960"/>
                </a:lnTo>
                <a:lnTo>
                  <a:pt x="2981" y="2284"/>
                </a:lnTo>
                <a:lnTo>
                  <a:pt x="2236" y="1909"/>
                </a:lnTo>
                <a:lnTo>
                  <a:pt x="1490" y="2247"/>
                </a:lnTo>
                <a:lnTo>
                  <a:pt x="745" y="3031"/>
                </a:lnTo>
                <a:lnTo>
                  <a:pt x="0" y="3778"/>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692" name="Freeform 29"/>
          <p:cNvSpPr>
            <a:spLocks/>
          </p:cNvSpPr>
          <p:nvPr/>
        </p:nvSpPr>
        <p:spPr bwMode="auto">
          <a:xfrm>
            <a:off x="1073150" y="1547813"/>
            <a:ext cx="4733925" cy="3455987"/>
          </a:xfrm>
          <a:custGeom>
            <a:avLst/>
            <a:gdLst>
              <a:gd name="T0" fmla="*/ 0 w 5962"/>
              <a:gd name="T1" fmla="*/ 2147483647 h 4355"/>
              <a:gd name="T2" fmla="*/ 0 w 5962"/>
              <a:gd name="T3" fmla="*/ 0 h 4355"/>
              <a:gd name="T4" fmla="*/ 2147483647 w 5962"/>
              <a:gd name="T5" fmla="*/ 0 h 4355"/>
              <a:gd name="T6" fmla="*/ 2147483647 w 5962"/>
              <a:gd name="T7" fmla="*/ 0 h 4355"/>
              <a:gd name="T8" fmla="*/ 2147483647 w 5962"/>
              <a:gd name="T9" fmla="*/ 0 h 4355"/>
              <a:gd name="T10" fmla="*/ 2147483647 w 5962"/>
              <a:gd name="T11" fmla="*/ 0 h 4355"/>
              <a:gd name="T12" fmla="*/ 2147483647 w 5962"/>
              <a:gd name="T13" fmla="*/ 0 h 4355"/>
              <a:gd name="T14" fmla="*/ 2147483647 w 5962"/>
              <a:gd name="T15" fmla="*/ 0 h 4355"/>
              <a:gd name="T16" fmla="*/ 2147483647 w 5962"/>
              <a:gd name="T17" fmla="*/ 0 h 4355"/>
              <a:gd name="T18" fmla="*/ 2147483647 w 5962"/>
              <a:gd name="T19" fmla="*/ 0 h 4355"/>
              <a:gd name="T20" fmla="*/ 2147483647 w 5962"/>
              <a:gd name="T21" fmla="*/ 2147483647 h 4355"/>
              <a:gd name="T22" fmla="*/ 2147483647 w 5962"/>
              <a:gd name="T23" fmla="*/ 2147483647 h 4355"/>
              <a:gd name="T24" fmla="*/ 2147483647 w 5962"/>
              <a:gd name="T25" fmla="*/ 2147483647 h 4355"/>
              <a:gd name="T26" fmla="*/ 2147483647 w 5962"/>
              <a:gd name="T27" fmla="*/ 2147483647 h 4355"/>
              <a:gd name="T28" fmla="*/ 2147483647 w 5962"/>
              <a:gd name="T29" fmla="*/ 2147483647 h 4355"/>
              <a:gd name="T30" fmla="*/ 2147483647 w 5962"/>
              <a:gd name="T31" fmla="*/ 2147483647 h 4355"/>
              <a:gd name="T32" fmla="*/ 2147483647 w 5962"/>
              <a:gd name="T33" fmla="*/ 2147483647 h 4355"/>
              <a:gd name="T34" fmla="*/ 2147483647 w 5962"/>
              <a:gd name="T35" fmla="*/ 2147483647 h 4355"/>
              <a:gd name="T36" fmla="*/ 0 w 5962"/>
              <a:gd name="T37" fmla="*/ 2147483647 h 435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962"/>
              <a:gd name="T58" fmla="*/ 0 h 4355"/>
              <a:gd name="T59" fmla="*/ 5962 w 5962"/>
              <a:gd name="T60" fmla="*/ 4355 h 435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962" h="4355">
                <a:moveTo>
                  <a:pt x="0" y="4355"/>
                </a:moveTo>
                <a:lnTo>
                  <a:pt x="0" y="0"/>
                </a:lnTo>
                <a:lnTo>
                  <a:pt x="745" y="0"/>
                </a:lnTo>
                <a:lnTo>
                  <a:pt x="1490" y="0"/>
                </a:lnTo>
                <a:lnTo>
                  <a:pt x="2236" y="0"/>
                </a:lnTo>
                <a:lnTo>
                  <a:pt x="2981" y="0"/>
                </a:lnTo>
                <a:lnTo>
                  <a:pt x="3726" y="0"/>
                </a:lnTo>
                <a:lnTo>
                  <a:pt x="4472" y="0"/>
                </a:lnTo>
                <a:lnTo>
                  <a:pt x="5217" y="0"/>
                </a:lnTo>
                <a:lnTo>
                  <a:pt x="5962" y="0"/>
                </a:lnTo>
                <a:lnTo>
                  <a:pt x="5962" y="2615"/>
                </a:lnTo>
                <a:lnTo>
                  <a:pt x="5217" y="1777"/>
                </a:lnTo>
                <a:lnTo>
                  <a:pt x="4472" y="1217"/>
                </a:lnTo>
                <a:lnTo>
                  <a:pt x="3726" y="1154"/>
                </a:lnTo>
                <a:lnTo>
                  <a:pt x="2981" y="956"/>
                </a:lnTo>
                <a:lnTo>
                  <a:pt x="2236" y="1346"/>
                </a:lnTo>
                <a:lnTo>
                  <a:pt x="1490" y="2010"/>
                </a:lnTo>
                <a:lnTo>
                  <a:pt x="745" y="3098"/>
                </a:lnTo>
                <a:lnTo>
                  <a:pt x="0" y="4355"/>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693" name="Line 30"/>
          <p:cNvSpPr>
            <a:spLocks noChangeShapeType="1"/>
          </p:cNvSpPr>
          <p:nvPr/>
        </p:nvSpPr>
        <p:spPr bwMode="auto">
          <a:xfrm>
            <a:off x="1073150" y="1547813"/>
            <a:ext cx="1588" cy="41465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94" name="Line 31"/>
          <p:cNvSpPr>
            <a:spLocks noChangeShapeType="1"/>
          </p:cNvSpPr>
          <p:nvPr/>
        </p:nvSpPr>
        <p:spPr bwMode="auto">
          <a:xfrm>
            <a:off x="1020763" y="5694363"/>
            <a:ext cx="52387"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95" name="Line 32"/>
          <p:cNvSpPr>
            <a:spLocks noChangeShapeType="1"/>
          </p:cNvSpPr>
          <p:nvPr/>
        </p:nvSpPr>
        <p:spPr bwMode="auto">
          <a:xfrm>
            <a:off x="1020763" y="5280025"/>
            <a:ext cx="52387"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96" name="Line 33"/>
          <p:cNvSpPr>
            <a:spLocks noChangeShapeType="1"/>
          </p:cNvSpPr>
          <p:nvPr/>
        </p:nvSpPr>
        <p:spPr bwMode="auto">
          <a:xfrm>
            <a:off x="1020763" y="4865688"/>
            <a:ext cx="52387"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97" name="Line 34"/>
          <p:cNvSpPr>
            <a:spLocks noChangeShapeType="1"/>
          </p:cNvSpPr>
          <p:nvPr/>
        </p:nvSpPr>
        <p:spPr bwMode="auto">
          <a:xfrm>
            <a:off x="1020763" y="4449763"/>
            <a:ext cx="52387"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98" name="Line 35"/>
          <p:cNvSpPr>
            <a:spLocks noChangeShapeType="1"/>
          </p:cNvSpPr>
          <p:nvPr/>
        </p:nvSpPr>
        <p:spPr bwMode="auto">
          <a:xfrm>
            <a:off x="1020763" y="4035425"/>
            <a:ext cx="52387"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99" name="Line 36"/>
          <p:cNvSpPr>
            <a:spLocks noChangeShapeType="1"/>
          </p:cNvSpPr>
          <p:nvPr/>
        </p:nvSpPr>
        <p:spPr bwMode="auto">
          <a:xfrm>
            <a:off x="1020763" y="3621088"/>
            <a:ext cx="52387"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700" name="Line 37"/>
          <p:cNvSpPr>
            <a:spLocks noChangeShapeType="1"/>
          </p:cNvSpPr>
          <p:nvPr/>
        </p:nvSpPr>
        <p:spPr bwMode="auto">
          <a:xfrm>
            <a:off x="1020763" y="3205163"/>
            <a:ext cx="52387"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701" name="Line 38"/>
          <p:cNvSpPr>
            <a:spLocks noChangeShapeType="1"/>
          </p:cNvSpPr>
          <p:nvPr/>
        </p:nvSpPr>
        <p:spPr bwMode="auto">
          <a:xfrm>
            <a:off x="1020763" y="2790825"/>
            <a:ext cx="52387"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702" name="Line 39"/>
          <p:cNvSpPr>
            <a:spLocks noChangeShapeType="1"/>
          </p:cNvSpPr>
          <p:nvPr/>
        </p:nvSpPr>
        <p:spPr bwMode="auto">
          <a:xfrm>
            <a:off x="1020763" y="2376488"/>
            <a:ext cx="52387"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703" name="Line 40"/>
          <p:cNvSpPr>
            <a:spLocks noChangeShapeType="1"/>
          </p:cNvSpPr>
          <p:nvPr/>
        </p:nvSpPr>
        <p:spPr bwMode="auto">
          <a:xfrm>
            <a:off x="1020763" y="1962150"/>
            <a:ext cx="52387"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704" name="Line 41"/>
          <p:cNvSpPr>
            <a:spLocks noChangeShapeType="1"/>
          </p:cNvSpPr>
          <p:nvPr/>
        </p:nvSpPr>
        <p:spPr bwMode="auto">
          <a:xfrm>
            <a:off x="1020763" y="1547813"/>
            <a:ext cx="52387"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705" name="Line 42"/>
          <p:cNvSpPr>
            <a:spLocks noChangeShapeType="1"/>
          </p:cNvSpPr>
          <p:nvPr/>
        </p:nvSpPr>
        <p:spPr bwMode="auto">
          <a:xfrm>
            <a:off x="1073150" y="5694363"/>
            <a:ext cx="4733925"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706" name="Line 43"/>
          <p:cNvSpPr>
            <a:spLocks noChangeShapeType="1"/>
          </p:cNvSpPr>
          <p:nvPr/>
        </p:nvSpPr>
        <p:spPr bwMode="auto">
          <a:xfrm flipV="1">
            <a:off x="1073150" y="5694363"/>
            <a:ext cx="1588" cy="539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707" name="Line 44"/>
          <p:cNvSpPr>
            <a:spLocks noChangeShapeType="1"/>
          </p:cNvSpPr>
          <p:nvPr/>
        </p:nvSpPr>
        <p:spPr bwMode="auto">
          <a:xfrm flipV="1">
            <a:off x="1665288" y="5694363"/>
            <a:ext cx="1587" cy="539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708" name="Line 45"/>
          <p:cNvSpPr>
            <a:spLocks noChangeShapeType="1"/>
          </p:cNvSpPr>
          <p:nvPr/>
        </p:nvSpPr>
        <p:spPr bwMode="auto">
          <a:xfrm flipV="1">
            <a:off x="2257425" y="5694363"/>
            <a:ext cx="1588" cy="539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709" name="Line 46"/>
          <p:cNvSpPr>
            <a:spLocks noChangeShapeType="1"/>
          </p:cNvSpPr>
          <p:nvPr/>
        </p:nvSpPr>
        <p:spPr bwMode="auto">
          <a:xfrm flipV="1">
            <a:off x="2847975" y="5694363"/>
            <a:ext cx="1588" cy="539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710" name="Line 47"/>
          <p:cNvSpPr>
            <a:spLocks noChangeShapeType="1"/>
          </p:cNvSpPr>
          <p:nvPr/>
        </p:nvSpPr>
        <p:spPr bwMode="auto">
          <a:xfrm flipV="1">
            <a:off x="3440113" y="5694363"/>
            <a:ext cx="1587" cy="539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711" name="Line 48"/>
          <p:cNvSpPr>
            <a:spLocks noChangeShapeType="1"/>
          </p:cNvSpPr>
          <p:nvPr/>
        </p:nvSpPr>
        <p:spPr bwMode="auto">
          <a:xfrm flipV="1">
            <a:off x="4032250" y="5694363"/>
            <a:ext cx="1588" cy="539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712" name="Line 49"/>
          <p:cNvSpPr>
            <a:spLocks noChangeShapeType="1"/>
          </p:cNvSpPr>
          <p:nvPr/>
        </p:nvSpPr>
        <p:spPr bwMode="auto">
          <a:xfrm flipV="1">
            <a:off x="4622800" y="5694363"/>
            <a:ext cx="1588" cy="539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713" name="Line 50"/>
          <p:cNvSpPr>
            <a:spLocks noChangeShapeType="1"/>
          </p:cNvSpPr>
          <p:nvPr/>
        </p:nvSpPr>
        <p:spPr bwMode="auto">
          <a:xfrm flipV="1">
            <a:off x="5214938" y="5694363"/>
            <a:ext cx="1587" cy="539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714" name="Line 51"/>
          <p:cNvSpPr>
            <a:spLocks noChangeShapeType="1"/>
          </p:cNvSpPr>
          <p:nvPr/>
        </p:nvSpPr>
        <p:spPr bwMode="auto">
          <a:xfrm flipV="1">
            <a:off x="5807075" y="5694363"/>
            <a:ext cx="1588" cy="539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715" name="Rectangle 52"/>
          <p:cNvSpPr>
            <a:spLocks noChangeArrowheads="1"/>
          </p:cNvSpPr>
          <p:nvPr/>
        </p:nvSpPr>
        <p:spPr bwMode="auto">
          <a:xfrm>
            <a:off x="838200" y="5516563"/>
            <a:ext cx="1143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en-US">
                <a:solidFill>
                  <a:srgbClr val="000000"/>
                </a:solidFill>
                <a:latin typeface="Times New Roman" pitchFamily="18" charset="0"/>
              </a:rPr>
              <a:t>0</a:t>
            </a:r>
            <a:endParaRPr lang="en-US" b="1">
              <a:solidFill>
                <a:srgbClr val="990033"/>
              </a:solidFill>
              <a:latin typeface="Times New Roman" pitchFamily="18" charset="0"/>
            </a:endParaRPr>
          </a:p>
        </p:txBody>
      </p:sp>
      <p:sp>
        <p:nvSpPr>
          <p:cNvPr id="28716" name="Rectangle 53"/>
          <p:cNvSpPr>
            <a:spLocks noChangeArrowheads="1"/>
          </p:cNvSpPr>
          <p:nvPr/>
        </p:nvSpPr>
        <p:spPr bwMode="auto">
          <a:xfrm>
            <a:off x="779463" y="5180013"/>
            <a:ext cx="228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en-US">
                <a:solidFill>
                  <a:srgbClr val="000000"/>
                </a:solidFill>
                <a:latin typeface="Times New Roman" pitchFamily="18" charset="0"/>
              </a:rPr>
              <a:t>10</a:t>
            </a:r>
            <a:endParaRPr lang="en-US" b="1">
              <a:solidFill>
                <a:srgbClr val="990033"/>
              </a:solidFill>
              <a:latin typeface="Times New Roman" pitchFamily="18" charset="0"/>
            </a:endParaRPr>
          </a:p>
        </p:txBody>
      </p:sp>
      <p:sp>
        <p:nvSpPr>
          <p:cNvPr id="28717" name="Rectangle 54"/>
          <p:cNvSpPr>
            <a:spLocks noChangeArrowheads="1"/>
          </p:cNvSpPr>
          <p:nvPr/>
        </p:nvSpPr>
        <p:spPr bwMode="auto">
          <a:xfrm>
            <a:off x="779463" y="4765675"/>
            <a:ext cx="228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en-US">
                <a:solidFill>
                  <a:srgbClr val="000000"/>
                </a:solidFill>
                <a:latin typeface="Times New Roman" pitchFamily="18" charset="0"/>
              </a:rPr>
              <a:t>20</a:t>
            </a:r>
            <a:endParaRPr lang="en-US" b="1">
              <a:solidFill>
                <a:srgbClr val="990033"/>
              </a:solidFill>
              <a:latin typeface="Times New Roman" pitchFamily="18" charset="0"/>
            </a:endParaRPr>
          </a:p>
        </p:txBody>
      </p:sp>
      <p:sp>
        <p:nvSpPr>
          <p:cNvPr id="28718" name="Rectangle 55"/>
          <p:cNvSpPr>
            <a:spLocks noChangeArrowheads="1"/>
          </p:cNvSpPr>
          <p:nvPr/>
        </p:nvSpPr>
        <p:spPr bwMode="auto">
          <a:xfrm>
            <a:off x="779463" y="4351338"/>
            <a:ext cx="228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en-US">
                <a:solidFill>
                  <a:srgbClr val="000000"/>
                </a:solidFill>
                <a:latin typeface="Times New Roman" pitchFamily="18" charset="0"/>
              </a:rPr>
              <a:t>30</a:t>
            </a:r>
            <a:endParaRPr lang="en-US" b="1">
              <a:solidFill>
                <a:srgbClr val="990033"/>
              </a:solidFill>
              <a:latin typeface="Times New Roman" pitchFamily="18" charset="0"/>
            </a:endParaRPr>
          </a:p>
        </p:txBody>
      </p:sp>
      <p:sp>
        <p:nvSpPr>
          <p:cNvPr id="28719" name="Rectangle 56"/>
          <p:cNvSpPr>
            <a:spLocks noChangeArrowheads="1"/>
          </p:cNvSpPr>
          <p:nvPr/>
        </p:nvSpPr>
        <p:spPr bwMode="auto">
          <a:xfrm>
            <a:off x="779463" y="3937000"/>
            <a:ext cx="228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en-US">
                <a:solidFill>
                  <a:srgbClr val="000000"/>
                </a:solidFill>
                <a:latin typeface="Times New Roman" pitchFamily="18" charset="0"/>
              </a:rPr>
              <a:t>40</a:t>
            </a:r>
            <a:endParaRPr lang="en-US" b="1">
              <a:solidFill>
                <a:srgbClr val="990033"/>
              </a:solidFill>
              <a:latin typeface="Times New Roman" pitchFamily="18" charset="0"/>
            </a:endParaRPr>
          </a:p>
        </p:txBody>
      </p:sp>
      <p:sp>
        <p:nvSpPr>
          <p:cNvPr id="28720" name="Rectangle 57"/>
          <p:cNvSpPr>
            <a:spLocks noChangeArrowheads="1"/>
          </p:cNvSpPr>
          <p:nvPr/>
        </p:nvSpPr>
        <p:spPr bwMode="auto">
          <a:xfrm>
            <a:off x="779463" y="3521075"/>
            <a:ext cx="228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en-US">
                <a:solidFill>
                  <a:srgbClr val="000000"/>
                </a:solidFill>
                <a:latin typeface="Times New Roman" pitchFamily="18" charset="0"/>
              </a:rPr>
              <a:t>50</a:t>
            </a:r>
            <a:endParaRPr lang="en-US" b="1">
              <a:solidFill>
                <a:srgbClr val="990033"/>
              </a:solidFill>
              <a:latin typeface="Times New Roman" pitchFamily="18" charset="0"/>
            </a:endParaRPr>
          </a:p>
        </p:txBody>
      </p:sp>
      <p:sp>
        <p:nvSpPr>
          <p:cNvPr id="28721" name="Rectangle 58"/>
          <p:cNvSpPr>
            <a:spLocks noChangeArrowheads="1"/>
          </p:cNvSpPr>
          <p:nvPr/>
        </p:nvSpPr>
        <p:spPr bwMode="auto">
          <a:xfrm>
            <a:off x="779463" y="3105150"/>
            <a:ext cx="228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en-US">
                <a:solidFill>
                  <a:srgbClr val="000000"/>
                </a:solidFill>
                <a:latin typeface="Times New Roman" pitchFamily="18" charset="0"/>
              </a:rPr>
              <a:t>60</a:t>
            </a:r>
            <a:endParaRPr lang="en-US" b="1">
              <a:solidFill>
                <a:srgbClr val="990033"/>
              </a:solidFill>
              <a:latin typeface="Times New Roman" pitchFamily="18" charset="0"/>
            </a:endParaRPr>
          </a:p>
        </p:txBody>
      </p:sp>
      <p:sp>
        <p:nvSpPr>
          <p:cNvPr id="28722" name="Rectangle 59"/>
          <p:cNvSpPr>
            <a:spLocks noChangeArrowheads="1"/>
          </p:cNvSpPr>
          <p:nvPr/>
        </p:nvSpPr>
        <p:spPr bwMode="auto">
          <a:xfrm>
            <a:off x="779463" y="2690813"/>
            <a:ext cx="228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en-US" dirty="0">
                <a:solidFill>
                  <a:srgbClr val="000000"/>
                </a:solidFill>
                <a:latin typeface="Times New Roman" pitchFamily="18" charset="0"/>
              </a:rPr>
              <a:t>70</a:t>
            </a:r>
            <a:endParaRPr lang="en-US" b="1" dirty="0">
              <a:solidFill>
                <a:srgbClr val="990033"/>
              </a:solidFill>
              <a:latin typeface="Times New Roman" pitchFamily="18" charset="0"/>
            </a:endParaRPr>
          </a:p>
        </p:txBody>
      </p:sp>
      <p:sp>
        <p:nvSpPr>
          <p:cNvPr id="28723" name="Rectangle 60"/>
          <p:cNvSpPr>
            <a:spLocks noChangeArrowheads="1"/>
          </p:cNvSpPr>
          <p:nvPr/>
        </p:nvSpPr>
        <p:spPr bwMode="auto">
          <a:xfrm>
            <a:off x="779463" y="2276475"/>
            <a:ext cx="228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en-US">
                <a:solidFill>
                  <a:srgbClr val="000000"/>
                </a:solidFill>
                <a:latin typeface="Times New Roman" pitchFamily="18" charset="0"/>
              </a:rPr>
              <a:t>80</a:t>
            </a:r>
            <a:endParaRPr lang="en-US" b="1">
              <a:solidFill>
                <a:srgbClr val="990033"/>
              </a:solidFill>
              <a:latin typeface="Times New Roman" pitchFamily="18" charset="0"/>
            </a:endParaRPr>
          </a:p>
        </p:txBody>
      </p:sp>
      <p:sp>
        <p:nvSpPr>
          <p:cNvPr id="28724" name="Rectangle 61"/>
          <p:cNvSpPr>
            <a:spLocks noChangeArrowheads="1"/>
          </p:cNvSpPr>
          <p:nvPr/>
        </p:nvSpPr>
        <p:spPr bwMode="auto">
          <a:xfrm>
            <a:off x="779463" y="1862138"/>
            <a:ext cx="228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en-US">
                <a:solidFill>
                  <a:srgbClr val="000000"/>
                </a:solidFill>
                <a:latin typeface="Times New Roman" pitchFamily="18" charset="0"/>
              </a:rPr>
              <a:t>90</a:t>
            </a:r>
            <a:endParaRPr lang="en-US" b="1">
              <a:solidFill>
                <a:srgbClr val="990033"/>
              </a:solidFill>
              <a:latin typeface="Times New Roman" pitchFamily="18" charset="0"/>
            </a:endParaRPr>
          </a:p>
        </p:txBody>
      </p:sp>
      <p:sp>
        <p:nvSpPr>
          <p:cNvPr id="28725" name="Rectangle 62"/>
          <p:cNvSpPr>
            <a:spLocks noChangeArrowheads="1"/>
          </p:cNvSpPr>
          <p:nvPr/>
        </p:nvSpPr>
        <p:spPr bwMode="auto">
          <a:xfrm>
            <a:off x="679450" y="1447800"/>
            <a:ext cx="3429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en-US">
                <a:solidFill>
                  <a:srgbClr val="000000"/>
                </a:solidFill>
                <a:latin typeface="Times New Roman" pitchFamily="18" charset="0"/>
              </a:rPr>
              <a:t>100</a:t>
            </a:r>
            <a:endParaRPr lang="en-US" b="1">
              <a:solidFill>
                <a:srgbClr val="990033"/>
              </a:solidFill>
              <a:latin typeface="Times New Roman" pitchFamily="18" charset="0"/>
            </a:endParaRPr>
          </a:p>
        </p:txBody>
      </p:sp>
      <p:sp>
        <p:nvSpPr>
          <p:cNvPr id="28726" name="Rectangle 63"/>
          <p:cNvSpPr>
            <a:spLocks noChangeArrowheads="1"/>
          </p:cNvSpPr>
          <p:nvPr/>
        </p:nvSpPr>
        <p:spPr bwMode="auto">
          <a:xfrm rot="5400000">
            <a:off x="758032" y="5933281"/>
            <a:ext cx="5334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en-US">
                <a:solidFill>
                  <a:srgbClr val="000000"/>
                </a:solidFill>
                <a:latin typeface="Times New Roman" pitchFamily="18" charset="0"/>
              </a:rPr>
              <a:t>12-13</a:t>
            </a:r>
            <a:endParaRPr lang="en-US" b="1">
              <a:solidFill>
                <a:srgbClr val="990033"/>
              </a:solidFill>
              <a:latin typeface="Times New Roman" pitchFamily="18" charset="0"/>
            </a:endParaRPr>
          </a:p>
        </p:txBody>
      </p:sp>
      <p:sp>
        <p:nvSpPr>
          <p:cNvPr id="28727" name="Rectangle 64"/>
          <p:cNvSpPr>
            <a:spLocks noChangeArrowheads="1"/>
          </p:cNvSpPr>
          <p:nvPr/>
        </p:nvSpPr>
        <p:spPr bwMode="auto">
          <a:xfrm rot="5400000">
            <a:off x="1350169" y="5933281"/>
            <a:ext cx="5334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en-US">
                <a:solidFill>
                  <a:srgbClr val="000000"/>
                </a:solidFill>
                <a:latin typeface="Times New Roman" pitchFamily="18" charset="0"/>
              </a:rPr>
              <a:t>14-15</a:t>
            </a:r>
            <a:endParaRPr lang="en-US" b="1">
              <a:solidFill>
                <a:srgbClr val="990033"/>
              </a:solidFill>
              <a:latin typeface="Times New Roman" pitchFamily="18" charset="0"/>
            </a:endParaRPr>
          </a:p>
        </p:txBody>
      </p:sp>
      <p:sp>
        <p:nvSpPr>
          <p:cNvPr id="28728" name="Rectangle 65"/>
          <p:cNvSpPr>
            <a:spLocks noChangeArrowheads="1"/>
          </p:cNvSpPr>
          <p:nvPr/>
        </p:nvSpPr>
        <p:spPr bwMode="auto">
          <a:xfrm rot="5400000">
            <a:off x="1942307" y="5933281"/>
            <a:ext cx="5334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en-US">
                <a:solidFill>
                  <a:srgbClr val="000000"/>
                </a:solidFill>
                <a:latin typeface="Times New Roman" pitchFamily="18" charset="0"/>
              </a:rPr>
              <a:t>16-17</a:t>
            </a:r>
            <a:endParaRPr lang="en-US" b="1">
              <a:solidFill>
                <a:srgbClr val="990033"/>
              </a:solidFill>
              <a:latin typeface="Times New Roman" pitchFamily="18" charset="0"/>
            </a:endParaRPr>
          </a:p>
        </p:txBody>
      </p:sp>
      <p:sp>
        <p:nvSpPr>
          <p:cNvPr id="28729" name="Rectangle 66"/>
          <p:cNvSpPr>
            <a:spLocks noChangeArrowheads="1"/>
          </p:cNvSpPr>
          <p:nvPr/>
        </p:nvSpPr>
        <p:spPr bwMode="auto">
          <a:xfrm rot="5400000">
            <a:off x="2532857" y="5933281"/>
            <a:ext cx="5334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en-US">
                <a:solidFill>
                  <a:srgbClr val="000000"/>
                </a:solidFill>
                <a:latin typeface="Times New Roman" pitchFamily="18" charset="0"/>
              </a:rPr>
              <a:t>18-20</a:t>
            </a:r>
            <a:endParaRPr lang="en-US" b="1">
              <a:solidFill>
                <a:srgbClr val="990033"/>
              </a:solidFill>
              <a:latin typeface="Times New Roman" pitchFamily="18" charset="0"/>
            </a:endParaRPr>
          </a:p>
        </p:txBody>
      </p:sp>
      <p:sp>
        <p:nvSpPr>
          <p:cNvPr id="28730" name="Rectangle 67"/>
          <p:cNvSpPr>
            <a:spLocks noChangeArrowheads="1"/>
          </p:cNvSpPr>
          <p:nvPr/>
        </p:nvSpPr>
        <p:spPr bwMode="auto">
          <a:xfrm rot="5400000">
            <a:off x="3124994" y="5933281"/>
            <a:ext cx="5334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en-US">
                <a:solidFill>
                  <a:srgbClr val="000000"/>
                </a:solidFill>
                <a:latin typeface="Times New Roman" pitchFamily="18" charset="0"/>
              </a:rPr>
              <a:t>21-29</a:t>
            </a:r>
            <a:endParaRPr lang="en-US" b="1">
              <a:solidFill>
                <a:srgbClr val="990033"/>
              </a:solidFill>
              <a:latin typeface="Times New Roman" pitchFamily="18" charset="0"/>
            </a:endParaRPr>
          </a:p>
        </p:txBody>
      </p:sp>
      <p:sp>
        <p:nvSpPr>
          <p:cNvPr id="28731" name="Rectangle 68"/>
          <p:cNvSpPr>
            <a:spLocks noChangeArrowheads="1"/>
          </p:cNvSpPr>
          <p:nvPr/>
        </p:nvSpPr>
        <p:spPr bwMode="auto">
          <a:xfrm rot="5400000">
            <a:off x="3717132" y="5933281"/>
            <a:ext cx="5334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en-US">
                <a:solidFill>
                  <a:srgbClr val="000000"/>
                </a:solidFill>
                <a:latin typeface="Times New Roman" pitchFamily="18" charset="0"/>
              </a:rPr>
              <a:t>30-34</a:t>
            </a:r>
            <a:endParaRPr lang="en-US" b="1">
              <a:solidFill>
                <a:srgbClr val="990033"/>
              </a:solidFill>
              <a:latin typeface="Times New Roman" pitchFamily="18" charset="0"/>
            </a:endParaRPr>
          </a:p>
        </p:txBody>
      </p:sp>
      <p:sp>
        <p:nvSpPr>
          <p:cNvPr id="28732" name="Rectangle 69"/>
          <p:cNvSpPr>
            <a:spLocks noChangeArrowheads="1"/>
          </p:cNvSpPr>
          <p:nvPr/>
        </p:nvSpPr>
        <p:spPr bwMode="auto">
          <a:xfrm rot="5400000">
            <a:off x="4307682" y="5933281"/>
            <a:ext cx="5334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en-US">
                <a:solidFill>
                  <a:srgbClr val="000000"/>
                </a:solidFill>
                <a:latin typeface="Times New Roman" pitchFamily="18" charset="0"/>
              </a:rPr>
              <a:t>35-49</a:t>
            </a:r>
            <a:endParaRPr lang="en-US" b="1">
              <a:solidFill>
                <a:srgbClr val="990033"/>
              </a:solidFill>
              <a:latin typeface="Times New Roman" pitchFamily="18" charset="0"/>
            </a:endParaRPr>
          </a:p>
        </p:txBody>
      </p:sp>
      <p:sp>
        <p:nvSpPr>
          <p:cNvPr id="28733" name="Rectangle 70"/>
          <p:cNvSpPr>
            <a:spLocks noChangeArrowheads="1"/>
          </p:cNvSpPr>
          <p:nvPr/>
        </p:nvSpPr>
        <p:spPr bwMode="auto">
          <a:xfrm rot="5400000">
            <a:off x="4899819" y="5933281"/>
            <a:ext cx="5334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en-US">
                <a:solidFill>
                  <a:srgbClr val="000000"/>
                </a:solidFill>
                <a:latin typeface="Times New Roman" pitchFamily="18" charset="0"/>
              </a:rPr>
              <a:t>50-64</a:t>
            </a:r>
            <a:endParaRPr lang="en-US" b="1">
              <a:solidFill>
                <a:srgbClr val="990033"/>
              </a:solidFill>
              <a:latin typeface="Times New Roman" pitchFamily="18" charset="0"/>
            </a:endParaRPr>
          </a:p>
        </p:txBody>
      </p:sp>
      <p:sp>
        <p:nvSpPr>
          <p:cNvPr id="28734" name="Rectangle 71"/>
          <p:cNvSpPr>
            <a:spLocks noChangeArrowheads="1"/>
          </p:cNvSpPr>
          <p:nvPr/>
        </p:nvSpPr>
        <p:spPr bwMode="auto">
          <a:xfrm rot="5400000">
            <a:off x="5580063" y="5864225"/>
            <a:ext cx="3571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en-US">
                <a:solidFill>
                  <a:srgbClr val="000000"/>
                </a:solidFill>
                <a:latin typeface="Times New Roman" pitchFamily="18" charset="0"/>
              </a:rPr>
              <a:t>65+</a:t>
            </a:r>
            <a:endParaRPr lang="en-US" b="1">
              <a:solidFill>
                <a:srgbClr val="990033"/>
              </a:solidFill>
              <a:latin typeface="Times New Roman" pitchFamily="18" charset="0"/>
            </a:endParaRPr>
          </a:p>
        </p:txBody>
      </p:sp>
      <p:sp>
        <p:nvSpPr>
          <p:cNvPr id="28735" name="Rectangle 72"/>
          <p:cNvSpPr>
            <a:spLocks noChangeArrowheads="1"/>
          </p:cNvSpPr>
          <p:nvPr/>
        </p:nvSpPr>
        <p:spPr bwMode="auto">
          <a:xfrm>
            <a:off x="5956300" y="1524000"/>
            <a:ext cx="2730500" cy="4114800"/>
          </a:xfrm>
          <a:prstGeom prst="rect">
            <a:avLst/>
          </a:prstGeom>
          <a:solidFill>
            <a:srgbClr val="FFFFFF"/>
          </a:solidFill>
          <a:ln w="0">
            <a:solidFill>
              <a:srgbClr val="000000"/>
            </a:solidFill>
            <a:miter lim="800000"/>
            <a:headEnd/>
            <a:tailEnd/>
          </a:ln>
        </p:spPr>
        <p:txBody>
          <a:bodyPr/>
          <a:lstStyle/>
          <a:p>
            <a:pPr eaLnBrk="0" hangingPunct="0"/>
            <a:endParaRPr lang="en-US"/>
          </a:p>
        </p:txBody>
      </p:sp>
      <p:sp>
        <p:nvSpPr>
          <p:cNvPr id="28736" name="Rectangle 73"/>
          <p:cNvSpPr>
            <a:spLocks noChangeArrowheads="1"/>
          </p:cNvSpPr>
          <p:nvPr/>
        </p:nvSpPr>
        <p:spPr bwMode="auto">
          <a:xfrm>
            <a:off x="6019800" y="2217738"/>
            <a:ext cx="182563" cy="182562"/>
          </a:xfrm>
          <a:prstGeom prst="rect">
            <a:avLst/>
          </a:prstGeom>
          <a:solidFill>
            <a:srgbClr val="FFFF99"/>
          </a:solidFill>
          <a:ln w="11176">
            <a:solidFill>
              <a:srgbClr val="000000"/>
            </a:solidFill>
            <a:miter lim="800000"/>
            <a:headEnd/>
            <a:tailEnd/>
          </a:ln>
        </p:spPr>
        <p:txBody>
          <a:bodyPr/>
          <a:lstStyle/>
          <a:p>
            <a:pPr eaLnBrk="0" hangingPunct="0"/>
            <a:endParaRPr lang="en-US"/>
          </a:p>
        </p:txBody>
      </p:sp>
      <p:sp>
        <p:nvSpPr>
          <p:cNvPr id="28737" name="Rectangle 74"/>
          <p:cNvSpPr>
            <a:spLocks noChangeArrowheads="1"/>
          </p:cNvSpPr>
          <p:nvPr/>
        </p:nvSpPr>
        <p:spPr bwMode="auto">
          <a:xfrm>
            <a:off x="6273800" y="2163763"/>
            <a:ext cx="2260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en-US">
                <a:solidFill>
                  <a:srgbClr val="000000"/>
                </a:solidFill>
                <a:latin typeface="Times New Roman" pitchFamily="18" charset="0"/>
              </a:rPr>
              <a:t>No Alcohol or Drug Use</a:t>
            </a:r>
            <a:endParaRPr lang="en-US" b="1">
              <a:solidFill>
                <a:srgbClr val="990033"/>
              </a:solidFill>
              <a:latin typeface="Times New Roman" pitchFamily="18" charset="0"/>
            </a:endParaRPr>
          </a:p>
        </p:txBody>
      </p:sp>
      <p:sp>
        <p:nvSpPr>
          <p:cNvPr id="28738" name="Rectangle 75"/>
          <p:cNvSpPr>
            <a:spLocks noChangeArrowheads="1"/>
          </p:cNvSpPr>
          <p:nvPr/>
        </p:nvSpPr>
        <p:spPr bwMode="auto">
          <a:xfrm>
            <a:off x="6019800" y="2827338"/>
            <a:ext cx="182563" cy="182562"/>
          </a:xfrm>
          <a:prstGeom prst="rect">
            <a:avLst/>
          </a:prstGeom>
          <a:solidFill>
            <a:srgbClr val="CCCC00"/>
          </a:solidFill>
          <a:ln w="11176">
            <a:solidFill>
              <a:srgbClr val="000000"/>
            </a:solidFill>
            <a:miter lim="800000"/>
            <a:headEnd/>
            <a:tailEnd/>
          </a:ln>
        </p:spPr>
        <p:txBody>
          <a:bodyPr/>
          <a:lstStyle/>
          <a:p>
            <a:pPr eaLnBrk="0" hangingPunct="0"/>
            <a:endParaRPr lang="en-US"/>
          </a:p>
        </p:txBody>
      </p:sp>
      <p:sp>
        <p:nvSpPr>
          <p:cNvPr id="28739" name="Rectangle 76"/>
          <p:cNvSpPr>
            <a:spLocks noChangeArrowheads="1"/>
          </p:cNvSpPr>
          <p:nvPr/>
        </p:nvSpPr>
        <p:spPr bwMode="auto">
          <a:xfrm>
            <a:off x="6280150" y="2773363"/>
            <a:ext cx="2216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en-US">
                <a:solidFill>
                  <a:srgbClr val="000000"/>
                </a:solidFill>
                <a:latin typeface="Times New Roman" pitchFamily="18" charset="0"/>
              </a:rPr>
              <a:t>Light Alcohol Use Only</a:t>
            </a:r>
            <a:endParaRPr lang="en-US" b="1">
              <a:solidFill>
                <a:srgbClr val="990033"/>
              </a:solidFill>
              <a:latin typeface="Times New Roman" pitchFamily="18" charset="0"/>
            </a:endParaRPr>
          </a:p>
        </p:txBody>
      </p:sp>
      <p:sp>
        <p:nvSpPr>
          <p:cNvPr id="28740" name="Rectangle 77"/>
          <p:cNvSpPr>
            <a:spLocks noChangeArrowheads="1"/>
          </p:cNvSpPr>
          <p:nvPr/>
        </p:nvSpPr>
        <p:spPr bwMode="auto">
          <a:xfrm>
            <a:off x="6019800" y="3436938"/>
            <a:ext cx="182563" cy="182562"/>
          </a:xfrm>
          <a:prstGeom prst="rect">
            <a:avLst/>
          </a:prstGeom>
          <a:solidFill>
            <a:srgbClr val="FFC000"/>
          </a:solidFill>
          <a:ln w="11176">
            <a:solidFill>
              <a:srgbClr val="000000"/>
            </a:solidFill>
            <a:miter lim="800000"/>
            <a:headEnd/>
            <a:tailEnd/>
          </a:ln>
        </p:spPr>
        <p:txBody>
          <a:bodyPr/>
          <a:lstStyle/>
          <a:p>
            <a:pPr eaLnBrk="0" hangingPunct="0"/>
            <a:endParaRPr lang="en-US"/>
          </a:p>
        </p:txBody>
      </p:sp>
      <p:sp>
        <p:nvSpPr>
          <p:cNvPr id="28741" name="Rectangle 78"/>
          <p:cNvSpPr>
            <a:spLocks noChangeArrowheads="1"/>
          </p:cNvSpPr>
          <p:nvPr/>
        </p:nvSpPr>
        <p:spPr bwMode="auto">
          <a:xfrm>
            <a:off x="6267450" y="3382963"/>
            <a:ext cx="2343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en-US">
                <a:solidFill>
                  <a:srgbClr val="000000"/>
                </a:solidFill>
                <a:latin typeface="Times New Roman" pitchFamily="18" charset="0"/>
              </a:rPr>
              <a:t>Any Infrequent Drug Use</a:t>
            </a:r>
            <a:endParaRPr lang="en-US" b="1">
              <a:solidFill>
                <a:srgbClr val="990033"/>
              </a:solidFill>
              <a:latin typeface="Times New Roman" pitchFamily="18" charset="0"/>
            </a:endParaRPr>
          </a:p>
        </p:txBody>
      </p:sp>
      <p:sp>
        <p:nvSpPr>
          <p:cNvPr id="28742" name="Rectangle 79"/>
          <p:cNvSpPr>
            <a:spLocks noChangeArrowheads="1"/>
          </p:cNvSpPr>
          <p:nvPr/>
        </p:nvSpPr>
        <p:spPr bwMode="auto">
          <a:xfrm>
            <a:off x="6019800" y="4046538"/>
            <a:ext cx="182563" cy="182562"/>
          </a:xfrm>
          <a:prstGeom prst="rect">
            <a:avLst/>
          </a:prstGeom>
          <a:solidFill>
            <a:srgbClr val="E87400"/>
          </a:solidFill>
          <a:ln w="11176">
            <a:solidFill>
              <a:srgbClr val="000000"/>
            </a:solidFill>
            <a:miter lim="800000"/>
            <a:headEnd/>
            <a:tailEnd/>
          </a:ln>
        </p:spPr>
        <p:txBody>
          <a:bodyPr/>
          <a:lstStyle/>
          <a:p>
            <a:pPr eaLnBrk="0" hangingPunct="0"/>
            <a:endParaRPr lang="en-US"/>
          </a:p>
        </p:txBody>
      </p:sp>
      <p:sp>
        <p:nvSpPr>
          <p:cNvPr id="28743" name="Rectangle 80"/>
          <p:cNvSpPr>
            <a:spLocks noChangeArrowheads="1"/>
          </p:cNvSpPr>
          <p:nvPr/>
        </p:nvSpPr>
        <p:spPr bwMode="auto">
          <a:xfrm>
            <a:off x="6311900" y="3992563"/>
            <a:ext cx="16891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en-US">
                <a:solidFill>
                  <a:srgbClr val="000000"/>
                </a:solidFill>
                <a:latin typeface="Times New Roman" pitchFamily="18" charset="0"/>
              </a:rPr>
              <a:t>Regular AOD Use</a:t>
            </a:r>
            <a:endParaRPr lang="en-US" b="1">
              <a:solidFill>
                <a:srgbClr val="990033"/>
              </a:solidFill>
              <a:latin typeface="Times New Roman" pitchFamily="18" charset="0"/>
            </a:endParaRPr>
          </a:p>
        </p:txBody>
      </p:sp>
      <p:sp>
        <p:nvSpPr>
          <p:cNvPr id="28744" name="Rectangle 81"/>
          <p:cNvSpPr>
            <a:spLocks noChangeArrowheads="1"/>
          </p:cNvSpPr>
          <p:nvPr/>
        </p:nvSpPr>
        <p:spPr bwMode="auto">
          <a:xfrm>
            <a:off x="6019800" y="4657725"/>
            <a:ext cx="182563" cy="182563"/>
          </a:xfrm>
          <a:prstGeom prst="rect">
            <a:avLst/>
          </a:prstGeom>
          <a:solidFill>
            <a:srgbClr val="C00000"/>
          </a:solidFill>
          <a:ln w="11176">
            <a:solidFill>
              <a:srgbClr val="000000"/>
            </a:solidFill>
            <a:miter lim="800000"/>
            <a:headEnd/>
            <a:tailEnd/>
          </a:ln>
        </p:spPr>
        <p:txBody>
          <a:bodyPr/>
          <a:lstStyle/>
          <a:p>
            <a:pPr eaLnBrk="0" hangingPunct="0"/>
            <a:endParaRPr lang="en-US"/>
          </a:p>
        </p:txBody>
      </p:sp>
      <p:sp>
        <p:nvSpPr>
          <p:cNvPr id="28745" name="Rectangle 82"/>
          <p:cNvSpPr>
            <a:spLocks noChangeArrowheads="1"/>
          </p:cNvSpPr>
          <p:nvPr/>
        </p:nvSpPr>
        <p:spPr bwMode="auto">
          <a:xfrm>
            <a:off x="6273800" y="4602163"/>
            <a:ext cx="584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en-US">
                <a:solidFill>
                  <a:srgbClr val="000000"/>
                </a:solidFill>
                <a:latin typeface="Times New Roman" pitchFamily="18" charset="0"/>
              </a:rPr>
              <a:t>Abuse</a:t>
            </a:r>
            <a:endParaRPr lang="en-US" b="1">
              <a:solidFill>
                <a:srgbClr val="990033"/>
              </a:solidFill>
              <a:latin typeface="Times New Roman" pitchFamily="18" charset="0"/>
            </a:endParaRPr>
          </a:p>
        </p:txBody>
      </p:sp>
      <p:sp>
        <p:nvSpPr>
          <p:cNvPr id="41042" name="Rectangle 83"/>
          <p:cNvSpPr>
            <a:spLocks noChangeArrowheads="1"/>
          </p:cNvSpPr>
          <p:nvPr/>
        </p:nvSpPr>
        <p:spPr bwMode="auto">
          <a:xfrm>
            <a:off x="6019800" y="5265738"/>
            <a:ext cx="182563" cy="182562"/>
          </a:xfrm>
          <a:prstGeom prst="rect">
            <a:avLst/>
          </a:prstGeom>
          <a:solidFill>
            <a:schemeClr val="accent1">
              <a:lumMod val="50000"/>
            </a:schemeClr>
          </a:solidFill>
          <a:ln w="11176">
            <a:solidFill>
              <a:srgbClr val="000000"/>
            </a:solidFill>
            <a:miter lim="800000"/>
            <a:headEnd/>
            <a:tailEnd/>
          </a:ln>
        </p:spPr>
        <p:txBody>
          <a:bodyPr/>
          <a:lstStyle/>
          <a:p>
            <a:pPr eaLnBrk="0" hangingPunct="0">
              <a:defRPr/>
            </a:pPr>
            <a:endParaRPr lang="en-US">
              <a:latin typeface="Arial" pitchFamily="34" charset="0"/>
              <a:cs typeface="+mn-cs"/>
            </a:endParaRPr>
          </a:p>
        </p:txBody>
      </p:sp>
      <p:sp>
        <p:nvSpPr>
          <p:cNvPr id="28747" name="Rectangle 84"/>
          <p:cNvSpPr>
            <a:spLocks noChangeArrowheads="1"/>
          </p:cNvSpPr>
          <p:nvPr/>
        </p:nvSpPr>
        <p:spPr bwMode="auto">
          <a:xfrm>
            <a:off x="6261100" y="5211763"/>
            <a:ext cx="11303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en-US">
                <a:solidFill>
                  <a:srgbClr val="000000"/>
                </a:solidFill>
                <a:latin typeface="Times New Roman" pitchFamily="18" charset="0"/>
              </a:rPr>
              <a:t>Dependence</a:t>
            </a:r>
            <a:endParaRPr lang="en-US" b="1">
              <a:solidFill>
                <a:srgbClr val="990033"/>
              </a:solidFill>
              <a:latin typeface="Times New Roman" pitchFamily="18" charset="0"/>
            </a:endParaRPr>
          </a:p>
        </p:txBody>
      </p:sp>
      <p:sp>
        <p:nvSpPr>
          <p:cNvPr id="28748" name="Line 85"/>
          <p:cNvSpPr>
            <a:spLocks noChangeShapeType="1"/>
          </p:cNvSpPr>
          <p:nvPr/>
        </p:nvSpPr>
        <p:spPr bwMode="auto">
          <a:xfrm flipV="1">
            <a:off x="2819400" y="1524000"/>
            <a:ext cx="0" cy="419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28749" name="Text Box 86"/>
          <p:cNvSpPr txBox="1">
            <a:spLocks noChangeArrowheads="1"/>
          </p:cNvSpPr>
          <p:nvPr/>
        </p:nvSpPr>
        <p:spPr bwMode="auto">
          <a:xfrm>
            <a:off x="1600200" y="1157288"/>
            <a:ext cx="2362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b="1" dirty="0">
                <a:latin typeface="Times New Roman" pitchFamily="18" charset="0"/>
              </a:rPr>
              <a:t>Age Groups</a:t>
            </a:r>
          </a:p>
        </p:txBody>
      </p:sp>
      <p:sp>
        <p:nvSpPr>
          <p:cNvPr id="28750" name="Text Box 87"/>
          <p:cNvSpPr txBox="1">
            <a:spLocks noChangeArrowheads="1"/>
          </p:cNvSpPr>
          <p:nvPr/>
        </p:nvSpPr>
        <p:spPr bwMode="auto">
          <a:xfrm>
            <a:off x="6019800" y="1600200"/>
            <a:ext cx="2590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b="1" u="sng">
                <a:latin typeface="Times New Roman" pitchFamily="18" charset="0"/>
              </a:rPr>
              <a:t>Severity Category</a:t>
            </a:r>
          </a:p>
        </p:txBody>
      </p:sp>
    </p:spTree>
    <p:extLst>
      <p:ext uri="{BB962C8B-B14F-4D97-AF65-F5344CB8AC3E}">
        <p14:creationId xmlns:p14="http://schemas.microsoft.com/office/powerpoint/2010/main" val="2937791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1"/>
          <p:cNvSpPr txBox="1">
            <a:spLocks noGrp="1"/>
          </p:cNvSpPr>
          <p:nvPr/>
        </p:nvSpPr>
        <p:spPr bwMode="auto">
          <a:xfrm>
            <a:off x="84138" y="6557963"/>
            <a:ext cx="905986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r>
              <a:rPr lang="en-US" sz="1200" b="1">
                <a:solidFill>
                  <a:prstClr val="white"/>
                </a:solidFill>
                <a:cs typeface="Arial" pitchFamily="34" charset="0"/>
              </a:rPr>
              <a:t>									</a:t>
            </a:r>
            <a:fld id="{B41583CD-0C69-4955-AE21-D5143359E21E}" type="slidenum">
              <a:rPr lang="en-US" sz="1200" b="1">
                <a:solidFill>
                  <a:prstClr val="white"/>
                </a:solidFill>
                <a:cs typeface="Arial" pitchFamily="34" charset="0"/>
              </a:rPr>
              <a:pPr algn="r" eaLnBrk="1" hangingPunct="1"/>
              <a:t>33</a:t>
            </a:fld>
            <a:endParaRPr lang="en-US" sz="2600" b="1">
              <a:solidFill>
                <a:prstClr val="white"/>
              </a:solidFill>
              <a:cs typeface="Arial" pitchFamily="34" charset="0"/>
            </a:endParaRPr>
          </a:p>
        </p:txBody>
      </p:sp>
      <p:sp>
        <p:nvSpPr>
          <p:cNvPr id="18435" name="Rectangle 2"/>
          <p:cNvSpPr>
            <a:spLocks noChangeArrowheads="1"/>
          </p:cNvSpPr>
          <p:nvPr/>
        </p:nvSpPr>
        <p:spPr bwMode="auto">
          <a:xfrm>
            <a:off x="417513" y="0"/>
            <a:ext cx="8574087"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marL="1774825" indent="-1774825" algn="ctr" eaLnBrk="0" hangingPunct="0"/>
            <a:r>
              <a:rPr lang="en-US" sz="3200" b="1" dirty="0">
                <a:solidFill>
                  <a:srgbClr val="1F497D"/>
                </a:solidFill>
                <a:latin typeface="Times New Roman" pitchFamily="18" charset="0"/>
                <a:cs typeface="Arial" pitchFamily="34" charset="0"/>
              </a:rPr>
              <a:t>Earlier Intervention Lessens Impact and Duration of SUD</a:t>
            </a:r>
          </a:p>
        </p:txBody>
      </p:sp>
      <p:sp>
        <p:nvSpPr>
          <p:cNvPr id="18436" name="Text Box 3"/>
          <p:cNvSpPr txBox="1">
            <a:spLocks noChangeArrowheads="1"/>
          </p:cNvSpPr>
          <p:nvPr/>
        </p:nvSpPr>
        <p:spPr bwMode="auto">
          <a:xfrm rot="10800000" flipH="1">
            <a:off x="304800" y="2133600"/>
            <a:ext cx="549275"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vert="eaVert">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en-US" sz="2400" b="1">
                <a:solidFill>
                  <a:prstClr val="black"/>
                </a:solidFill>
                <a:latin typeface="Times New Roman" pitchFamily="18" charset="0"/>
                <a:cs typeface="Arial" pitchFamily="34" charset="0"/>
              </a:rPr>
              <a:t>            Cumulative Survival</a:t>
            </a:r>
          </a:p>
        </p:txBody>
      </p:sp>
      <p:sp>
        <p:nvSpPr>
          <p:cNvPr id="18437" name="Text Box 4"/>
          <p:cNvSpPr txBox="1">
            <a:spLocks noChangeArrowheads="1"/>
          </p:cNvSpPr>
          <p:nvPr/>
        </p:nvSpPr>
        <p:spPr bwMode="auto">
          <a:xfrm>
            <a:off x="7543800" y="29718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en-US" sz="2400" b="1">
                <a:solidFill>
                  <a:prstClr val="black"/>
                </a:solidFill>
                <a:latin typeface="Times New Roman" pitchFamily="18" charset="0"/>
                <a:cs typeface="Arial" pitchFamily="34" charset="0"/>
              </a:rPr>
              <a:t>20+</a:t>
            </a:r>
          </a:p>
        </p:txBody>
      </p:sp>
      <p:sp>
        <p:nvSpPr>
          <p:cNvPr id="18438" name="Text Box 5"/>
          <p:cNvSpPr txBox="1">
            <a:spLocks noChangeArrowheads="1"/>
          </p:cNvSpPr>
          <p:nvPr/>
        </p:nvSpPr>
        <p:spPr bwMode="auto">
          <a:xfrm>
            <a:off x="7543800" y="55626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en-US" sz="2400" b="1">
                <a:solidFill>
                  <a:prstClr val="black"/>
                </a:solidFill>
                <a:latin typeface="Times New Roman" pitchFamily="18" charset="0"/>
                <a:cs typeface="Arial" pitchFamily="34" charset="0"/>
              </a:rPr>
              <a:t>0-9*</a:t>
            </a:r>
          </a:p>
        </p:txBody>
      </p:sp>
      <p:sp>
        <p:nvSpPr>
          <p:cNvPr id="18439" name="Text Box 6"/>
          <p:cNvSpPr txBox="1">
            <a:spLocks noChangeArrowheads="1"/>
          </p:cNvSpPr>
          <p:nvPr/>
        </p:nvSpPr>
        <p:spPr bwMode="auto">
          <a:xfrm>
            <a:off x="7543800" y="4800600"/>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en-US" sz="2400" b="1">
                <a:solidFill>
                  <a:prstClr val="black"/>
                </a:solidFill>
                <a:latin typeface="Times New Roman" pitchFamily="18" charset="0"/>
                <a:cs typeface="Arial" pitchFamily="34" charset="0"/>
              </a:rPr>
              <a:t>10-19*</a:t>
            </a:r>
          </a:p>
        </p:txBody>
      </p:sp>
      <p:sp>
        <p:nvSpPr>
          <p:cNvPr id="18440" name="Text Box 7"/>
          <p:cNvSpPr txBox="1">
            <a:spLocks noChangeArrowheads="1"/>
          </p:cNvSpPr>
          <p:nvPr/>
        </p:nvSpPr>
        <p:spPr bwMode="auto">
          <a:xfrm>
            <a:off x="7543800" y="1447800"/>
            <a:ext cx="12192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en-US" sz="2400" b="1">
                <a:solidFill>
                  <a:prstClr val="black"/>
                </a:solidFill>
                <a:latin typeface="Times New Roman" pitchFamily="18" charset="0"/>
                <a:cs typeface="Arial" pitchFamily="34" charset="0"/>
              </a:rPr>
              <a:t>Years to 1</a:t>
            </a:r>
            <a:r>
              <a:rPr lang="en-US" sz="2400" b="1" baseline="30000">
                <a:solidFill>
                  <a:prstClr val="black"/>
                </a:solidFill>
                <a:latin typeface="Times New Roman" pitchFamily="18" charset="0"/>
                <a:cs typeface="Arial" pitchFamily="34" charset="0"/>
              </a:rPr>
              <a:t>st</a:t>
            </a:r>
            <a:r>
              <a:rPr lang="en-US" sz="2400" b="1">
                <a:solidFill>
                  <a:prstClr val="black"/>
                </a:solidFill>
                <a:latin typeface="Times New Roman" pitchFamily="18" charset="0"/>
                <a:cs typeface="Arial" pitchFamily="34" charset="0"/>
              </a:rPr>
              <a:t> Tx</a:t>
            </a:r>
          </a:p>
        </p:txBody>
      </p:sp>
      <p:sp>
        <p:nvSpPr>
          <p:cNvPr id="18441" name="Freeform 8"/>
          <p:cNvSpPr>
            <a:spLocks/>
          </p:cNvSpPr>
          <p:nvPr/>
        </p:nvSpPr>
        <p:spPr bwMode="auto">
          <a:xfrm>
            <a:off x="838200" y="1371600"/>
            <a:ext cx="6619875" cy="4876800"/>
          </a:xfrm>
          <a:custGeom>
            <a:avLst/>
            <a:gdLst>
              <a:gd name="T0" fmla="*/ 6619875 w 4369"/>
              <a:gd name="T1" fmla="*/ 4876800 h 3176"/>
              <a:gd name="T2" fmla="*/ 0 w 4369"/>
              <a:gd name="T3" fmla="*/ 0 h 3176"/>
              <a:gd name="T4" fmla="*/ 0 w 4369"/>
              <a:gd name="T5" fmla="*/ 4876800 h 3176"/>
              <a:gd name="T6" fmla="*/ 6619875 w 4369"/>
              <a:gd name="T7" fmla="*/ 4876800 h 3176"/>
              <a:gd name="T8" fmla="*/ 0 60000 65536"/>
              <a:gd name="T9" fmla="*/ 0 60000 65536"/>
              <a:gd name="T10" fmla="*/ 0 60000 65536"/>
              <a:gd name="T11" fmla="*/ 0 60000 65536"/>
              <a:gd name="T12" fmla="*/ 0 w 4369"/>
              <a:gd name="T13" fmla="*/ 0 h 3176"/>
              <a:gd name="T14" fmla="*/ 4369 w 4369"/>
              <a:gd name="T15" fmla="*/ 3176 h 3176"/>
            </a:gdLst>
            <a:ahLst/>
            <a:cxnLst>
              <a:cxn ang="T8">
                <a:pos x="T0" y="T1"/>
              </a:cxn>
              <a:cxn ang="T9">
                <a:pos x="T2" y="T3"/>
              </a:cxn>
              <a:cxn ang="T10">
                <a:pos x="T4" y="T5"/>
              </a:cxn>
              <a:cxn ang="T11">
                <a:pos x="T6" y="T7"/>
              </a:cxn>
            </a:cxnLst>
            <a:rect l="T12" t="T13" r="T14" b="T15"/>
            <a:pathLst>
              <a:path w="4369" h="3176">
                <a:moveTo>
                  <a:pt x="4369" y="3176"/>
                </a:moveTo>
                <a:lnTo>
                  <a:pt x="0" y="0"/>
                </a:lnTo>
                <a:lnTo>
                  <a:pt x="0" y="3176"/>
                </a:lnTo>
                <a:lnTo>
                  <a:pt x="4369" y="31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endParaRPr>
          </a:p>
        </p:txBody>
      </p:sp>
      <p:sp>
        <p:nvSpPr>
          <p:cNvPr id="18442" name="Freeform 9"/>
          <p:cNvSpPr>
            <a:spLocks/>
          </p:cNvSpPr>
          <p:nvPr/>
        </p:nvSpPr>
        <p:spPr bwMode="auto">
          <a:xfrm>
            <a:off x="838200" y="1390650"/>
            <a:ext cx="6619875" cy="4876800"/>
          </a:xfrm>
          <a:custGeom>
            <a:avLst/>
            <a:gdLst>
              <a:gd name="T0" fmla="*/ 0 w 4369"/>
              <a:gd name="T1" fmla="*/ 0 h 3176"/>
              <a:gd name="T2" fmla="*/ 6619875 w 4369"/>
              <a:gd name="T3" fmla="*/ 0 h 3176"/>
              <a:gd name="T4" fmla="*/ 6619875 w 4369"/>
              <a:gd name="T5" fmla="*/ 4876800 h 3176"/>
              <a:gd name="T6" fmla="*/ 0 w 4369"/>
              <a:gd name="T7" fmla="*/ 0 h 3176"/>
              <a:gd name="T8" fmla="*/ 0 60000 65536"/>
              <a:gd name="T9" fmla="*/ 0 60000 65536"/>
              <a:gd name="T10" fmla="*/ 0 60000 65536"/>
              <a:gd name="T11" fmla="*/ 0 60000 65536"/>
              <a:gd name="T12" fmla="*/ 0 w 4369"/>
              <a:gd name="T13" fmla="*/ 0 h 3176"/>
              <a:gd name="T14" fmla="*/ 4369 w 4369"/>
              <a:gd name="T15" fmla="*/ 3176 h 3176"/>
            </a:gdLst>
            <a:ahLst/>
            <a:cxnLst>
              <a:cxn ang="T8">
                <a:pos x="T0" y="T1"/>
              </a:cxn>
              <a:cxn ang="T9">
                <a:pos x="T2" y="T3"/>
              </a:cxn>
              <a:cxn ang="T10">
                <a:pos x="T4" y="T5"/>
              </a:cxn>
              <a:cxn ang="T11">
                <a:pos x="T6" y="T7"/>
              </a:cxn>
            </a:cxnLst>
            <a:rect l="T12" t="T13" r="T14" b="T15"/>
            <a:pathLst>
              <a:path w="4369" h="3176">
                <a:moveTo>
                  <a:pt x="0" y="0"/>
                </a:moveTo>
                <a:lnTo>
                  <a:pt x="4369" y="0"/>
                </a:lnTo>
                <a:lnTo>
                  <a:pt x="4369" y="3176"/>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endParaRPr>
          </a:p>
        </p:txBody>
      </p:sp>
      <p:sp>
        <p:nvSpPr>
          <p:cNvPr id="18443" name="Rectangle 10"/>
          <p:cNvSpPr>
            <a:spLocks noChangeArrowheads="1"/>
          </p:cNvSpPr>
          <p:nvPr/>
        </p:nvSpPr>
        <p:spPr bwMode="auto">
          <a:xfrm>
            <a:off x="7027863" y="5883275"/>
            <a:ext cx="430212"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en-US" sz="2200">
                <a:solidFill>
                  <a:srgbClr val="000000"/>
                </a:solidFill>
                <a:latin typeface="Times New Roman" pitchFamily="18" charset="0"/>
                <a:cs typeface="Arial" pitchFamily="34" charset="0"/>
              </a:rPr>
              <a:t>30</a:t>
            </a:r>
            <a:endParaRPr lang="en-US" sz="2400" b="1">
              <a:solidFill>
                <a:srgbClr val="990033"/>
              </a:solidFill>
              <a:latin typeface="Times New Roman" pitchFamily="18" charset="0"/>
              <a:cs typeface="Arial" pitchFamily="34" charset="0"/>
            </a:endParaRPr>
          </a:p>
        </p:txBody>
      </p:sp>
      <p:sp>
        <p:nvSpPr>
          <p:cNvPr id="18444" name="Rectangle 11"/>
          <p:cNvSpPr>
            <a:spLocks noChangeArrowheads="1"/>
          </p:cNvSpPr>
          <p:nvPr/>
        </p:nvSpPr>
        <p:spPr bwMode="auto">
          <a:xfrm>
            <a:off x="6061075" y="5883275"/>
            <a:ext cx="430213"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en-US" sz="2200">
                <a:solidFill>
                  <a:srgbClr val="000000"/>
                </a:solidFill>
                <a:latin typeface="Times New Roman" pitchFamily="18" charset="0"/>
                <a:cs typeface="Arial" pitchFamily="34" charset="0"/>
              </a:rPr>
              <a:t>25</a:t>
            </a:r>
            <a:endParaRPr lang="en-US" sz="2400" b="1">
              <a:solidFill>
                <a:srgbClr val="990033"/>
              </a:solidFill>
              <a:latin typeface="Times New Roman" pitchFamily="18" charset="0"/>
              <a:cs typeface="Arial" pitchFamily="34" charset="0"/>
            </a:endParaRPr>
          </a:p>
        </p:txBody>
      </p:sp>
      <p:sp>
        <p:nvSpPr>
          <p:cNvPr id="18445" name="Rectangle 12"/>
          <p:cNvSpPr>
            <a:spLocks noChangeArrowheads="1"/>
          </p:cNvSpPr>
          <p:nvPr/>
        </p:nvSpPr>
        <p:spPr bwMode="auto">
          <a:xfrm>
            <a:off x="5092700" y="5883275"/>
            <a:ext cx="430213"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en-US" sz="2200">
                <a:solidFill>
                  <a:srgbClr val="000000"/>
                </a:solidFill>
                <a:latin typeface="Times New Roman" pitchFamily="18" charset="0"/>
                <a:cs typeface="Arial" pitchFamily="34" charset="0"/>
              </a:rPr>
              <a:t>20</a:t>
            </a:r>
            <a:endParaRPr lang="en-US" sz="2400" b="1">
              <a:solidFill>
                <a:srgbClr val="990033"/>
              </a:solidFill>
              <a:latin typeface="Times New Roman" pitchFamily="18" charset="0"/>
              <a:cs typeface="Arial" pitchFamily="34" charset="0"/>
            </a:endParaRPr>
          </a:p>
        </p:txBody>
      </p:sp>
      <p:sp>
        <p:nvSpPr>
          <p:cNvPr id="18446" name="Rectangle 13"/>
          <p:cNvSpPr>
            <a:spLocks noChangeArrowheads="1"/>
          </p:cNvSpPr>
          <p:nvPr/>
        </p:nvSpPr>
        <p:spPr bwMode="auto">
          <a:xfrm>
            <a:off x="4124325" y="5883275"/>
            <a:ext cx="430213"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en-US" sz="2200">
                <a:solidFill>
                  <a:srgbClr val="000000"/>
                </a:solidFill>
                <a:latin typeface="Times New Roman" pitchFamily="18" charset="0"/>
                <a:cs typeface="Arial" pitchFamily="34" charset="0"/>
              </a:rPr>
              <a:t>15</a:t>
            </a:r>
            <a:endParaRPr lang="en-US" sz="2400" b="1">
              <a:solidFill>
                <a:srgbClr val="990033"/>
              </a:solidFill>
              <a:latin typeface="Times New Roman" pitchFamily="18" charset="0"/>
              <a:cs typeface="Arial" pitchFamily="34" charset="0"/>
            </a:endParaRPr>
          </a:p>
        </p:txBody>
      </p:sp>
      <p:sp>
        <p:nvSpPr>
          <p:cNvPr id="18447" name="Rectangle 14"/>
          <p:cNvSpPr>
            <a:spLocks noChangeArrowheads="1"/>
          </p:cNvSpPr>
          <p:nvPr/>
        </p:nvSpPr>
        <p:spPr bwMode="auto">
          <a:xfrm>
            <a:off x="3157538" y="5883275"/>
            <a:ext cx="430212"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en-US" sz="2200">
                <a:solidFill>
                  <a:srgbClr val="000000"/>
                </a:solidFill>
                <a:latin typeface="Times New Roman" pitchFamily="18" charset="0"/>
                <a:cs typeface="Arial" pitchFamily="34" charset="0"/>
              </a:rPr>
              <a:t>10</a:t>
            </a:r>
            <a:endParaRPr lang="en-US" sz="2400" b="1">
              <a:solidFill>
                <a:srgbClr val="990033"/>
              </a:solidFill>
              <a:latin typeface="Times New Roman" pitchFamily="18" charset="0"/>
              <a:cs typeface="Arial" pitchFamily="34" charset="0"/>
            </a:endParaRPr>
          </a:p>
        </p:txBody>
      </p:sp>
      <p:sp>
        <p:nvSpPr>
          <p:cNvPr id="18448" name="Rectangle 15"/>
          <p:cNvSpPr>
            <a:spLocks noChangeArrowheads="1"/>
          </p:cNvSpPr>
          <p:nvPr/>
        </p:nvSpPr>
        <p:spPr bwMode="auto">
          <a:xfrm>
            <a:off x="2260600" y="5883275"/>
            <a:ext cx="277813"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en-US" sz="2200">
                <a:solidFill>
                  <a:srgbClr val="000000"/>
                </a:solidFill>
                <a:latin typeface="Times New Roman" pitchFamily="18" charset="0"/>
                <a:cs typeface="Arial" pitchFamily="34" charset="0"/>
              </a:rPr>
              <a:t>5</a:t>
            </a:r>
            <a:endParaRPr lang="en-US" sz="2400" b="1">
              <a:solidFill>
                <a:srgbClr val="990033"/>
              </a:solidFill>
              <a:latin typeface="Times New Roman" pitchFamily="18" charset="0"/>
              <a:cs typeface="Arial" pitchFamily="34" charset="0"/>
            </a:endParaRPr>
          </a:p>
        </p:txBody>
      </p:sp>
      <p:sp>
        <p:nvSpPr>
          <p:cNvPr id="18449" name="Rectangle 16"/>
          <p:cNvSpPr>
            <a:spLocks noChangeArrowheads="1"/>
          </p:cNvSpPr>
          <p:nvPr/>
        </p:nvSpPr>
        <p:spPr bwMode="auto">
          <a:xfrm>
            <a:off x="1292225" y="5883275"/>
            <a:ext cx="277813"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en-US" sz="2200">
                <a:solidFill>
                  <a:srgbClr val="000000"/>
                </a:solidFill>
                <a:latin typeface="Times New Roman" pitchFamily="18" charset="0"/>
                <a:cs typeface="Arial" pitchFamily="34" charset="0"/>
              </a:rPr>
              <a:t>0</a:t>
            </a:r>
            <a:endParaRPr lang="en-US" sz="2400" b="1">
              <a:solidFill>
                <a:srgbClr val="990033"/>
              </a:solidFill>
              <a:latin typeface="Times New Roman" pitchFamily="18" charset="0"/>
              <a:cs typeface="Arial" pitchFamily="34" charset="0"/>
            </a:endParaRPr>
          </a:p>
        </p:txBody>
      </p:sp>
      <p:sp>
        <p:nvSpPr>
          <p:cNvPr id="18450" name="Rectangle 17"/>
          <p:cNvSpPr>
            <a:spLocks noChangeArrowheads="1"/>
          </p:cNvSpPr>
          <p:nvPr/>
        </p:nvSpPr>
        <p:spPr bwMode="auto">
          <a:xfrm>
            <a:off x="908050" y="1452563"/>
            <a:ext cx="511175"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en-US" sz="2200">
                <a:solidFill>
                  <a:srgbClr val="000000"/>
                </a:solidFill>
                <a:latin typeface="Times New Roman" pitchFamily="18" charset="0"/>
                <a:cs typeface="Arial" pitchFamily="34" charset="0"/>
              </a:rPr>
              <a:t>1.0</a:t>
            </a:r>
            <a:endParaRPr lang="en-US" sz="2400" b="1">
              <a:solidFill>
                <a:srgbClr val="990033"/>
              </a:solidFill>
              <a:latin typeface="Times New Roman" pitchFamily="18" charset="0"/>
              <a:cs typeface="Arial" pitchFamily="34" charset="0"/>
            </a:endParaRPr>
          </a:p>
        </p:txBody>
      </p:sp>
      <p:sp>
        <p:nvSpPr>
          <p:cNvPr id="18451" name="Rectangle 18"/>
          <p:cNvSpPr>
            <a:spLocks noChangeArrowheads="1"/>
          </p:cNvSpPr>
          <p:nvPr/>
        </p:nvSpPr>
        <p:spPr bwMode="auto">
          <a:xfrm>
            <a:off x="1060450" y="1868488"/>
            <a:ext cx="358775"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en-US" sz="2200">
                <a:solidFill>
                  <a:srgbClr val="000000"/>
                </a:solidFill>
                <a:latin typeface="Times New Roman" pitchFamily="18" charset="0"/>
                <a:cs typeface="Arial" pitchFamily="34" charset="0"/>
              </a:rPr>
              <a:t>.9</a:t>
            </a:r>
            <a:endParaRPr lang="en-US" sz="2400" b="1">
              <a:solidFill>
                <a:srgbClr val="990033"/>
              </a:solidFill>
              <a:latin typeface="Times New Roman" pitchFamily="18" charset="0"/>
              <a:cs typeface="Arial" pitchFamily="34" charset="0"/>
            </a:endParaRPr>
          </a:p>
        </p:txBody>
      </p:sp>
      <p:sp>
        <p:nvSpPr>
          <p:cNvPr id="18452" name="Rectangle 19"/>
          <p:cNvSpPr>
            <a:spLocks noChangeArrowheads="1"/>
          </p:cNvSpPr>
          <p:nvPr/>
        </p:nvSpPr>
        <p:spPr bwMode="auto">
          <a:xfrm>
            <a:off x="1060450" y="2292350"/>
            <a:ext cx="358775"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en-US" sz="2200">
                <a:solidFill>
                  <a:srgbClr val="000000"/>
                </a:solidFill>
                <a:latin typeface="Times New Roman" pitchFamily="18" charset="0"/>
                <a:cs typeface="Arial" pitchFamily="34" charset="0"/>
              </a:rPr>
              <a:t>.8</a:t>
            </a:r>
            <a:endParaRPr lang="en-US" sz="2400" b="1">
              <a:solidFill>
                <a:srgbClr val="990033"/>
              </a:solidFill>
              <a:latin typeface="Times New Roman" pitchFamily="18" charset="0"/>
              <a:cs typeface="Arial" pitchFamily="34" charset="0"/>
            </a:endParaRPr>
          </a:p>
        </p:txBody>
      </p:sp>
      <p:sp>
        <p:nvSpPr>
          <p:cNvPr id="18453" name="Rectangle 20"/>
          <p:cNvSpPr>
            <a:spLocks noChangeArrowheads="1"/>
          </p:cNvSpPr>
          <p:nvPr/>
        </p:nvSpPr>
        <p:spPr bwMode="auto">
          <a:xfrm>
            <a:off x="1060450" y="2716213"/>
            <a:ext cx="358775"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en-US" sz="2200">
                <a:solidFill>
                  <a:srgbClr val="000000"/>
                </a:solidFill>
                <a:latin typeface="Times New Roman" pitchFamily="18" charset="0"/>
                <a:cs typeface="Arial" pitchFamily="34" charset="0"/>
              </a:rPr>
              <a:t>.7</a:t>
            </a:r>
            <a:endParaRPr lang="en-US" sz="2400" b="1">
              <a:solidFill>
                <a:srgbClr val="990033"/>
              </a:solidFill>
              <a:latin typeface="Times New Roman" pitchFamily="18" charset="0"/>
              <a:cs typeface="Arial" pitchFamily="34" charset="0"/>
            </a:endParaRPr>
          </a:p>
        </p:txBody>
      </p:sp>
      <p:sp>
        <p:nvSpPr>
          <p:cNvPr id="18454" name="Rectangle 21"/>
          <p:cNvSpPr>
            <a:spLocks noChangeArrowheads="1"/>
          </p:cNvSpPr>
          <p:nvPr/>
        </p:nvSpPr>
        <p:spPr bwMode="auto">
          <a:xfrm>
            <a:off x="1060450" y="3138488"/>
            <a:ext cx="358775"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en-US" sz="2200">
                <a:solidFill>
                  <a:srgbClr val="000000"/>
                </a:solidFill>
                <a:latin typeface="Times New Roman" pitchFamily="18" charset="0"/>
                <a:cs typeface="Arial" pitchFamily="34" charset="0"/>
              </a:rPr>
              <a:t>.6</a:t>
            </a:r>
            <a:endParaRPr lang="en-US" sz="2400" b="1">
              <a:solidFill>
                <a:srgbClr val="990033"/>
              </a:solidFill>
              <a:latin typeface="Times New Roman" pitchFamily="18" charset="0"/>
              <a:cs typeface="Arial" pitchFamily="34" charset="0"/>
            </a:endParaRPr>
          </a:p>
        </p:txBody>
      </p:sp>
      <p:sp>
        <p:nvSpPr>
          <p:cNvPr id="18455" name="Rectangle 22"/>
          <p:cNvSpPr>
            <a:spLocks noChangeArrowheads="1"/>
          </p:cNvSpPr>
          <p:nvPr/>
        </p:nvSpPr>
        <p:spPr bwMode="auto">
          <a:xfrm>
            <a:off x="1060450" y="3562350"/>
            <a:ext cx="358775"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en-US" sz="2200">
                <a:solidFill>
                  <a:srgbClr val="000000"/>
                </a:solidFill>
                <a:latin typeface="Times New Roman" pitchFamily="18" charset="0"/>
                <a:cs typeface="Arial" pitchFamily="34" charset="0"/>
              </a:rPr>
              <a:t>.5</a:t>
            </a:r>
            <a:endParaRPr lang="en-US" sz="2400" b="1">
              <a:solidFill>
                <a:srgbClr val="990033"/>
              </a:solidFill>
              <a:latin typeface="Times New Roman" pitchFamily="18" charset="0"/>
              <a:cs typeface="Arial" pitchFamily="34" charset="0"/>
            </a:endParaRPr>
          </a:p>
        </p:txBody>
      </p:sp>
      <p:sp>
        <p:nvSpPr>
          <p:cNvPr id="18456" name="Rectangle 23"/>
          <p:cNvSpPr>
            <a:spLocks noChangeArrowheads="1"/>
          </p:cNvSpPr>
          <p:nvPr/>
        </p:nvSpPr>
        <p:spPr bwMode="auto">
          <a:xfrm>
            <a:off x="1060450" y="3986213"/>
            <a:ext cx="358775"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en-US" sz="2200">
                <a:solidFill>
                  <a:srgbClr val="000000"/>
                </a:solidFill>
                <a:latin typeface="Times New Roman" pitchFamily="18" charset="0"/>
                <a:cs typeface="Arial" pitchFamily="34" charset="0"/>
              </a:rPr>
              <a:t>.4</a:t>
            </a:r>
            <a:endParaRPr lang="en-US" sz="2400" b="1">
              <a:solidFill>
                <a:srgbClr val="990033"/>
              </a:solidFill>
              <a:latin typeface="Times New Roman" pitchFamily="18" charset="0"/>
              <a:cs typeface="Arial" pitchFamily="34" charset="0"/>
            </a:endParaRPr>
          </a:p>
        </p:txBody>
      </p:sp>
      <p:sp>
        <p:nvSpPr>
          <p:cNvPr id="18457" name="Rectangle 24"/>
          <p:cNvSpPr>
            <a:spLocks noChangeArrowheads="1"/>
          </p:cNvSpPr>
          <p:nvPr/>
        </p:nvSpPr>
        <p:spPr bwMode="auto">
          <a:xfrm>
            <a:off x="1060450" y="4410075"/>
            <a:ext cx="358775"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en-US" sz="2200">
                <a:solidFill>
                  <a:srgbClr val="000000"/>
                </a:solidFill>
                <a:latin typeface="Times New Roman" pitchFamily="18" charset="0"/>
                <a:cs typeface="Arial" pitchFamily="34" charset="0"/>
              </a:rPr>
              <a:t>.3</a:t>
            </a:r>
            <a:endParaRPr lang="en-US" sz="2400" b="1">
              <a:solidFill>
                <a:srgbClr val="990033"/>
              </a:solidFill>
              <a:latin typeface="Times New Roman" pitchFamily="18" charset="0"/>
              <a:cs typeface="Arial" pitchFamily="34" charset="0"/>
            </a:endParaRPr>
          </a:p>
        </p:txBody>
      </p:sp>
      <p:sp>
        <p:nvSpPr>
          <p:cNvPr id="18458" name="Rectangle 25"/>
          <p:cNvSpPr>
            <a:spLocks noChangeArrowheads="1"/>
          </p:cNvSpPr>
          <p:nvPr/>
        </p:nvSpPr>
        <p:spPr bwMode="auto">
          <a:xfrm>
            <a:off x="1060450" y="4833938"/>
            <a:ext cx="358775"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en-US" sz="2200">
                <a:solidFill>
                  <a:srgbClr val="000000"/>
                </a:solidFill>
                <a:latin typeface="Times New Roman" pitchFamily="18" charset="0"/>
                <a:cs typeface="Arial" pitchFamily="34" charset="0"/>
              </a:rPr>
              <a:t>.2</a:t>
            </a:r>
            <a:endParaRPr lang="en-US" sz="2400" b="1">
              <a:solidFill>
                <a:srgbClr val="990033"/>
              </a:solidFill>
              <a:latin typeface="Times New Roman" pitchFamily="18" charset="0"/>
              <a:cs typeface="Arial" pitchFamily="34" charset="0"/>
            </a:endParaRPr>
          </a:p>
        </p:txBody>
      </p:sp>
      <p:sp>
        <p:nvSpPr>
          <p:cNvPr id="18459" name="Rectangle 26"/>
          <p:cNvSpPr>
            <a:spLocks noChangeArrowheads="1"/>
          </p:cNvSpPr>
          <p:nvPr/>
        </p:nvSpPr>
        <p:spPr bwMode="auto">
          <a:xfrm>
            <a:off x="1060450" y="5256213"/>
            <a:ext cx="358775"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en-US" sz="2200">
                <a:solidFill>
                  <a:srgbClr val="000000"/>
                </a:solidFill>
                <a:latin typeface="Times New Roman" pitchFamily="18" charset="0"/>
                <a:cs typeface="Arial" pitchFamily="34" charset="0"/>
              </a:rPr>
              <a:t>.1</a:t>
            </a:r>
            <a:endParaRPr lang="en-US" sz="2400" b="1">
              <a:solidFill>
                <a:srgbClr val="990033"/>
              </a:solidFill>
              <a:latin typeface="Times New Roman" pitchFamily="18" charset="0"/>
              <a:cs typeface="Arial" pitchFamily="34" charset="0"/>
            </a:endParaRPr>
          </a:p>
        </p:txBody>
      </p:sp>
      <p:sp>
        <p:nvSpPr>
          <p:cNvPr id="18460" name="Rectangle 27"/>
          <p:cNvSpPr>
            <a:spLocks noChangeArrowheads="1"/>
          </p:cNvSpPr>
          <p:nvPr/>
        </p:nvSpPr>
        <p:spPr bwMode="auto">
          <a:xfrm>
            <a:off x="908050" y="5534025"/>
            <a:ext cx="511175"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en-US" sz="2200">
                <a:solidFill>
                  <a:srgbClr val="000000"/>
                </a:solidFill>
                <a:latin typeface="Times New Roman" pitchFamily="18" charset="0"/>
                <a:cs typeface="Arial" pitchFamily="34" charset="0"/>
              </a:rPr>
              <a:t>0.0</a:t>
            </a:r>
            <a:endParaRPr lang="en-US" sz="2400" b="1">
              <a:solidFill>
                <a:srgbClr val="990033"/>
              </a:solidFill>
              <a:latin typeface="Times New Roman" pitchFamily="18" charset="0"/>
              <a:cs typeface="Arial" pitchFamily="34" charset="0"/>
            </a:endParaRPr>
          </a:p>
        </p:txBody>
      </p:sp>
      <p:sp>
        <p:nvSpPr>
          <p:cNvPr id="18461" name="Line 28"/>
          <p:cNvSpPr>
            <a:spLocks noChangeShapeType="1"/>
          </p:cNvSpPr>
          <p:nvPr/>
        </p:nvSpPr>
        <p:spPr bwMode="auto">
          <a:xfrm>
            <a:off x="7180263" y="5859463"/>
            <a:ext cx="1587" cy="238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8462" name="Line 29"/>
          <p:cNvSpPr>
            <a:spLocks noChangeShapeType="1"/>
          </p:cNvSpPr>
          <p:nvPr/>
        </p:nvSpPr>
        <p:spPr bwMode="auto">
          <a:xfrm>
            <a:off x="6213475" y="5859463"/>
            <a:ext cx="1588" cy="238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8463" name="Line 30"/>
          <p:cNvSpPr>
            <a:spLocks noChangeShapeType="1"/>
          </p:cNvSpPr>
          <p:nvPr/>
        </p:nvSpPr>
        <p:spPr bwMode="auto">
          <a:xfrm>
            <a:off x="5245100" y="5859463"/>
            <a:ext cx="1588" cy="238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8464" name="Line 31"/>
          <p:cNvSpPr>
            <a:spLocks noChangeShapeType="1"/>
          </p:cNvSpPr>
          <p:nvPr/>
        </p:nvSpPr>
        <p:spPr bwMode="auto">
          <a:xfrm>
            <a:off x="4276725" y="5859463"/>
            <a:ext cx="1588" cy="238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8465" name="Line 32"/>
          <p:cNvSpPr>
            <a:spLocks noChangeShapeType="1"/>
          </p:cNvSpPr>
          <p:nvPr/>
        </p:nvSpPr>
        <p:spPr bwMode="auto">
          <a:xfrm>
            <a:off x="3309938" y="5859463"/>
            <a:ext cx="1587" cy="238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8466" name="Line 33"/>
          <p:cNvSpPr>
            <a:spLocks noChangeShapeType="1"/>
          </p:cNvSpPr>
          <p:nvPr/>
        </p:nvSpPr>
        <p:spPr bwMode="auto">
          <a:xfrm>
            <a:off x="2341563" y="5859463"/>
            <a:ext cx="1587" cy="238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8467" name="Line 34"/>
          <p:cNvSpPr>
            <a:spLocks noChangeShapeType="1"/>
          </p:cNvSpPr>
          <p:nvPr/>
        </p:nvSpPr>
        <p:spPr bwMode="auto">
          <a:xfrm>
            <a:off x="1373188" y="5859463"/>
            <a:ext cx="1587" cy="238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8468" name="Line 35"/>
          <p:cNvSpPr>
            <a:spLocks noChangeShapeType="1"/>
          </p:cNvSpPr>
          <p:nvPr/>
        </p:nvSpPr>
        <p:spPr bwMode="auto">
          <a:xfrm>
            <a:off x="1328738" y="1624013"/>
            <a:ext cx="63500" cy="15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8469" name="Line 36"/>
          <p:cNvSpPr>
            <a:spLocks noChangeShapeType="1"/>
          </p:cNvSpPr>
          <p:nvPr/>
        </p:nvSpPr>
        <p:spPr bwMode="auto">
          <a:xfrm>
            <a:off x="1328738" y="2047875"/>
            <a:ext cx="63500" cy="15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8470" name="Line 37"/>
          <p:cNvSpPr>
            <a:spLocks noChangeShapeType="1"/>
          </p:cNvSpPr>
          <p:nvPr/>
        </p:nvSpPr>
        <p:spPr bwMode="auto">
          <a:xfrm>
            <a:off x="1328738" y="2471738"/>
            <a:ext cx="63500" cy="15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8471" name="Line 38"/>
          <p:cNvSpPr>
            <a:spLocks noChangeShapeType="1"/>
          </p:cNvSpPr>
          <p:nvPr/>
        </p:nvSpPr>
        <p:spPr bwMode="auto">
          <a:xfrm>
            <a:off x="1328738" y="2894013"/>
            <a:ext cx="63500" cy="15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8472" name="Line 39"/>
          <p:cNvSpPr>
            <a:spLocks noChangeShapeType="1"/>
          </p:cNvSpPr>
          <p:nvPr/>
        </p:nvSpPr>
        <p:spPr bwMode="auto">
          <a:xfrm>
            <a:off x="1328738" y="3317875"/>
            <a:ext cx="63500" cy="15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8473" name="Line 40"/>
          <p:cNvSpPr>
            <a:spLocks noChangeShapeType="1"/>
          </p:cNvSpPr>
          <p:nvPr/>
        </p:nvSpPr>
        <p:spPr bwMode="auto">
          <a:xfrm>
            <a:off x="1328738" y="3733800"/>
            <a:ext cx="63500" cy="15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8474" name="Line 41"/>
          <p:cNvSpPr>
            <a:spLocks noChangeShapeType="1"/>
          </p:cNvSpPr>
          <p:nvPr/>
        </p:nvSpPr>
        <p:spPr bwMode="auto">
          <a:xfrm>
            <a:off x="1328738" y="4157663"/>
            <a:ext cx="63500" cy="15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8475" name="Line 42"/>
          <p:cNvSpPr>
            <a:spLocks noChangeShapeType="1"/>
          </p:cNvSpPr>
          <p:nvPr/>
        </p:nvSpPr>
        <p:spPr bwMode="auto">
          <a:xfrm>
            <a:off x="1328738" y="4579938"/>
            <a:ext cx="63500" cy="15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8476" name="Line 43"/>
          <p:cNvSpPr>
            <a:spLocks noChangeShapeType="1"/>
          </p:cNvSpPr>
          <p:nvPr/>
        </p:nvSpPr>
        <p:spPr bwMode="auto">
          <a:xfrm>
            <a:off x="1328738" y="5003800"/>
            <a:ext cx="63500" cy="15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8477" name="Line 44"/>
          <p:cNvSpPr>
            <a:spLocks noChangeShapeType="1"/>
          </p:cNvSpPr>
          <p:nvPr/>
        </p:nvSpPr>
        <p:spPr bwMode="auto">
          <a:xfrm>
            <a:off x="1328738" y="5427663"/>
            <a:ext cx="63500" cy="15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8478" name="Line 45"/>
          <p:cNvSpPr>
            <a:spLocks noChangeShapeType="1"/>
          </p:cNvSpPr>
          <p:nvPr/>
        </p:nvSpPr>
        <p:spPr bwMode="auto">
          <a:xfrm>
            <a:off x="1328738" y="5851525"/>
            <a:ext cx="63500" cy="15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8479" name="Freeform 46"/>
          <p:cNvSpPr>
            <a:spLocks/>
          </p:cNvSpPr>
          <p:nvPr/>
        </p:nvSpPr>
        <p:spPr bwMode="auto">
          <a:xfrm>
            <a:off x="1371600" y="1600200"/>
            <a:ext cx="5807075" cy="4227513"/>
          </a:xfrm>
          <a:custGeom>
            <a:avLst/>
            <a:gdLst>
              <a:gd name="T0" fmla="*/ 5807075 w 3658"/>
              <a:gd name="T1" fmla="*/ 4227513 h 2663"/>
              <a:gd name="T2" fmla="*/ 0 w 3658"/>
              <a:gd name="T3" fmla="*/ 0 h 2663"/>
              <a:gd name="T4" fmla="*/ 0 w 3658"/>
              <a:gd name="T5" fmla="*/ 4227513 h 2663"/>
              <a:gd name="T6" fmla="*/ 5807075 w 3658"/>
              <a:gd name="T7" fmla="*/ 4227513 h 2663"/>
              <a:gd name="T8" fmla="*/ 0 60000 65536"/>
              <a:gd name="T9" fmla="*/ 0 60000 65536"/>
              <a:gd name="T10" fmla="*/ 0 60000 65536"/>
              <a:gd name="T11" fmla="*/ 0 60000 65536"/>
              <a:gd name="T12" fmla="*/ 0 w 3658"/>
              <a:gd name="T13" fmla="*/ 0 h 2663"/>
              <a:gd name="T14" fmla="*/ 3658 w 3658"/>
              <a:gd name="T15" fmla="*/ 2663 h 2663"/>
            </a:gdLst>
            <a:ahLst/>
            <a:cxnLst>
              <a:cxn ang="T8">
                <a:pos x="T0" y="T1"/>
              </a:cxn>
              <a:cxn ang="T9">
                <a:pos x="T2" y="T3"/>
              </a:cxn>
              <a:cxn ang="T10">
                <a:pos x="T4" y="T5"/>
              </a:cxn>
              <a:cxn ang="T11">
                <a:pos x="T6" y="T7"/>
              </a:cxn>
            </a:cxnLst>
            <a:rect l="T12" t="T13" r="T14" b="T15"/>
            <a:pathLst>
              <a:path w="3658" h="2663">
                <a:moveTo>
                  <a:pt x="3658" y="2663"/>
                </a:moveTo>
                <a:lnTo>
                  <a:pt x="0" y="0"/>
                </a:lnTo>
                <a:lnTo>
                  <a:pt x="0" y="2663"/>
                </a:lnTo>
                <a:lnTo>
                  <a:pt x="3658" y="266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endParaRPr>
          </a:p>
        </p:txBody>
      </p:sp>
      <p:sp>
        <p:nvSpPr>
          <p:cNvPr id="18480" name="Freeform 47"/>
          <p:cNvSpPr>
            <a:spLocks/>
          </p:cNvSpPr>
          <p:nvPr/>
        </p:nvSpPr>
        <p:spPr bwMode="auto">
          <a:xfrm>
            <a:off x="1371600" y="1600200"/>
            <a:ext cx="5807075" cy="4227513"/>
          </a:xfrm>
          <a:custGeom>
            <a:avLst/>
            <a:gdLst>
              <a:gd name="T0" fmla="*/ 0 w 3658"/>
              <a:gd name="T1" fmla="*/ 0 h 2663"/>
              <a:gd name="T2" fmla="*/ 5807075 w 3658"/>
              <a:gd name="T3" fmla="*/ 0 h 2663"/>
              <a:gd name="T4" fmla="*/ 5807075 w 3658"/>
              <a:gd name="T5" fmla="*/ 4227513 h 2663"/>
              <a:gd name="T6" fmla="*/ 0 w 3658"/>
              <a:gd name="T7" fmla="*/ 0 h 2663"/>
              <a:gd name="T8" fmla="*/ 0 60000 65536"/>
              <a:gd name="T9" fmla="*/ 0 60000 65536"/>
              <a:gd name="T10" fmla="*/ 0 60000 65536"/>
              <a:gd name="T11" fmla="*/ 0 60000 65536"/>
              <a:gd name="T12" fmla="*/ 0 w 3658"/>
              <a:gd name="T13" fmla="*/ 0 h 2663"/>
              <a:gd name="T14" fmla="*/ 3658 w 3658"/>
              <a:gd name="T15" fmla="*/ 2663 h 2663"/>
            </a:gdLst>
            <a:ahLst/>
            <a:cxnLst>
              <a:cxn ang="T8">
                <a:pos x="T0" y="T1"/>
              </a:cxn>
              <a:cxn ang="T9">
                <a:pos x="T2" y="T3"/>
              </a:cxn>
              <a:cxn ang="T10">
                <a:pos x="T4" y="T5"/>
              </a:cxn>
              <a:cxn ang="T11">
                <a:pos x="T6" y="T7"/>
              </a:cxn>
            </a:cxnLst>
            <a:rect l="T12" t="T13" r="T14" b="T15"/>
            <a:pathLst>
              <a:path w="3658" h="2663">
                <a:moveTo>
                  <a:pt x="0" y="0"/>
                </a:moveTo>
                <a:lnTo>
                  <a:pt x="3658" y="0"/>
                </a:lnTo>
                <a:lnTo>
                  <a:pt x="3658" y="2663"/>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endParaRPr>
          </a:p>
        </p:txBody>
      </p:sp>
      <p:sp>
        <p:nvSpPr>
          <p:cNvPr id="18481" name="Line 48"/>
          <p:cNvSpPr>
            <a:spLocks noChangeShapeType="1"/>
          </p:cNvSpPr>
          <p:nvPr/>
        </p:nvSpPr>
        <p:spPr bwMode="auto">
          <a:xfrm>
            <a:off x="1373188" y="1624013"/>
            <a:ext cx="5807075" cy="15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8482" name="Line 49"/>
          <p:cNvSpPr>
            <a:spLocks noChangeShapeType="1"/>
          </p:cNvSpPr>
          <p:nvPr/>
        </p:nvSpPr>
        <p:spPr bwMode="auto">
          <a:xfrm>
            <a:off x="1373188" y="2047875"/>
            <a:ext cx="5807075" cy="15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8483" name="Line 50"/>
          <p:cNvSpPr>
            <a:spLocks noChangeShapeType="1"/>
          </p:cNvSpPr>
          <p:nvPr/>
        </p:nvSpPr>
        <p:spPr bwMode="auto">
          <a:xfrm>
            <a:off x="1373188" y="2471738"/>
            <a:ext cx="5807075" cy="15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8484" name="Line 51"/>
          <p:cNvSpPr>
            <a:spLocks noChangeShapeType="1"/>
          </p:cNvSpPr>
          <p:nvPr/>
        </p:nvSpPr>
        <p:spPr bwMode="auto">
          <a:xfrm>
            <a:off x="1373188" y="2894013"/>
            <a:ext cx="5807075" cy="15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8485" name="Line 52"/>
          <p:cNvSpPr>
            <a:spLocks noChangeShapeType="1"/>
          </p:cNvSpPr>
          <p:nvPr/>
        </p:nvSpPr>
        <p:spPr bwMode="auto">
          <a:xfrm>
            <a:off x="1373188" y="3317875"/>
            <a:ext cx="5807075" cy="15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8486" name="Line 53"/>
          <p:cNvSpPr>
            <a:spLocks noChangeShapeType="1"/>
          </p:cNvSpPr>
          <p:nvPr/>
        </p:nvSpPr>
        <p:spPr bwMode="auto">
          <a:xfrm>
            <a:off x="1373188" y="3733800"/>
            <a:ext cx="5807075" cy="15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8487" name="Line 54"/>
          <p:cNvSpPr>
            <a:spLocks noChangeShapeType="1"/>
          </p:cNvSpPr>
          <p:nvPr/>
        </p:nvSpPr>
        <p:spPr bwMode="auto">
          <a:xfrm>
            <a:off x="1373188" y="4157663"/>
            <a:ext cx="5807075" cy="15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8488" name="Line 55"/>
          <p:cNvSpPr>
            <a:spLocks noChangeShapeType="1"/>
          </p:cNvSpPr>
          <p:nvPr/>
        </p:nvSpPr>
        <p:spPr bwMode="auto">
          <a:xfrm>
            <a:off x="1373188" y="4579938"/>
            <a:ext cx="5807075" cy="15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8489" name="Line 56"/>
          <p:cNvSpPr>
            <a:spLocks noChangeShapeType="1"/>
          </p:cNvSpPr>
          <p:nvPr/>
        </p:nvSpPr>
        <p:spPr bwMode="auto">
          <a:xfrm>
            <a:off x="1373188" y="5003800"/>
            <a:ext cx="5807075" cy="15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8490" name="Line 57"/>
          <p:cNvSpPr>
            <a:spLocks noChangeShapeType="1"/>
          </p:cNvSpPr>
          <p:nvPr/>
        </p:nvSpPr>
        <p:spPr bwMode="auto">
          <a:xfrm>
            <a:off x="1373188" y="5427663"/>
            <a:ext cx="5807075" cy="15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8491" name="Line 58"/>
          <p:cNvSpPr>
            <a:spLocks noChangeShapeType="1"/>
          </p:cNvSpPr>
          <p:nvPr/>
        </p:nvSpPr>
        <p:spPr bwMode="auto">
          <a:xfrm>
            <a:off x="1373188" y="5851525"/>
            <a:ext cx="5807075" cy="15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8492" name="Line 59"/>
          <p:cNvSpPr>
            <a:spLocks noChangeShapeType="1"/>
          </p:cNvSpPr>
          <p:nvPr/>
        </p:nvSpPr>
        <p:spPr bwMode="auto">
          <a:xfrm flipV="1">
            <a:off x="7180263" y="1624013"/>
            <a:ext cx="1587" cy="42275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8493" name="Line 60"/>
          <p:cNvSpPr>
            <a:spLocks noChangeShapeType="1"/>
          </p:cNvSpPr>
          <p:nvPr/>
        </p:nvSpPr>
        <p:spPr bwMode="auto">
          <a:xfrm flipV="1">
            <a:off x="6213475" y="1624013"/>
            <a:ext cx="1588" cy="42275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8494" name="Line 61"/>
          <p:cNvSpPr>
            <a:spLocks noChangeShapeType="1"/>
          </p:cNvSpPr>
          <p:nvPr/>
        </p:nvSpPr>
        <p:spPr bwMode="auto">
          <a:xfrm flipV="1">
            <a:off x="5245100" y="1624013"/>
            <a:ext cx="1588" cy="42275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8495" name="Line 62"/>
          <p:cNvSpPr>
            <a:spLocks noChangeShapeType="1"/>
          </p:cNvSpPr>
          <p:nvPr/>
        </p:nvSpPr>
        <p:spPr bwMode="auto">
          <a:xfrm flipV="1">
            <a:off x="4276725" y="1624013"/>
            <a:ext cx="1588" cy="42275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8496" name="Line 63"/>
          <p:cNvSpPr>
            <a:spLocks noChangeShapeType="1"/>
          </p:cNvSpPr>
          <p:nvPr/>
        </p:nvSpPr>
        <p:spPr bwMode="auto">
          <a:xfrm flipV="1">
            <a:off x="3309938" y="1624013"/>
            <a:ext cx="1587" cy="42275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8497" name="Line 64"/>
          <p:cNvSpPr>
            <a:spLocks noChangeShapeType="1"/>
          </p:cNvSpPr>
          <p:nvPr/>
        </p:nvSpPr>
        <p:spPr bwMode="auto">
          <a:xfrm flipV="1">
            <a:off x="2341563" y="1624013"/>
            <a:ext cx="1587" cy="42275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8498" name="Line 65"/>
          <p:cNvSpPr>
            <a:spLocks noChangeShapeType="1"/>
          </p:cNvSpPr>
          <p:nvPr/>
        </p:nvSpPr>
        <p:spPr bwMode="auto">
          <a:xfrm flipV="1">
            <a:off x="1373188" y="1624013"/>
            <a:ext cx="1587" cy="42275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8499" name="Rectangle 66"/>
          <p:cNvSpPr>
            <a:spLocks noChangeArrowheads="1"/>
          </p:cNvSpPr>
          <p:nvPr/>
        </p:nvSpPr>
        <p:spPr bwMode="auto">
          <a:xfrm>
            <a:off x="1373188" y="1624013"/>
            <a:ext cx="5807075" cy="42275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cs typeface="Arial" pitchFamily="34" charset="0"/>
            </a:endParaRPr>
          </a:p>
        </p:txBody>
      </p:sp>
      <p:sp>
        <p:nvSpPr>
          <p:cNvPr id="18500" name="Freeform 67"/>
          <p:cNvSpPr>
            <a:spLocks/>
          </p:cNvSpPr>
          <p:nvPr/>
        </p:nvSpPr>
        <p:spPr bwMode="auto">
          <a:xfrm>
            <a:off x="1758950" y="1624013"/>
            <a:ext cx="5600700" cy="1604962"/>
          </a:xfrm>
          <a:custGeom>
            <a:avLst/>
            <a:gdLst>
              <a:gd name="T0" fmla="*/ 80963 w 3528"/>
              <a:gd name="T1" fmla="*/ 0 h 1011"/>
              <a:gd name="T2" fmla="*/ 196850 w 3528"/>
              <a:gd name="T3" fmla="*/ 0 h 1011"/>
              <a:gd name="T4" fmla="*/ 314325 w 3528"/>
              <a:gd name="T5" fmla="*/ 7937 h 1011"/>
              <a:gd name="T6" fmla="*/ 430213 w 3528"/>
              <a:gd name="T7" fmla="*/ 7937 h 1011"/>
              <a:gd name="T8" fmla="*/ 546100 w 3528"/>
              <a:gd name="T9" fmla="*/ 15875 h 1011"/>
              <a:gd name="T10" fmla="*/ 663575 w 3528"/>
              <a:gd name="T11" fmla="*/ 15875 h 1011"/>
              <a:gd name="T12" fmla="*/ 779463 w 3528"/>
              <a:gd name="T13" fmla="*/ 23812 h 1011"/>
              <a:gd name="T14" fmla="*/ 896938 w 3528"/>
              <a:gd name="T15" fmla="*/ 33337 h 1011"/>
              <a:gd name="T16" fmla="*/ 1012825 w 3528"/>
              <a:gd name="T17" fmla="*/ 41275 h 1011"/>
              <a:gd name="T18" fmla="*/ 1120775 w 3528"/>
              <a:gd name="T19" fmla="*/ 41275 h 1011"/>
              <a:gd name="T20" fmla="*/ 1236663 w 3528"/>
              <a:gd name="T21" fmla="*/ 49212 h 1011"/>
              <a:gd name="T22" fmla="*/ 1352550 w 3528"/>
              <a:gd name="T23" fmla="*/ 57150 h 1011"/>
              <a:gd name="T24" fmla="*/ 1470025 w 3528"/>
              <a:gd name="T25" fmla="*/ 73025 h 1011"/>
              <a:gd name="T26" fmla="*/ 1585913 w 3528"/>
              <a:gd name="T27" fmla="*/ 88900 h 1011"/>
              <a:gd name="T28" fmla="*/ 1703388 w 3528"/>
              <a:gd name="T29" fmla="*/ 98425 h 1011"/>
              <a:gd name="T30" fmla="*/ 1819275 w 3528"/>
              <a:gd name="T31" fmla="*/ 114300 h 1011"/>
              <a:gd name="T32" fmla="*/ 1935163 w 3528"/>
              <a:gd name="T33" fmla="*/ 138112 h 1011"/>
              <a:gd name="T34" fmla="*/ 2052638 w 3528"/>
              <a:gd name="T35" fmla="*/ 155575 h 1011"/>
              <a:gd name="T36" fmla="*/ 2168525 w 3528"/>
              <a:gd name="T37" fmla="*/ 171450 h 1011"/>
              <a:gd name="T38" fmla="*/ 2286000 w 3528"/>
              <a:gd name="T39" fmla="*/ 195262 h 1011"/>
              <a:gd name="T40" fmla="*/ 2401888 w 3528"/>
              <a:gd name="T41" fmla="*/ 220662 h 1011"/>
              <a:gd name="T42" fmla="*/ 2517775 w 3528"/>
              <a:gd name="T43" fmla="*/ 236537 h 1011"/>
              <a:gd name="T44" fmla="*/ 2635250 w 3528"/>
              <a:gd name="T45" fmla="*/ 260350 h 1011"/>
              <a:gd name="T46" fmla="*/ 2751138 w 3528"/>
              <a:gd name="T47" fmla="*/ 285750 h 1011"/>
              <a:gd name="T48" fmla="*/ 2867025 w 3528"/>
              <a:gd name="T49" fmla="*/ 325437 h 1011"/>
              <a:gd name="T50" fmla="*/ 2984500 w 3528"/>
              <a:gd name="T51" fmla="*/ 366712 h 1011"/>
              <a:gd name="T52" fmla="*/ 3100388 w 3528"/>
              <a:gd name="T53" fmla="*/ 382587 h 1011"/>
              <a:gd name="T54" fmla="*/ 3217863 w 3528"/>
              <a:gd name="T55" fmla="*/ 407987 h 1011"/>
              <a:gd name="T56" fmla="*/ 3333750 w 3528"/>
              <a:gd name="T57" fmla="*/ 439737 h 1011"/>
              <a:gd name="T58" fmla="*/ 3449638 w 3528"/>
              <a:gd name="T59" fmla="*/ 488950 h 1011"/>
              <a:gd name="T60" fmla="*/ 3567113 w 3528"/>
              <a:gd name="T61" fmla="*/ 520700 h 1011"/>
              <a:gd name="T62" fmla="*/ 3683000 w 3528"/>
              <a:gd name="T63" fmla="*/ 561975 h 1011"/>
              <a:gd name="T64" fmla="*/ 3800475 w 3528"/>
              <a:gd name="T65" fmla="*/ 635000 h 1011"/>
              <a:gd name="T66" fmla="*/ 3916363 w 3528"/>
              <a:gd name="T67" fmla="*/ 708025 h 1011"/>
              <a:gd name="T68" fmla="*/ 4024313 w 3528"/>
              <a:gd name="T69" fmla="*/ 757237 h 1011"/>
              <a:gd name="T70" fmla="*/ 4140200 w 3528"/>
              <a:gd name="T71" fmla="*/ 806450 h 1011"/>
              <a:gd name="T72" fmla="*/ 4256088 w 3528"/>
              <a:gd name="T73" fmla="*/ 855662 h 1011"/>
              <a:gd name="T74" fmla="*/ 4373563 w 3528"/>
              <a:gd name="T75" fmla="*/ 912812 h 1011"/>
              <a:gd name="T76" fmla="*/ 4489450 w 3528"/>
              <a:gd name="T77" fmla="*/ 952500 h 1011"/>
              <a:gd name="T78" fmla="*/ 4606925 w 3528"/>
              <a:gd name="T79" fmla="*/ 993775 h 1011"/>
              <a:gd name="T80" fmla="*/ 4722813 w 3528"/>
              <a:gd name="T81" fmla="*/ 1074737 h 1011"/>
              <a:gd name="T82" fmla="*/ 4838700 w 3528"/>
              <a:gd name="T83" fmla="*/ 1173162 h 1011"/>
              <a:gd name="T84" fmla="*/ 4956175 w 3528"/>
              <a:gd name="T85" fmla="*/ 1254125 h 1011"/>
              <a:gd name="T86" fmla="*/ 5072063 w 3528"/>
              <a:gd name="T87" fmla="*/ 1327150 h 1011"/>
              <a:gd name="T88" fmla="*/ 5189538 w 3528"/>
              <a:gd name="T89" fmla="*/ 1392237 h 1011"/>
              <a:gd name="T90" fmla="*/ 5305425 w 3528"/>
              <a:gd name="T91" fmla="*/ 1433512 h 1011"/>
              <a:gd name="T92" fmla="*/ 5421313 w 3528"/>
              <a:gd name="T93" fmla="*/ 1482725 h 1011"/>
              <a:gd name="T94" fmla="*/ 5538788 w 3528"/>
              <a:gd name="T95" fmla="*/ 1563687 h 101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528"/>
              <a:gd name="T145" fmla="*/ 0 h 1011"/>
              <a:gd name="T146" fmla="*/ 3528 w 3528"/>
              <a:gd name="T147" fmla="*/ 1011 h 101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528" h="1011">
                <a:moveTo>
                  <a:pt x="0" y="0"/>
                </a:moveTo>
                <a:lnTo>
                  <a:pt x="28" y="0"/>
                </a:lnTo>
                <a:lnTo>
                  <a:pt x="51" y="0"/>
                </a:lnTo>
                <a:lnTo>
                  <a:pt x="73" y="0"/>
                </a:lnTo>
                <a:lnTo>
                  <a:pt x="96" y="0"/>
                </a:lnTo>
                <a:lnTo>
                  <a:pt x="124" y="0"/>
                </a:lnTo>
                <a:lnTo>
                  <a:pt x="147" y="5"/>
                </a:lnTo>
                <a:lnTo>
                  <a:pt x="169" y="5"/>
                </a:lnTo>
                <a:lnTo>
                  <a:pt x="198" y="5"/>
                </a:lnTo>
                <a:lnTo>
                  <a:pt x="220" y="5"/>
                </a:lnTo>
                <a:lnTo>
                  <a:pt x="243" y="5"/>
                </a:lnTo>
                <a:lnTo>
                  <a:pt x="271" y="5"/>
                </a:lnTo>
                <a:lnTo>
                  <a:pt x="294" y="5"/>
                </a:lnTo>
                <a:lnTo>
                  <a:pt x="316" y="10"/>
                </a:lnTo>
                <a:lnTo>
                  <a:pt x="344" y="10"/>
                </a:lnTo>
                <a:lnTo>
                  <a:pt x="367" y="10"/>
                </a:lnTo>
                <a:lnTo>
                  <a:pt x="390" y="10"/>
                </a:lnTo>
                <a:lnTo>
                  <a:pt x="418" y="10"/>
                </a:lnTo>
                <a:lnTo>
                  <a:pt x="440" y="10"/>
                </a:lnTo>
                <a:lnTo>
                  <a:pt x="463" y="15"/>
                </a:lnTo>
                <a:lnTo>
                  <a:pt x="491" y="15"/>
                </a:lnTo>
                <a:lnTo>
                  <a:pt x="514" y="15"/>
                </a:lnTo>
                <a:lnTo>
                  <a:pt x="536" y="15"/>
                </a:lnTo>
                <a:lnTo>
                  <a:pt x="565" y="21"/>
                </a:lnTo>
                <a:lnTo>
                  <a:pt x="587" y="21"/>
                </a:lnTo>
                <a:lnTo>
                  <a:pt x="610" y="21"/>
                </a:lnTo>
                <a:lnTo>
                  <a:pt x="638" y="26"/>
                </a:lnTo>
                <a:lnTo>
                  <a:pt x="661" y="26"/>
                </a:lnTo>
                <a:lnTo>
                  <a:pt x="683" y="26"/>
                </a:lnTo>
                <a:lnTo>
                  <a:pt x="706" y="26"/>
                </a:lnTo>
                <a:lnTo>
                  <a:pt x="734" y="31"/>
                </a:lnTo>
                <a:lnTo>
                  <a:pt x="756" y="31"/>
                </a:lnTo>
                <a:lnTo>
                  <a:pt x="779" y="31"/>
                </a:lnTo>
                <a:lnTo>
                  <a:pt x="807" y="31"/>
                </a:lnTo>
                <a:lnTo>
                  <a:pt x="830" y="36"/>
                </a:lnTo>
                <a:lnTo>
                  <a:pt x="852" y="36"/>
                </a:lnTo>
                <a:lnTo>
                  <a:pt x="881" y="41"/>
                </a:lnTo>
                <a:lnTo>
                  <a:pt x="903" y="41"/>
                </a:lnTo>
                <a:lnTo>
                  <a:pt x="926" y="46"/>
                </a:lnTo>
                <a:lnTo>
                  <a:pt x="954" y="46"/>
                </a:lnTo>
                <a:lnTo>
                  <a:pt x="977" y="51"/>
                </a:lnTo>
                <a:lnTo>
                  <a:pt x="999" y="56"/>
                </a:lnTo>
                <a:lnTo>
                  <a:pt x="1027" y="56"/>
                </a:lnTo>
                <a:lnTo>
                  <a:pt x="1050" y="62"/>
                </a:lnTo>
                <a:lnTo>
                  <a:pt x="1073" y="62"/>
                </a:lnTo>
                <a:lnTo>
                  <a:pt x="1101" y="67"/>
                </a:lnTo>
                <a:lnTo>
                  <a:pt x="1123" y="72"/>
                </a:lnTo>
                <a:lnTo>
                  <a:pt x="1146" y="72"/>
                </a:lnTo>
                <a:lnTo>
                  <a:pt x="1174" y="77"/>
                </a:lnTo>
                <a:lnTo>
                  <a:pt x="1197" y="82"/>
                </a:lnTo>
                <a:lnTo>
                  <a:pt x="1219" y="87"/>
                </a:lnTo>
                <a:lnTo>
                  <a:pt x="1248" y="87"/>
                </a:lnTo>
                <a:lnTo>
                  <a:pt x="1270" y="92"/>
                </a:lnTo>
                <a:lnTo>
                  <a:pt x="1293" y="98"/>
                </a:lnTo>
                <a:lnTo>
                  <a:pt x="1315" y="103"/>
                </a:lnTo>
                <a:lnTo>
                  <a:pt x="1344" y="103"/>
                </a:lnTo>
                <a:lnTo>
                  <a:pt x="1366" y="108"/>
                </a:lnTo>
                <a:lnTo>
                  <a:pt x="1389" y="113"/>
                </a:lnTo>
                <a:lnTo>
                  <a:pt x="1417" y="118"/>
                </a:lnTo>
                <a:lnTo>
                  <a:pt x="1440" y="123"/>
                </a:lnTo>
                <a:lnTo>
                  <a:pt x="1462" y="128"/>
                </a:lnTo>
                <a:lnTo>
                  <a:pt x="1490" y="133"/>
                </a:lnTo>
                <a:lnTo>
                  <a:pt x="1513" y="139"/>
                </a:lnTo>
                <a:lnTo>
                  <a:pt x="1536" y="144"/>
                </a:lnTo>
                <a:lnTo>
                  <a:pt x="1564" y="149"/>
                </a:lnTo>
                <a:lnTo>
                  <a:pt x="1586" y="149"/>
                </a:lnTo>
                <a:lnTo>
                  <a:pt x="1609" y="154"/>
                </a:lnTo>
                <a:lnTo>
                  <a:pt x="1637" y="159"/>
                </a:lnTo>
                <a:lnTo>
                  <a:pt x="1660" y="164"/>
                </a:lnTo>
                <a:lnTo>
                  <a:pt x="1682" y="169"/>
                </a:lnTo>
                <a:lnTo>
                  <a:pt x="1711" y="174"/>
                </a:lnTo>
                <a:lnTo>
                  <a:pt x="1733" y="180"/>
                </a:lnTo>
                <a:lnTo>
                  <a:pt x="1756" y="190"/>
                </a:lnTo>
                <a:lnTo>
                  <a:pt x="1784" y="200"/>
                </a:lnTo>
                <a:lnTo>
                  <a:pt x="1806" y="205"/>
                </a:lnTo>
                <a:lnTo>
                  <a:pt x="1829" y="216"/>
                </a:lnTo>
                <a:lnTo>
                  <a:pt x="1857" y="221"/>
                </a:lnTo>
                <a:lnTo>
                  <a:pt x="1880" y="231"/>
                </a:lnTo>
                <a:lnTo>
                  <a:pt x="1902" y="236"/>
                </a:lnTo>
                <a:lnTo>
                  <a:pt x="1925" y="236"/>
                </a:lnTo>
                <a:lnTo>
                  <a:pt x="1953" y="241"/>
                </a:lnTo>
                <a:lnTo>
                  <a:pt x="1976" y="246"/>
                </a:lnTo>
                <a:lnTo>
                  <a:pt x="1998" y="251"/>
                </a:lnTo>
                <a:lnTo>
                  <a:pt x="2027" y="257"/>
                </a:lnTo>
                <a:lnTo>
                  <a:pt x="2049" y="262"/>
                </a:lnTo>
                <a:lnTo>
                  <a:pt x="2072" y="267"/>
                </a:lnTo>
                <a:lnTo>
                  <a:pt x="2100" y="277"/>
                </a:lnTo>
                <a:lnTo>
                  <a:pt x="2123" y="287"/>
                </a:lnTo>
                <a:lnTo>
                  <a:pt x="2145" y="298"/>
                </a:lnTo>
                <a:lnTo>
                  <a:pt x="2173" y="308"/>
                </a:lnTo>
                <a:lnTo>
                  <a:pt x="2196" y="313"/>
                </a:lnTo>
                <a:lnTo>
                  <a:pt x="2219" y="318"/>
                </a:lnTo>
                <a:lnTo>
                  <a:pt x="2247" y="328"/>
                </a:lnTo>
                <a:lnTo>
                  <a:pt x="2269" y="334"/>
                </a:lnTo>
                <a:lnTo>
                  <a:pt x="2292" y="344"/>
                </a:lnTo>
                <a:lnTo>
                  <a:pt x="2320" y="354"/>
                </a:lnTo>
                <a:lnTo>
                  <a:pt x="2343" y="369"/>
                </a:lnTo>
                <a:lnTo>
                  <a:pt x="2365" y="385"/>
                </a:lnTo>
                <a:lnTo>
                  <a:pt x="2394" y="400"/>
                </a:lnTo>
                <a:lnTo>
                  <a:pt x="2416" y="421"/>
                </a:lnTo>
                <a:lnTo>
                  <a:pt x="2439" y="436"/>
                </a:lnTo>
                <a:lnTo>
                  <a:pt x="2467" y="446"/>
                </a:lnTo>
                <a:lnTo>
                  <a:pt x="2490" y="457"/>
                </a:lnTo>
                <a:lnTo>
                  <a:pt x="2512" y="467"/>
                </a:lnTo>
                <a:lnTo>
                  <a:pt x="2535" y="477"/>
                </a:lnTo>
                <a:lnTo>
                  <a:pt x="2563" y="487"/>
                </a:lnTo>
                <a:lnTo>
                  <a:pt x="2586" y="498"/>
                </a:lnTo>
                <a:lnTo>
                  <a:pt x="2608" y="508"/>
                </a:lnTo>
                <a:lnTo>
                  <a:pt x="2636" y="518"/>
                </a:lnTo>
                <a:lnTo>
                  <a:pt x="2659" y="529"/>
                </a:lnTo>
                <a:lnTo>
                  <a:pt x="2681" y="539"/>
                </a:lnTo>
                <a:lnTo>
                  <a:pt x="2710" y="554"/>
                </a:lnTo>
                <a:lnTo>
                  <a:pt x="2732" y="564"/>
                </a:lnTo>
                <a:lnTo>
                  <a:pt x="2755" y="575"/>
                </a:lnTo>
                <a:lnTo>
                  <a:pt x="2783" y="580"/>
                </a:lnTo>
                <a:lnTo>
                  <a:pt x="2806" y="590"/>
                </a:lnTo>
                <a:lnTo>
                  <a:pt x="2828" y="600"/>
                </a:lnTo>
                <a:lnTo>
                  <a:pt x="2856" y="605"/>
                </a:lnTo>
                <a:lnTo>
                  <a:pt x="2879" y="616"/>
                </a:lnTo>
                <a:lnTo>
                  <a:pt x="2902" y="626"/>
                </a:lnTo>
                <a:lnTo>
                  <a:pt x="2930" y="636"/>
                </a:lnTo>
                <a:lnTo>
                  <a:pt x="2952" y="657"/>
                </a:lnTo>
                <a:lnTo>
                  <a:pt x="2975" y="677"/>
                </a:lnTo>
                <a:lnTo>
                  <a:pt x="3003" y="698"/>
                </a:lnTo>
                <a:lnTo>
                  <a:pt x="3026" y="718"/>
                </a:lnTo>
                <a:lnTo>
                  <a:pt x="3048" y="739"/>
                </a:lnTo>
                <a:lnTo>
                  <a:pt x="3077" y="759"/>
                </a:lnTo>
                <a:lnTo>
                  <a:pt x="3099" y="775"/>
                </a:lnTo>
                <a:lnTo>
                  <a:pt x="3122" y="790"/>
                </a:lnTo>
                <a:lnTo>
                  <a:pt x="3144" y="806"/>
                </a:lnTo>
                <a:lnTo>
                  <a:pt x="3173" y="821"/>
                </a:lnTo>
                <a:lnTo>
                  <a:pt x="3195" y="836"/>
                </a:lnTo>
                <a:lnTo>
                  <a:pt x="3218" y="847"/>
                </a:lnTo>
                <a:lnTo>
                  <a:pt x="3246" y="862"/>
                </a:lnTo>
                <a:lnTo>
                  <a:pt x="3269" y="877"/>
                </a:lnTo>
                <a:lnTo>
                  <a:pt x="3291" y="888"/>
                </a:lnTo>
                <a:lnTo>
                  <a:pt x="3319" y="898"/>
                </a:lnTo>
                <a:lnTo>
                  <a:pt x="3342" y="903"/>
                </a:lnTo>
                <a:lnTo>
                  <a:pt x="3365" y="913"/>
                </a:lnTo>
                <a:lnTo>
                  <a:pt x="3393" y="924"/>
                </a:lnTo>
                <a:lnTo>
                  <a:pt x="3415" y="934"/>
                </a:lnTo>
                <a:lnTo>
                  <a:pt x="3438" y="949"/>
                </a:lnTo>
                <a:lnTo>
                  <a:pt x="3466" y="965"/>
                </a:lnTo>
                <a:lnTo>
                  <a:pt x="3489" y="985"/>
                </a:lnTo>
                <a:lnTo>
                  <a:pt x="3511" y="1001"/>
                </a:lnTo>
                <a:lnTo>
                  <a:pt x="3528" y="1011"/>
                </a:lnTo>
              </a:path>
            </a:pathLst>
          </a:custGeom>
          <a:noFill/>
          <a:ln w="38100">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sp>
        <p:nvSpPr>
          <p:cNvPr id="18501" name="Freeform 68"/>
          <p:cNvSpPr>
            <a:spLocks/>
          </p:cNvSpPr>
          <p:nvPr/>
        </p:nvSpPr>
        <p:spPr bwMode="auto">
          <a:xfrm>
            <a:off x="1758950" y="1624013"/>
            <a:ext cx="5600700" cy="3452812"/>
          </a:xfrm>
          <a:custGeom>
            <a:avLst/>
            <a:gdLst>
              <a:gd name="T0" fmla="*/ 80963 w 3528"/>
              <a:gd name="T1" fmla="*/ 7937 h 2175"/>
              <a:gd name="T2" fmla="*/ 196850 w 3528"/>
              <a:gd name="T3" fmla="*/ 7937 h 2175"/>
              <a:gd name="T4" fmla="*/ 314325 w 3528"/>
              <a:gd name="T5" fmla="*/ 23812 h 2175"/>
              <a:gd name="T6" fmla="*/ 430213 w 3528"/>
              <a:gd name="T7" fmla="*/ 41275 h 2175"/>
              <a:gd name="T8" fmla="*/ 546100 w 3528"/>
              <a:gd name="T9" fmla="*/ 49212 h 2175"/>
              <a:gd name="T10" fmla="*/ 663575 w 3528"/>
              <a:gd name="T11" fmla="*/ 65087 h 2175"/>
              <a:gd name="T12" fmla="*/ 779463 w 3528"/>
              <a:gd name="T13" fmla="*/ 80962 h 2175"/>
              <a:gd name="T14" fmla="*/ 896938 w 3528"/>
              <a:gd name="T15" fmla="*/ 106362 h 2175"/>
              <a:gd name="T16" fmla="*/ 1012825 w 3528"/>
              <a:gd name="T17" fmla="*/ 130175 h 2175"/>
              <a:gd name="T18" fmla="*/ 1120775 w 3528"/>
              <a:gd name="T19" fmla="*/ 155575 h 2175"/>
              <a:gd name="T20" fmla="*/ 1236663 w 3528"/>
              <a:gd name="T21" fmla="*/ 171450 h 2175"/>
              <a:gd name="T22" fmla="*/ 1352550 w 3528"/>
              <a:gd name="T23" fmla="*/ 203200 h 2175"/>
              <a:gd name="T24" fmla="*/ 1470025 w 3528"/>
              <a:gd name="T25" fmla="*/ 252412 h 2175"/>
              <a:gd name="T26" fmla="*/ 1585913 w 3528"/>
              <a:gd name="T27" fmla="*/ 293687 h 2175"/>
              <a:gd name="T28" fmla="*/ 1703388 w 3528"/>
              <a:gd name="T29" fmla="*/ 342900 h 2175"/>
              <a:gd name="T30" fmla="*/ 1819275 w 3528"/>
              <a:gd name="T31" fmla="*/ 398462 h 2175"/>
              <a:gd name="T32" fmla="*/ 1935163 w 3528"/>
              <a:gd name="T33" fmla="*/ 463550 h 2175"/>
              <a:gd name="T34" fmla="*/ 2052638 w 3528"/>
              <a:gd name="T35" fmla="*/ 520700 h 2175"/>
              <a:gd name="T36" fmla="*/ 2168525 w 3528"/>
              <a:gd name="T37" fmla="*/ 577850 h 2175"/>
              <a:gd name="T38" fmla="*/ 2286000 w 3528"/>
              <a:gd name="T39" fmla="*/ 660400 h 2175"/>
              <a:gd name="T40" fmla="*/ 2401888 w 3528"/>
              <a:gd name="T41" fmla="*/ 725487 h 2175"/>
              <a:gd name="T42" fmla="*/ 2517775 w 3528"/>
              <a:gd name="T43" fmla="*/ 782637 h 2175"/>
              <a:gd name="T44" fmla="*/ 2635250 w 3528"/>
              <a:gd name="T45" fmla="*/ 839787 h 2175"/>
              <a:gd name="T46" fmla="*/ 2751138 w 3528"/>
              <a:gd name="T47" fmla="*/ 936625 h 2175"/>
              <a:gd name="T48" fmla="*/ 2867025 w 3528"/>
              <a:gd name="T49" fmla="*/ 1058862 h 2175"/>
              <a:gd name="T50" fmla="*/ 2984500 w 3528"/>
              <a:gd name="T51" fmla="*/ 1147762 h 2175"/>
              <a:gd name="T52" fmla="*/ 3100388 w 3528"/>
              <a:gd name="T53" fmla="*/ 1214437 h 2175"/>
              <a:gd name="T54" fmla="*/ 3217863 w 3528"/>
              <a:gd name="T55" fmla="*/ 1270000 h 2175"/>
              <a:gd name="T56" fmla="*/ 3333750 w 3528"/>
              <a:gd name="T57" fmla="*/ 1368425 h 2175"/>
              <a:gd name="T58" fmla="*/ 3449638 w 3528"/>
              <a:gd name="T59" fmla="*/ 1482725 h 2175"/>
              <a:gd name="T60" fmla="*/ 3567113 w 3528"/>
              <a:gd name="T61" fmla="*/ 1571625 h 2175"/>
              <a:gd name="T62" fmla="*/ 3683000 w 3528"/>
              <a:gd name="T63" fmla="*/ 1670050 h 2175"/>
              <a:gd name="T64" fmla="*/ 3800475 w 3528"/>
              <a:gd name="T65" fmla="*/ 1857375 h 2175"/>
              <a:gd name="T66" fmla="*/ 3916363 w 3528"/>
              <a:gd name="T67" fmla="*/ 2028825 h 2175"/>
              <a:gd name="T68" fmla="*/ 4024313 w 3528"/>
              <a:gd name="T69" fmla="*/ 2125662 h 2175"/>
              <a:gd name="T70" fmla="*/ 4140200 w 3528"/>
              <a:gd name="T71" fmla="*/ 2232025 h 2175"/>
              <a:gd name="T72" fmla="*/ 4256088 w 3528"/>
              <a:gd name="T73" fmla="*/ 2338387 h 2175"/>
              <a:gd name="T74" fmla="*/ 4373563 w 3528"/>
              <a:gd name="T75" fmla="*/ 2435225 h 2175"/>
              <a:gd name="T76" fmla="*/ 4489450 w 3528"/>
              <a:gd name="T77" fmla="*/ 2508250 h 2175"/>
              <a:gd name="T78" fmla="*/ 4606925 w 3528"/>
              <a:gd name="T79" fmla="*/ 2590800 h 2175"/>
              <a:gd name="T80" fmla="*/ 4722813 w 3528"/>
              <a:gd name="T81" fmla="*/ 2728912 h 2175"/>
              <a:gd name="T82" fmla="*/ 4838700 w 3528"/>
              <a:gd name="T83" fmla="*/ 2890837 h 2175"/>
              <a:gd name="T84" fmla="*/ 4956175 w 3528"/>
              <a:gd name="T85" fmla="*/ 3013075 h 2175"/>
              <a:gd name="T86" fmla="*/ 5072063 w 3528"/>
              <a:gd name="T87" fmla="*/ 3111500 h 2175"/>
              <a:gd name="T88" fmla="*/ 5189538 w 3528"/>
              <a:gd name="T89" fmla="*/ 3192462 h 2175"/>
              <a:gd name="T90" fmla="*/ 5305425 w 3528"/>
              <a:gd name="T91" fmla="*/ 3257550 h 2175"/>
              <a:gd name="T92" fmla="*/ 5421313 w 3528"/>
              <a:gd name="T93" fmla="*/ 3314700 h 2175"/>
              <a:gd name="T94" fmla="*/ 5538788 w 3528"/>
              <a:gd name="T95" fmla="*/ 3397250 h 217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528"/>
              <a:gd name="T145" fmla="*/ 0 h 2175"/>
              <a:gd name="T146" fmla="*/ 3528 w 3528"/>
              <a:gd name="T147" fmla="*/ 2175 h 217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528" h="2175">
                <a:moveTo>
                  <a:pt x="0" y="0"/>
                </a:moveTo>
                <a:lnTo>
                  <a:pt x="28" y="5"/>
                </a:lnTo>
                <a:lnTo>
                  <a:pt x="51" y="5"/>
                </a:lnTo>
                <a:lnTo>
                  <a:pt x="73" y="5"/>
                </a:lnTo>
                <a:lnTo>
                  <a:pt x="96" y="5"/>
                </a:lnTo>
                <a:lnTo>
                  <a:pt x="124" y="5"/>
                </a:lnTo>
                <a:lnTo>
                  <a:pt x="147" y="10"/>
                </a:lnTo>
                <a:lnTo>
                  <a:pt x="169" y="10"/>
                </a:lnTo>
                <a:lnTo>
                  <a:pt x="198" y="15"/>
                </a:lnTo>
                <a:lnTo>
                  <a:pt x="220" y="15"/>
                </a:lnTo>
                <a:lnTo>
                  <a:pt x="243" y="21"/>
                </a:lnTo>
                <a:lnTo>
                  <a:pt x="271" y="26"/>
                </a:lnTo>
                <a:lnTo>
                  <a:pt x="294" y="26"/>
                </a:lnTo>
                <a:lnTo>
                  <a:pt x="316" y="31"/>
                </a:lnTo>
                <a:lnTo>
                  <a:pt x="344" y="31"/>
                </a:lnTo>
                <a:lnTo>
                  <a:pt x="367" y="36"/>
                </a:lnTo>
                <a:lnTo>
                  <a:pt x="390" y="41"/>
                </a:lnTo>
                <a:lnTo>
                  <a:pt x="418" y="41"/>
                </a:lnTo>
                <a:lnTo>
                  <a:pt x="440" y="46"/>
                </a:lnTo>
                <a:lnTo>
                  <a:pt x="463" y="46"/>
                </a:lnTo>
                <a:lnTo>
                  <a:pt x="491" y="51"/>
                </a:lnTo>
                <a:lnTo>
                  <a:pt x="514" y="56"/>
                </a:lnTo>
                <a:lnTo>
                  <a:pt x="536" y="62"/>
                </a:lnTo>
                <a:lnTo>
                  <a:pt x="565" y="67"/>
                </a:lnTo>
                <a:lnTo>
                  <a:pt x="587" y="72"/>
                </a:lnTo>
                <a:lnTo>
                  <a:pt x="610" y="77"/>
                </a:lnTo>
                <a:lnTo>
                  <a:pt x="638" y="82"/>
                </a:lnTo>
                <a:lnTo>
                  <a:pt x="661" y="87"/>
                </a:lnTo>
                <a:lnTo>
                  <a:pt x="683" y="92"/>
                </a:lnTo>
                <a:lnTo>
                  <a:pt x="706" y="98"/>
                </a:lnTo>
                <a:lnTo>
                  <a:pt x="734" y="103"/>
                </a:lnTo>
                <a:lnTo>
                  <a:pt x="756" y="108"/>
                </a:lnTo>
                <a:lnTo>
                  <a:pt x="779" y="108"/>
                </a:lnTo>
                <a:lnTo>
                  <a:pt x="807" y="113"/>
                </a:lnTo>
                <a:lnTo>
                  <a:pt x="830" y="123"/>
                </a:lnTo>
                <a:lnTo>
                  <a:pt x="852" y="128"/>
                </a:lnTo>
                <a:lnTo>
                  <a:pt x="881" y="139"/>
                </a:lnTo>
                <a:lnTo>
                  <a:pt x="903" y="149"/>
                </a:lnTo>
                <a:lnTo>
                  <a:pt x="926" y="159"/>
                </a:lnTo>
                <a:lnTo>
                  <a:pt x="954" y="169"/>
                </a:lnTo>
                <a:lnTo>
                  <a:pt x="977" y="180"/>
                </a:lnTo>
                <a:lnTo>
                  <a:pt x="999" y="185"/>
                </a:lnTo>
                <a:lnTo>
                  <a:pt x="1027" y="195"/>
                </a:lnTo>
                <a:lnTo>
                  <a:pt x="1050" y="205"/>
                </a:lnTo>
                <a:lnTo>
                  <a:pt x="1073" y="216"/>
                </a:lnTo>
                <a:lnTo>
                  <a:pt x="1101" y="226"/>
                </a:lnTo>
                <a:lnTo>
                  <a:pt x="1123" y="236"/>
                </a:lnTo>
                <a:lnTo>
                  <a:pt x="1146" y="251"/>
                </a:lnTo>
                <a:lnTo>
                  <a:pt x="1174" y="267"/>
                </a:lnTo>
                <a:lnTo>
                  <a:pt x="1197" y="277"/>
                </a:lnTo>
                <a:lnTo>
                  <a:pt x="1219" y="292"/>
                </a:lnTo>
                <a:lnTo>
                  <a:pt x="1248" y="303"/>
                </a:lnTo>
                <a:lnTo>
                  <a:pt x="1270" y="318"/>
                </a:lnTo>
                <a:lnTo>
                  <a:pt x="1293" y="328"/>
                </a:lnTo>
                <a:lnTo>
                  <a:pt x="1315" y="339"/>
                </a:lnTo>
                <a:lnTo>
                  <a:pt x="1344" y="354"/>
                </a:lnTo>
                <a:lnTo>
                  <a:pt x="1366" y="364"/>
                </a:lnTo>
                <a:lnTo>
                  <a:pt x="1389" y="385"/>
                </a:lnTo>
                <a:lnTo>
                  <a:pt x="1417" y="400"/>
                </a:lnTo>
                <a:lnTo>
                  <a:pt x="1440" y="416"/>
                </a:lnTo>
                <a:lnTo>
                  <a:pt x="1462" y="431"/>
                </a:lnTo>
                <a:lnTo>
                  <a:pt x="1490" y="446"/>
                </a:lnTo>
                <a:lnTo>
                  <a:pt x="1513" y="457"/>
                </a:lnTo>
                <a:lnTo>
                  <a:pt x="1536" y="472"/>
                </a:lnTo>
                <a:lnTo>
                  <a:pt x="1564" y="482"/>
                </a:lnTo>
                <a:lnTo>
                  <a:pt x="1586" y="493"/>
                </a:lnTo>
                <a:lnTo>
                  <a:pt x="1609" y="503"/>
                </a:lnTo>
                <a:lnTo>
                  <a:pt x="1637" y="518"/>
                </a:lnTo>
                <a:lnTo>
                  <a:pt x="1660" y="529"/>
                </a:lnTo>
                <a:lnTo>
                  <a:pt x="1682" y="549"/>
                </a:lnTo>
                <a:lnTo>
                  <a:pt x="1711" y="564"/>
                </a:lnTo>
                <a:lnTo>
                  <a:pt x="1733" y="590"/>
                </a:lnTo>
                <a:lnTo>
                  <a:pt x="1756" y="616"/>
                </a:lnTo>
                <a:lnTo>
                  <a:pt x="1784" y="641"/>
                </a:lnTo>
                <a:lnTo>
                  <a:pt x="1806" y="667"/>
                </a:lnTo>
                <a:lnTo>
                  <a:pt x="1829" y="688"/>
                </a:lnTo>
                <a:lnTo>
                  <a:pt x="1857" y="708"/>
                </a:lnTo>
                <a:lnTo>
                  <a:pt x="1880" y="723"/>
                </a:lnTo>
                <a:lnTo>
                  <a:pt x="1902" y="739"/>
                </a:lnTo>
                <a:lnTo>
                  <a:pt x="1925" y="749"/>
                </a:lnTo>
                <a:lnTo>
                  <a:pt x="1953" y="765"/>
                </a:lnTo>
                <a:lnTo>
                  <a:pt x="1976" y="775"/>
                </a:lnTo>
                <a:lnTo>
                  <a:pt x="1998" y="790"/>
                </a:lnTo>
                <a:lnTo>
                  <a:pt x="2027" y="800"/>
                </a:lnTo>
                <a:lnTo>
                  <a:pt x="2049" y="816"/>
                </a:lnTo>
                <a:lnTo>
                  <a:pt x="2072" y="836"/>
                </a:lnTo>
                <a:lnTo>
                  <a:pt x="2100" y="862"/>
                </a:lnTo>
                <a:lnTo>
                  <a:pt x="2123" y="883"/>
                </a:lnTo>
                <a:lnTo>
                  <a:pt x="2145" y="908"/>
                </a:lnTo>
                <a:lnTo>
                  <a:pt x="2173" y="934"/>
                </a:lnTo>
                <a:lnTo>
                  <a:pt x="2196" y="954"/>
                </a:lnTo>
                <a:lnTo>
                  <a:pt x="2219" y="970"/>
                </a:lnTo>
                <a:lnTo>
                  <a:pt x="2247" y="990"/>
                </a:lnTo>
                <a:lnTo>
                  <a:pt x="2269" y="1006"/>
                </a:lnTo>
                <a:lnTo>
                  <a:pt x="2292" y="1026"/>
                </a:lnTo>
                <a:lnTo>
                  <a:pt x="2320" y="1052"/>
                </a:lnTo>
                <a:lnTo>
                  <a:pt x="2343" y="1088"/>
                </a:lnTo>
                <a:lnTo>
                  <a:pt x="2365" y="1129"/>
                </a:lnTo>
                <a:lnTo>
                  <a:pt x="2394" y="1170"/>
                </a:lnTo>
                <a:lnTo>
                  <a:pt x="2416" y="1206"/>
                </a:lnTo>
                <a:lnTo>
                  <a:pt x="2439" y="1247"/>
                </a:lnTo>
                <a:lnTo>
                  <a:pt x="2467" y="1278"/>
                </a:lnTo>
                <a:lnTo>
                  <a:pt x="2490" y="1298"/>
                </a:lnTo>
                <a:lnTo>
                  <a:pt x="2512" y="1324"/>
                </a:lnTo>
                <a:lnTo>
                  <a:pt x="2535" y="1339"/>
                </a:lnTo>
                <a:lnTo>
                  <a:pt x="2563" y="1360"/>
                </a:lnTo>
                <a:lnTo>
                  <a:pt x="2586" y="1380"/>
                </a:lnTo>
                <a:lnTo>
                  <a:pt x="2608" y="1406"/>
                </a:lnTo>
                <a:lnTo>
                  <a:pt x="2636" y="1426"/>
                </a:lnTo>
                <a:lnTo>
                  <a:pt x="2659" y="1447"/>
                </a:lnTo>
                <a:lnTo>
                  <a:pt x="2681" y="1473"/>
                </a:lnTo>
                <a:lnTo>
                  <a:pt x="2710" y="1493"/>
                </a:lnTo>
                <a:lnTo>
                  <a:pt x="2732" y="1514"/>
                </a:lnTo>
                <a:lnTo>
                  <a:pt x="2755" y="1534"/>
                </a:lnTo>
                <a:lnTo>
                  <a:pt x="2783" y="1550"/>
                </a:lnTo>
                <a:lnTo>
                  <a:pt x="2806" y="1565"/>
                </a:lnTo>
                <a:lnTo>
                  <a:pt x="2828" y="1580"/>
                </a:lnTo>
                <a:lnTo>
                  <a:pt x="2856" y="1596"/>
                </a:lnTo>
                <a:lnTo>
                  <a:pt x="2879" y="1611"/>
                </a:lnTo>
                <a:lnTo>
                  <a:pt x="2902" y="1632"/>
                </a:lnTo>
                <a:lnTo>
                  <a:pt x="2930" y="1652"/>
                </a:lnTo>
                <a:lnTo>
                  <a:pt x="2952" y="1683"/>
                </a:lnTo>
                <a:lnTo>
                  <a:pt x="2975" y="1719"/>
                </a:lnTo>
                <a:lnTo>
                  <a:pt x="3003" y="1755"/>
                </a:lnTo>
                <a:lnTo>
                  <a:pt x="3026" y="1791"/>
                </a:lnTo>
                <a:lnTo>
                  <a:pt x="3048" y="1821"/>
                </a:lnTo>
                <a:lnTo>
                  <a:pt x="3077" y="1852"/>
                </a:lnTo>
                <a:lnTo>
                  <a:pt x="3099" y="1878"/>
                </a:lnTo>
                <a:lnTo>
                  <a:pt x="3122" y="1898"/>
                </a:lnTo>
                <a:lnTo>
                  <a:pt x="3144" y="1919"/>
                </a:lnTo>
                <a:lnTo>
                  <a:pt x="3173" y="1939"/>
                </a:lnTo>
                <a:lnTo>
                  <a:pt x="3195" y="1960"/>
                </a:lnTo>
                <a:lnTo>
                  <a:pt x="3218" y="1980"/>
                </a:lnTo>
                <a:lnTo>
                  <a:pt x="3246" y="1996"/>
                </a:lnTo>
                <a:lnTo>
                  <a:pt x="3269" y="2011"/>
                </a:lnTo>
                <a:lnTo>
                  <a:pt x="3291" y="2027"/>
                </a:lnTo>
                <a:lnTo>
                  <a:pt x="3319" y="2042"/>
                </a:lnTo>
                <a:lnTo>
                  <a:pt x="3342" y="2052"/>
                </a:lnTo>
                <a:lnTo>
                  <a:pt x="3365" y="2063"/>
                </a:lnTo>
                <a:lnTo>
                  <a:pt x="3393" y="2073"/>
                </a:lnTo>
                <a:lnTo>
                  <a:pt x="3415" y="2088"/>
                </a:lnTo>
                <a:lnTo>
                  <a:pt x="3438" y="2104"/>
                </a:lnTo>
                <a:lnTo>
                  <a:pt x="3466" y="2119"/>
                </a:lnTo>
                <a:lnTo>
                  <a:pt x="3489" y="2140"/>
                </a:lnTo>
                <a:lnTo>
                  <a:pt x="3511" y="2160"/>
                </a:lnTo>
                <a:lnTo>
                  <a:pt x="3528" y="2175"/>
                </a:lnTo>
              </a:path>
            </a:pathLst>
          </a:custGeom>
          <a:noFill/>
          <a:ln w="38100">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sp>
        <p:nvSpPr>
          <p:cNvPr id="18502" name="Freeform 69"/>
          <p:cNvSpPr>
            <a:spLocks/>
          </p:cNvSpPr>
          <p:nvPr/>
        </p:nvSpPr>
        <p:spPr bwMode="auto">
          <a:xfrm>
            <a:off x="1373188" y="1624013"/>
            <a:ext cx="5986462" cy="4121150"/>
          </a:xfrm>
          <a:custGeom>
            <a:avLst/>
            <a:gdLst>
              <a:gd name="T0" fmla="*/ 171450 w 3771"/>
              <a:gd name="T1" fmla="*/ 0 h 2596"/>
              <a:gd name="T2" fmla="*/ 385762 w 3771"/>
              <a:gd name="T3" fmla="*/ 7938 h 2596"/>
              <a:gd name="T4" fmla="*/ 520700 w 3771"/>
              <a:gd name="T5" fmla="*/ 15875 h 2596"/>
              <a:gd name="T6" fmla="*/ 619125 w 3771"/>
              <a:gd name="T7" fmla="*/ 33338 h 2596"/>
              <a:gd name="T8" fmla="*/ 735012 w 3771"/>
              <a:gd name="T9" fmla="*/ 57150 h 2596"/>
              <a:gd name="T10" fmla="*/ 852487 w 3771"/>
              <a:gd name="T11" fmla="*/ 88900 h 2596"/>
              <a:gd name="T12" fmla="*/ 968375 w 3771"/>
              <a:gd name="T13" fmla="*/ 122238 h 2596"/>
              <a:gd name="T14" fmla="*/ 1084262 w 3771"/>
              <a:gd name="T15" fmla="*/ 155575 h 2596"/>
              <a:gd name="T16" fmla="*/ 1201737 w 3771"/>
              <a:gd name="T17" fmla="*/ 195263 h 2596"/>
              <a:gd name="T18" fmla="*/ 1317625 w 3771"/>
              <a:gd name="T19" fmla="*/ 252413 h 2596"/>
              <a:gd name="T20" fmla="*/ 1435100 w 3771"/>
              <a:gd name="T21" fmla="*/ 301625 h 2596"/>
              <a:gd name="T22" fmla="*/ 1550987 w 3771"/>
              <a:gd name="T23" fmla="*/ 342900 h 2596"/>
              <a:gd name="T24" fmla="*/ 1666875 w 3771"/>
              <a:gd name="T25" fmla="*/ 390525 h 2596"/>
              <a:gd name="T26" fmla="*/ 1784350 w 3771"/>
              <a:gd name="T27" fmla="*/ 455613 h 2596"/>
              <a:gd name="T28" fmla="*/ 1900237 w 3771"/>
              <a:gd name="T29" fmla="*/ 554038 h 2596"/>
              <a:gd name="T30" fmla="*/ 2016125 w 3771"/>
              <a:gd name="T31" fmla="*/ 642938 h 2596"/>
              <a:gd name="T32" fmla="*/ 2133600 w 3771"/>
              <a:gd name="T33" fmla="*/ 741363 h 2596"/>
              <a:gd name="T34" fmla="*/ 2249487 w 3771"/>
              <a:gd name="T35" fmla="*/ 863600 h 2596"/>
              <a:gd name="T36" fmla="*/ 2366962 w 3771"/>
              <a:gd name="T37" fmla="*/ 977900 h 2596"/>
              <a:gd name="T38" fmla="*/ 2473325 w 3771"/>
              <a:gd name="T39" fmla="*/ 1082675 h 2596"/>
              <a:gd name="T40" fmla="*/ 2590800 w 3771"/>
              <a:gd name="T41" fmla="*/ 1214438 h 2596"/>
              <a:gd name="T42" fmla="*/ 2706687 w 3771"/>
              <a:gd name="T43" fmla="*/ 1352550 h 2596"/>
              <a:gd name="T44" fmla="*/ 2824162 w 3771"/>
              <a:gd name="T45" fmla="*/ 1457325 h 2596"/>
              <a:gd name="T46" fmla="*/ 2940050 w 3771"/>
              <a:gd name="T47" fmla="*/ 1555750 h 2596"/>
              <a:gd name="T48" fmla="*/ 3055937 w 3771"/>
              <a:gd name="T49" fmla="*/ 1662113 h 2596"/>
              <a:gd name="T50" fmla="*/ 3173412 w 3771"/>
              <a:gd name="T51" fmla="*/ 1831975 h 2596"/>
              <a:gd name="T52" fmla="*/ 3289300 w 3771"/>
              <a:gd name="T53" fmla="*/ 2019300 h 2596"/>
              <a:gd name="T54" fmla="*/ 3405187 w 3771"/>
              <a:gd name="T55" fmla="*/ 2141538 h 2596"/>
              <a:gd name="T56" fmla="*/ 3522662 w 3771"/>
              <a:gd name="T57" fmla="*/ 2224088 h 2596"/>
              <a:gd name="T58" fmla="*/ 3638550 w 3771"/>
              <a:gd name="T59" fmla="*/ 2320925 h 2596"/>
              <a:gd name="T60" fmla="*/ 3756025 w 3771"/>
              <a:gd name="T61" fmla="*/ 2468563 h 2596"/>
              <a:gd name="T62" fmla="*/ 3871912 w 3771"/>
              <a:gd name="T63" fmla="*/ 2614613 h 2596"/>
              <a:gd name="T64" fmla="*/ 3987800 w 3771"/>
              <a:gd name="T65" fmla="*/ 2720975 h 2596"/>
              <a:gd name="T66" fmla="*/ 4105275 w 3771"/>
              <a:gd name="T67" fmla="*/ 2874963 h 2596"/>
              <a:gd name="T68" fmla="*/ 4221162 w 3771"/>
              <a:gd name="T69" fmla="*/ 3087688 h 2596"/>
              <a:gd name="T70" fmla="*/ 4338637 w 3771"/>
              <a:gd name="T71" fmla="*/ 3241675 h 2596"/>
              <a:gd name="T72" fmla="*/ 4454525 w 3771"/>
              <a:gd name="T73" fmla="*/ 3340100 h 2596"/>
              <a:gd name="T74" fmla="*/ 4570412 w 3771"/>
              <a:gd name="T75" fmla="*/ 3429000 h 2596"/>
              <a:gd name="T76" fmla="*/ 4687887 w 3771"/>
              <a:gd name="T77" fmla="*/ 3517900 h 2596"/>
              <a:gd name="T78" fmla="*/ 4803775 w 3771"/>
              <a:gd name="T79" fmla="*/ 3592513 h 2596"/>
              <a:gd name="T80" fmla="*/ 4919662 w 3771"/>
              <a:gd name="T81" fmla="*/ 3649663 h 2596"/>
              <a:gd name="T82" fmla="*/ 5037137 w 3771"/>
              <a:gd name="T83" fmla="*/ 3714750 h 2596"/>
              <a:gd name="T84" fmla="*/ 5153025 w 3771"/>
              <a:gd name="T85" fmla="*/ 3819525 h 2596"/>
              <a:gd name="T86" fmla="*/ 5270500 w 3771"/>
              <a:gd name="T87" fmla="*/ 3910013 h 2596"/>
              <a:gd name="T88" fmla="*/ 5376862 w 3771"/>
              <a:gd name="T89" fmla="*/ 3967163 h 2596"/>
              <a:gd name="T90" fmla="*/ 5494337 w 3771"/>
              <a:gd name="T91" fmla="*/ 4006850 h 2596"/>
              <a:gd name="T92" fmla="*/ 5610225 w 3771"/>
              <a:gd name="T93" fmla="*/ 4040188 h 2596"/>
              <a:gd name="T94" fmla="*/ 5727700 w 3771"/>
              <a:gd name="T95" fmla="*/ 4064000 h 2596"/>
              <a:gd name="T96" fmla="*/ 5843587 w 3771"/>
              <a:gd name="T97" fmla="*/ 4081463 h 2596"/>
              <a:gd name="T98" fmla="*/ 5959475 w 3771"/>
              <a:gd name="T99" fmla="*/ 4113213 h 259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771"/>
              <a:gd name="T151" fmla="*/ 0 h 2596"/>
              <a:gd name="T152" fmla="*/ 3771 w 3771"/>
              <a:gd name="T153" fmla="*/ 2596 h 259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771" h="2596">
                <a:moveTo>
                  <a:pt x="0" y="0"/>
                </a:moveTo>
                <a:lnTo>
                  <a:pt x="57" y="0"/>
                </a:lnTo>
                <a:lnTo>
                  <a:pt x="108" y="0"/>
                </a:lnTo>
                <a:lnTo>
                  <a:pt x="158" y="0"/>
                </a:lnTo>
                <a:lnTo>
                  <a:pt x="204" y="5"/>
                </a:lnTo>
                <a:lnTo>
                  <a:pt x="243" y="5"/>
                </a:lnTo>
                <a:lnTo>
                  <a:pt x="277" y="5"/>
                </a:lnTo>
                <a:lnTo>
                  <a:pt x="305" y="5"/>
                </a:lnTo>
                <a:lnTo>
                  <a:pt x="328" y="10"/>
                </a:lnTo>
                <a:lnTo>
                  <a:pt x="345" y="10"/>
                </a:lnTo>
                <a:lnTo>
                  <a:pt x="367" y="15"/>
                </a:lnTo>
                <a:lnTo>
                  <a:pt x="390" y="21"/>
                </a:lnTo>
                <a:lnTo>
                  <a:pt x="412" y="26"/>
                </a:lnTo>
                <a:lnTo>
                  <a:pt x="435" y="31"/>
                </a:lnTo>
                <a:lnTo>
                  <a:pt x="463" y="36"/>
                </a:lnTo>
                <a:lnTo>
                  <a:pt x="486" y="46"/>
                </a:lnTo>
                <a:lnTo>
                  <a:pt x="514" y="51"/>
                </a:lnTo>
                <a:lnTo>
                  <a:pt x="537" y="56"/>
                </a:lnTo>
                <a:lnTo>
                  <a:pt x="559" y="62"/>
                </a:lnTo>
                <a:lnTo>
                  <a:pt x="587" y="72"/>
                </a:lnTo>
                <a:lnTo>
                  <a:pt x="610" y="77"/>
                </a:lnTo>
                <a:lnTo>
                  <a:pt x="633" y="82"/>
                </a:lnTo>
                <a:lnTo>
                  <a:pt x="661" y="87"/>
                </a:lnTo>
                <a:lnTo>
                  <a:pt x="683" y="98"/>
                </a:lnTo>
                <a:lnTo>
                  <a:pt x="706" y="103"/>
                </a:lnTo>
                <a:lnTo>
                  <a:pt x="734" y="113"/>
                </a:lnTo>
                <a:lnTo>
                  <a:pt x="757" y="123"/>
                </a:lnTo>
                <a:lnTo>
                  <a:pt x="779" y="133"/>
                </a:lnTo>
                <a:lnTo>
                  <a:pt x="808" y="144"/>
                </a:lnTo>
                <a:lnTo>
                  <a:pt x="830" y="159"/>
                </a:lnTo>
                <a:lnTo>
                  <a:pt x="853" y="169"/>
                </a:lnTo>
                <a:lnTo>
                  <a:pt x="881" y="180"/>
                </a:lnTo>
                <a:lnTo>
                  <a:pt x="904" y="190"/>
                </a:lnTo>
                <a:lnTo>
                  <a:pt x="926" y="195"/>
                </a:lnTo>
                <a:lnTo>
                  <a:pt x="949" y="205"/>
                </a:lnTo>
                <a:lnTo>
                  <a:pt x="977" y="216"/>
                </a:lnTo>
                <a:lnTo>
                  <a:pt x="999" y="226"/>
                </a:lnTo>
                <a:lnTo>
                  <a:pt x="1022" y="231"/>
                </a:lnTo>
                <a:lnTo>
                  <a:pt x="1050" y="246"/>
                </a:lnTo>
                <a:lnTo>
                  <a:pt x="1073" y="257"/>
                </a:lnTo>
                <a:lnTo>
                  <a:pt x="1095" y="272"/>
                </a:lnTo>
                <a:lnTo>
                  <a:pt x="1124" y="287"/>
                </a:lnTo>
                <a:lnTo>
                  <a:pt x="1146" y="308"/>
                </a:lnTo>
                <a:lnTo>
                  <a:pt x="1169" y="328"/>
                </a:lnTo>
                <a:lnTo>
                  <a:pt x="1197" y="349"/>
                </a:lnTo>
                <a:lnTo>
                  <a:pt x="1220" y="369"/>
                </a:lnTo>
                <a:lnTo>
                  <a:pt x="1242" y="390"/>
                </a:lnTo>
                <a:lnTo>
                  <a:pt x="1270" y="405"/>
                </a:lnTo>
                <a:lnTo>
                  <a:pt x="1293" y="426"/>
                </a:lnTo>
                <a:lnTo>
                  <a:pt x="1316" y="446"/>
                </a:lnTo>
                <a:lnTo>
                  <a:pt x="1344" y="467"/>
                </a:lnTo>
                <a:lnTo>
                  <a:pt x="1366" y="493"/>
                </a:lnTo>
                <a:lnTo>
                  <a:pt x="1389" y="518"/>
                </a:lnTo>
                <a:lnTo>
                  <a:pt x="1417" y="544"/>
                </a:lnTo>
                <a:lnTo>
                  <a:pt x="1440" y="570"/>
                </a:lnTo>
                <a:lnTo>
                  <a:pt x="1462" y="595"/>
                </a:lnTo>
                <a:lnTo>
                  <a:pt x="1491" y="616"/>
                </a:lnTo>
                <a:lnTo>
                  <a:pt x="1513" y="641"/>
                </a:lnTo>
                <a:lnTo>
                  <a:pt x="1536" y="662"/>
                </a:lnTo>
                <a:lnTo>
                  <a:pt x="1558" y="682"/>
                </a:lnTo>
                <a:lnTo>
                  <a:pt x="1587" y="708"/>
                </a:lnTo>
                <a:lnTo>
                  <a:pt x="1609" y="734"/>
                </a:lnTo>
                <a:lnTo>
                  <a:pt x="1632" y="765"/>
                </a:lnTo>
                <a:lnTo>
                  <a:pt x="1660" y="790"/>
                </a:lnTo>
                <a:lnTo>
                  <a:pt x="1683" y="821"/>
                </a:lnTo>
                <a:lnTo>
                  <a:pt x="1705" y="852"/>
                </a:lnTo>
                <a:lnTo>
                  <a:pt x="1733" y="877"/>
                </a:lnTo>
                <a:lnTo>
                  <a:pt x="1756" y="898"/>
                </a:lnTo>
                <a:lnTo>
                  <a:pt x="1779" y="918"/>
                </a:lnTo>
                <a:lnTo>
                  <a:pt x="1807" y="939"/>
                </a:lnTo>
                <a:lnTo>
                  <a:pt x="1829" y="959"/>
                </a:lnTo>
                <a:lnTo>
                  <a:pt x="1852" y="980"/>
                </a:lnTo>
                <a:lnTo>
                  <a:pt x="1880" y="1001"/>
                </a:lnTo>
                <a:lnTo>
                  <a:pt x="1903" y="1021"/>
                </a:lnTo>
                <a:lnTo>
                  <a:pt x="1925" y="1047"/>
                </a:lnTo>
                <a:lnTo>
                  <a:pt x="1954" y="1077"/>
                </a:lnTo>
                <a:lnTo>
                  <a:pt x="1976" y="1113"/>
                </a:lnTo>
                <a:lnTo>
                  <a:pt x="1999" y="1154"/>
                </a:lnTo>
                <a:lnTo>
                  <a:pt x="2027" y="1195"/>
                </a:lnTo>
                <a:lnTo>
                  <a:pt x="2049" y="1237"/>
                </a:lnTo>
                <a:lnTo>
                  <a:pt x="2072" y="1272"/>
                </a:lnTo>
                <a:lnTo>
                  <a:pt x="2100" y="1303"/>
                </a:lnTo>
                <a:lnTo>
                  <a:pt x="2123" y="1329"/>
                </a:lnTo>
                <a:lnTo>
                  <a:pt x="2145" y="1349"/>
                </a:lnTo>
                <a:lnTo>
                  <a:pt x="2168" y="1370"/>
                </a:lnTo>
                <a:lnTo>
                  <a:pt x="2196" y="1385"/>
                </a:lnTo>
                <a:lnTo>
                  <a:pt x="2219" y="1401"/>
                </a:lnTo>
                <a:lnTo>
                  <a:pt x="2241" y="1421"/>
                </a:lnTo>
                <a:lnTo>
                  <a:pt x="2270" y="1442"/>
                </a:lnTo>
                <a:lnTo>
                  <a:pt x="2292" y="1462"/>
                </a:lnTo>
                <a:lnTo>
                  <a:pt x="2315" y="1493"/>
                </a:lnTo>
                <a:lnTo>
                  <a:pt x="2343" y="1524"/>
                </a:lnTo>
                <a:lnTo>
                  <a:pt x="2366" y="1555"/>
                </a:lnTo>
                <a:lnTo>
                  <a:pt x="2388" y="1585"/>
                </a:lnTo>
                <a:lnTo>
                  <a:pt x="2416" y="1621"/>
                </a:lnTo>
                <a:lnTo>
                  <a:pt x="2439" y="1647"/>
                </a:lnTo>
                <a:lnTo>
                  <a:pt x="2462" y="1673"/>
                </a:lnTo>
                <a:lnTo>
                  <a:pt x="2490" y="1693"/>
                </a:lnTo>
                <a:lnTo>
                  <a:pt x="2512" y="1714"/>
                </a:lnTo>
                <a:lnTo>
                  <a:pt x="2535" y="1739"/>
                </a:lnTo>
                <a:lnTo>
                  <a:pt x="2563" y="1770"/>
                </a:lnTo>
                <a:lnTo>
                  <a:pt x="2586" y="1811"/>
                </a:lnTo>
                <a:lnTo>
                  <a:pt x="2608" y="1857"/>
                </a:lnTo>
                <a:lnTo>
                  <a:pt x="2637" y="1904"/>
                </a:lnTo>
                <a:lnTo>
                  <a:pt x="2659" y="1945"/>
                </a:lnTo>
                <a:lnTo>
                  <a:pt x="2682" y="1986"/>
                </a:lnTo>
                <a:lnTo>
                  <a:pt x="2710" y="2016"/>
                </a:lnTo>
                <a:lnTo>
                  <a:pt x="2733" y="2042"/>
                </a:lnTo>
                <a:lnTo>
                  <a:pt x="2755" y="2063"/>
                </a:lnTo>
                <a:lnTo>
                  <a:pt x="2778" y="2083"/>
                </a:lnTo>
                <a:lnTo>
                  <a:pt x="2806" y="2104"/>
                </a:lnTo>
                <a:lnTo>
                  <a:pt x="2829" y="2119"/>
                </a:lnTo>
                <a:lnTo>
                  <a:pt x="2851" y="2140"/>
                </a:lnTo>
                <a:lnTo>
                  <a:pt x="2879" y="2160"/>
                </a:lnTo>
                <a:lnTo>
                  <a:pt x="2902" y="2181"/>
                </a:lnTo>
                <a:lnTo>
                  <a:pt x="2924" y="2201"/>
                </a:lnTo>
                <a:lnTo>
                  <a:pt x="2953" y="2216"/>
                </a:lnTo>
                <a:lnTo>
                  <a:pt x="2975" y="2237"/>
                </a:lnTo>
                <a:lnTo>
                  <a:pt x="2998" y="2252"/>
                </a:lnTo>
                <a:lnTo>
                  <a:pt x="3026" y="2263"/>
                </a:lnTo>
                <a:lnTo>
                  <a:pt x="3049" y="2278"/>
                </a:lnTo>
                <a:lnTo>
                  <a:pt x="3071" y="2288"/>
                </a:lnTo>
                <a:lnTo>
                  <a:pt x="3099" y="2299"/>
                </a:lnTo>
                <a:lnTo>
                  <a:pt x="3122" y="2309"/>
                </a:lnTo>
                <a:lnTo>
                  <a:pt x="3145" y="2324"/>
                </a:lnTo>
                <a:lnTo>
                  <a:pt x="3173" y="2340"/>
                </a:lnTo>
                <a:lnTo>
                  <a:pt x="3195" y="2360"/>
                </a:lnTo>
                <a:lnTo>
                  <a:pt x="3218" y="2381"/>
                </a:lnTo>
                <a:lnTo>
                  <a:pt x="3246" y="2406"/>
                </a:lnTo>
                <a:lnTo>
                  <a:pt x="3269" y="2427"/>
                </a:lnTo>
                <a:lnTo>
                  <a:pt x="3291" y="2447"/>
                </a:lnTo>
                <a:lnTo>
                  <a:pt x="3320" y="2463"/>
                </a:lnTo>
                <a:lnTo>
                  <a:pt x="3342" y="2478"/>
                </a:lnTo>
                <a:lnTo>
                  <a:pt x="3365" y="2488"/>
                </a:lnTo>
                <a:lnTo>
                  <a:pt x="3387" y="2499"/>
                </a:lnTo>
                <a:lnTo>
                  <a:pt x="3416" y="2504"/>
                </a:lnTo>
                <a:lnTo>
                  <a:pt x="3438" y="2514"/>
                </a:lnTo>
                <a:lnTo>
                  <a:pt x="3461" y="2524"/>
                </a:lnTo>
                <a:lnTo>
                  <a:pt x="3489" y="2529"/>
                </a:lnTo>
                <a:lnTo>
                  <a:pt x="3512" y="2540"/>
                </a:lnTo>
                <a:lnTo>
                  <a:pt x="3534" y="2545"/>
                </a:lnTo>
                <a:lnTo>
                  <a:pt x="3562" y="2550"/>
                </a:lnTo>
                <a:lnTo>
                  <a:pt x="3585" y="2555"/>
                </a:lnTo>
                <a:lnTo>
                  <a:pt x="3608" y="2560"/>
                </a:lnTo>
                <a:lnTo>
                  <a:pt x="3636" y="2560"/>
                </a:lnTo>
                <a:lnTo>
                  <a:pt x="3658" y="2565"/>
                </a:lnTo>
                <a:lnTo>
                  <a:pt x="3681" y="2571"/>
                </a:lnTo>
                <a:lnTo>
                  <a:pt x="3709" y="2581"/>
                </a:lnTo>
                <a:lnTo>
                  <a:pt x="3732" y="2586"/>
                </a:lnTo>
                <a:lnTo>
                  <a:pt x="3754" y="2591"/>
                </a:lnTo>
                <a:lnTo>
                  <a:pt x="3771" y="2596"/>
                </a:lnTo>
              </a:path>
            </a:pathLst>
          </a:custGeom>
          <a:noFill/>
          <a:ln w="38100">
            <a:solidFill>
              <a:srgbClr val="3333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sp>
        <p:nvSpPr>
          <p:cNvPr id="18503" name="Text Box 70"/>
          <p:cNvSpPr txBox="1">
            <a:spLocks noChangeArrowheads="1"/>
          </p:cNvSpPr>
          <p:nvPr/>
        </p:nvSpPr>
        <p:spPr bwMode="auto">
          <a:xfrm>
            <a:off x="7696200" y="5865813"/>
            <a:ext cx="144780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en-US" b="1">
                <a:solidFill>
                  <a:prstClr val="black"/>
                </a:solidFill>
                <a:latin typeface="Times New Roman" pitchFamily="18" charset="0"/>
                <a:cs typeface="Arial" pitchFamily="34" charset="0"/>
              </a:rPr>
              <a:t>* p&lt;.05 (different from 20+)</a:t>
            </a:r>
          </a:p>
        </p:txBody>
      </p:sp>
      <p:sp>
        <p:nvSpPr>
          <p:cNvPr id="1251399" name="Line 71"/>
          <p:cNvSpPr>
            <a:spLocks noChangeShapeType="1"/>
          </p:cNvSpPr>
          <p:nvPr/>
        </p:nvSpPr>
        <p:spPr bwMode="auto">
          <a:xfrm flipH="1">
            <a:off x="4800600" y="3733800"/>
            <a:ext cx="2362200" cy="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solidFill>
                <a:prstClr val="black"/>
              </a:solidFill>
            </a:endParaRPr>
          </a:p>
        </p:txBody>
      </p:sp>
      <p:sp>
        <p:nvSpPr>
          <p:cNvPr id="18505" name="Text Box 76"/>
          <p:cNvSpPr txBox="1">
            <a:spLocks noChangeArrowheads="1"/>
          </p:cNvSpPr>
          <p:nvPr/>
        </p:nvSpPr>
        <p:spPr bwMode="auto">
          <a:xfrm>
            <a:off x="368300" y="6553200"/>
            <a:ext cx="31527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nSpc>
                <a:spcPct val="90000"/>
              </a:lnSpc>
              <a:spcBef>
                <a:spcPct val="50000"/>
              </a:spcBef>
            </a:pPr>
            <a:r>
              <a:rPr lang="en-US" sz="1000">
                <a:solidFill>
                  <a:prstClr val="black"/>
                </a:solidFill>
                <a:latin typeface="Times New Roman" pitchFamily="18" charset="0"/>
                <a:cs typeface="Arial" pitchFamily="34" charset="0"/>
              </a:rPr>
              <a:t>Source: Dennis et al., 2005</a:t>
            </a:r>
          </a:p>
        </p:txBody>
      </p:sp>
      <p:sp>
        <p:nvSpPr>
          <p:cNvPr id="18506" name="Text Box 77"/>
          <p:cNvSpPr txBox="1">
            <a:spLocks noChangeArrowheads="1"/>
          </p:cNvSpPr>
          <p:nvPr/>
        </p:nvSpPr>
        <p:spPr bwMode="auto">
          <a:xfrm rot="16200000" flipH="1">
            <a:off x="4092575" y="2944813"/>
            <a:ext cx="549275"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vert="eaVert">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en-US" sz="2400" b="1">
                <a:solidFill>
                  <a:prstClr val="black"/>
                </a:solidFill>
                <a:latin typeface="Times New Roman" pitchFamily="18" charset="0"/>
                <a:cs typeface="Arial" pitchFamily="34" charset="0"/>
              </a:rPr>
              <a:t>         Years from first use to 1+ years abstinence</a:t>
            </a:r>
          </a:p>
        </p:txBody>
      </p:sp>
      <p:sp>
        <p:nvSpPr>
          <p:cNvPr id="18507" name="Line 75"/>
          <p:cNvSpPr>
            <a:spLocks noChangeShapeType="1"/>
          </p:cNvSpPr>
          <p:nvPr/>
        </p:nvSpPr>
        <p:spPr bwMode="auto">
          <a:xfrm>
            <a:off x="4724400" y="3733800"/>
            <a:ext cx="0" cy="2133600"/>
          </a:xfrm>
          <a:prstGeom prst="line">
            <a:avLst/>
          </a:prstGeom>
          <a:noFill/>
          <a:ln w="158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18508" name="Line 76"/>
          <p:cNvSpPr>
            <a:spLocks noChangeShapeType="1"/>
          </p:cNvSpPr>
          <p:nvPr/>
        </p:nvSpPr>
        <p:spPr bwMode="auto">
          <a:xfrm>
            <a:off x="5715000" y="3733800"/>
            <a:ext cx="0" cy="2133600"/>
          </a:xfrm>
          <a:prstGeom prst="line">
            <a:avLst/>
          </a:prstGeom>
          <a:noFill/>
          <a:ln w="158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Tree>
    <p:extLst>
      <p:ext uri="{BB962C8B-B14F-4D97-AF65-F5344CB8AC3E}">
        <p14:creationId xmlns:p14="http://schemas.microsoft.com/office/powerpoint/2010/main" val="364206619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251399"/>
                                        </p:tgtEl>
                                        <p:attrNameLst>
                                          <p:attrName>style.visibility</p:attrName>
                                        </p:attrNameLst>
                                      </p:cBhvr>
                                      <p:to>
                                        <p:strVal val="visible"/>
                                      </p:to>
                                    </p:set>
                                    <p:animEffect transition="in" filter="wipe(right)">
                                      <p:cBhvr>
                                        <p:cTn id="7" dur="500"/>
                                        <p:tgtEl>
                                          <p:spTgt spid="12513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139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AutoShape 2" descr="http://www.loni.ucla.edu/~thompson/DEVEL/5to20_NormalDevelopment.jpg"/>
          <p:cNvSpPr>
            <a:spLocks noGrp="1" noChangeAspect="1" noChangeArrowheads="1"/>
          </p:cNvSpPr>
          <p:nvPr>
            <p:ph idx="1"/>
          </p:nvPr>
        </p:nvSpPr>
        <p:spPr bwMode="auto">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rtlCol="0" anchor="t" anchorCtr="0" compatLnSpc="1">
            <a:prstTxWarp prst="textNoShape">
              <a:avLst/>
            </a:prstTxWarp>
            <a:normAutofit/>
          </a:bodyPr>
          <a:lstStyle/>
          <a:p>
            <a:endParaRPr lang="en-US" dirty="0"/>
          </a:p>
        </p:txBody>
      </p:sp>
      <p:sp>
        <p:nvSpPr>
          <p:cNvPr id="5" name="AutoShape 4" descr="http://www.loni.ucla.edu/~thompson/DEVEL/5to20_NormalDevelopment.jpg"/>
          <p:cNvSpPr>
            <a:spLocks noChangeAspect="1" noChangeArrowheads="1"/>
          </p:cNvSpPr>
          <p:nvPr/>
        </p:nvSpPr>
        <p:spPr bwMode="auto">
          <a:xfrm>
            <a:off x="1259681"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ysClr val="windowText" lastClr="000000"/>
              </a:solidFill>
              <a:effectLst/>
              <a:uLnTx/>
              <a:uFillTx/>
            </a:endParaRPr>
          </a:p>
        </p:txBody>
      </p:sp>
      <p:sp>
        <p:nvSpPr>
          <p:cNvPr id="6" name="AutoShape 6" descr="http://www.loni.ucla.edu/~thompson/DEVEL/5to20_NormalDevelopment.jpg"/>
          <p:cNvSpPr>
            <a:spLocks noChangeAspect="1" noChangeArrowheads="1"/>
          </p:cNvSpPr>
          <p:nvPr/>
        </p:nvSpPr>
        <p:spPr bwMode="auto">
          <a:xfrm>
            <a:off x="1373981" y="863204"/>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ysClr val="windowText" lastClr="000000"/>
              </a:solidFill>
              <a:effectLst/>
              <a:uLnTx/>
              <a:uFillTx/>
            </a:endParaRPr>
          </a:p>
        </p:txBody>
      </p:sp>
      <p:sp>
        <p:nvSpPr>
          <p:cNvPr id="7" name="AutoShape 8" descr="http://www.loni.ucla.edu/~thompson/DEVEL/5to20_NormalDevelopment.jpg"/>
          <p:cNvSpPr>
            <a:spLocks noChangeAspect="1" noChangeArrowheads="1"/>
          </p:cNvSpPr>
          <p:nvPr/>
        </p:nvSpPr>
        <p:spPr bwMode="auto">
          <a:xfrm>
            <a:off x="1488281" y="977504"/>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ysClr val="windowText" lastClr="000000"/>
              </a:solidFill>
              <a:effectLst/>
              <a:uLnTx/>
              <a:uFillTx/>
            </a:endParaRPr>
          </a:p>
        </p:txBody>
      </p:sp>
      <p:pic>
        <p:nvPicPr>
          <p:cNvPr id="2057"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883" y="228600"/>
            <a:ext cx="8534400" cy="63681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046200" y="381000"/>
            <a:ext cx="2628900" cy="113107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dirty="0">
                <a:ln>
                  <a:noFill/>
                </a:ln>
                <a:solidFill>
                  <a:sysClr val="windowText" lastClr="000000"/>
                </a:solidFill>
                <a:effectLst/>
                <a:uLnTx/>
                <a:uFillTx/>
              </a:rPr>
              <a:t>Pre-frontal cortex associated with weighing pros/cons, impulse control, judgment, abstract reasoning, planning last to develop…</a:t>
            </a:r>
          </a:p>
        </p:txBody>
      </p:sp>
      <p:sp>
        <p:nvSpPr>
          <p:cNvPr id="9" name="TextBox 8"/>
          <p:cNvSpPr txBox="1"/>
          <p:nvPr/>
        </p:nvSpPr>
        <p:spPr>
          <a:xfrm>
            <a:off x="12700" y="5117923"/>
            <a:ext cx="3886200" cy="1631216"/>
          </a:xfrm>
          <a:prstGeom prst="rect">
            <a:avLst/>
          </a:prstGeom>
          <a:solidFill>
            <a:srgbClr val="FF0000"/>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white"/>
                </a:solidFill>
                <a:effectLst/>
                <a:uLnTx/>
                <a:uFillTx/>
              </a:rPr>
              <a:t>There are “critical” periods in brain development wherein substances can have more profound developmental effects…</a:t>
            </a:r>
          </a:p>
        </p:txBody>
      </p:sp>
    </p:spTree>
    <p:extLst>
      <p:ext uri="{BB962C8B-B14F-4D97-AF65-F5344CB8AC3E}">
        <p14:creationId xmlns:p14="http://schemas.microsoft.com/office/powerpoint/2010/main" val="3953471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Text Placeholder 3"/>
          <p:cNvSpPr>
            <a:spLocks noGrp="1"/>
          </p:cNvSpPr>
          <p:nvPr>
            <p:ph type="body" sz="half" idx="2"/>
          </p:nvPr>
        </p:nvSpPr>
        <p:spPr/>
        <p:txBody>
          <a:bodyPr/>
          <a:lstStyle/>
          <a:p>
            <a:endParaRPr lang="en-US"/>
          </a:p>
        </p:txBody>
      </p:sp>
      <p:pic>
        <p:nvPicPr>
          <p:cNvPr id="5" name="Picture 4"/>
          <p:cNvPicPr>
            <a:picLocks noChangeAspect="1"/>
          </p:cNvPicPr>
          <p:nvPr/>
        </p:nvPicPr>
        <p:blipFill>
          <a:blip r:embed="rId2"/>
          <a:stretch>
            <a:fillRect/>
          </a:stretch>
        </p:blipFill>
        <p:spPr>
          <a:xfrm>
            <a:off x="0" y="0"/>
            <a:ext cx="9034257" cy="6858000"/>
          </a:xfrm>
          <a:prstGeom prst="rect">
            <a:avLst/>
          </a:prstGeom>
        </p:spPr>
      </p:pic>
    </p:spTree>
    <p:extLst>
      <p:ext uri="{BB962C8B-B14F-4D97-AF65-F5344CB8AC3E}">
        <p14:creationId xmlns:p14="http://schemas.microsoft.com/office/powerpoint/2010/main" val="4349484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Text Placeholder 3"/>
          <p:cNvSpPr>
            <a:spLocks noGrp="1"/>
          </p:cNvSpPr>
          <p:nvPr>
            <p:ph type="body" sz="half" idx="2"/>
          </p:nvPr>
        </p:nvSpPr>
        <p:spPr/>
        <p:txBody>
          <a:bodyPr/>
          <a:lstStyle/>
          <a:p>
            <a:endParaRPr lang="en-US"/>
          </a:p>
        </p:txBody>
      </p:sp>
      <p:pic>
        <p:nvPicPr>
          <p:cNvPr id="5" name="Picture 4"/>
          <p:cNvPicPr>
            <a:picLocks noChangeAspect="1"/>
          </p:cNvPicPr>
          <p:nvPr/>
        </p:nvPicPr>
        <p:blipFill>
          <a:blip r:embed="rId3"/>
          <a:stretch>
            <a:fillRect/>
          </a:stretch>
        </p:blipFill>
        <p:spPr>
          <a:xfrm>
            <a:off x="0" y="0"/>
            <a:ext cx="9144000" cy="6903228"/>
          </a:xfrm>
          <a:prstGeom prst="rect">
            <a:avLst/>
          </a:prstGeom>
        </p:spPr>
      </p:pic>
      <p:sp>
        <p:nvSpPr>
          <p:cNvPr id="6" name="TextBox 5"/>
          <p:cNvSpPr txBox="1"/>
          <p:nvPr/>
        </p:nvSpPr>
        <p:spPr>
          <a:xfrm>
            <a:off x="16407" y="4853673"/>
            <a:ext cx="5729454" cy="2031325"/>
          </a:xfrm>
          <a:prstGeom prst="rect">
            <a:avLst/>
          </a:prstGeom>
          <a:solidFill>
            <a:srgbClr val="C00000"/>
          </a:solidFill>
        </p:spPr>
        <p:txBody>
          <a:bodyPr wrap="none" rtlCol="0">
            <a:spAutoFit/>
          </a:bodyPr>
          <a:lstStyle/>
          <a:p>
            <a:pPr defTabSz="914400"/>
            <a:r>
              <a:rPr lang="en-US" sz="1400" dirty="0">
                <a:solidFill>
                  <a:prstClr val="white"/>
                </a:solidFill>
              </a:rPr>
              <a:t>MJ use during adolescence may affect</a:t>
            </a:r>
          </a:p>
          <a:p>
            <a:pPr defTabSz="914400"/>
            <a:r>
              <a:rPr lang="en-US" sz="1400" dirty="0">
                <a:solidFill>
                  <a:prstClr val="white"/>
                </a:solidFill>
              </a:rPr>
              <a:t>neuromaturational processes through two pathways:</a:t>
            </a:r>
          </a:p>
          <a:p>
            <a:pPr defTabSz="914400"/>
            <a:endParaRPr lang="en-US" sz="1400" dirty="0">
              <a:solidFill>
                <a:prstClr val="white"/>
              </a:solidFill>
            </a:endParaRPr>
          </a:p>
          <a:p>
            <a:pPr marL="342900" indent="-342900" defTabSz="914400">
              <a:buFontTx/>
              <a:buAutoNum type="arabicPeriod"/>
            </a:pPr>
            <a:r>
              <a:rPr lang="en-US" sz="1400" b="1" u="sng" dirty="0">
                <a:solidFill>
                  <a:prstClr val="white"/>
                </a:solidFill>
              </a:rPr>
              <a:t>Alters</a:t>
            </a:r>
            <a:r>
              <a:rPr lang="en-US" sz="1400" dirty="0">
                <a:solidFill>
                  <a:prstClr val="white"/>
                </a:solidFill>
              </a:rPr>
              <a:t> </a:t>
            </a:r>
            <a:r>
              <a:rPr lang="en-US" sz="1400" b="1" u="sng" dirty="0">
                <a:solidFill>
                  <a:prstClr val="white"/>
                </a:solidFill>
              </a:rPr>
              <a:t>synaptic pruning </a:t>
            </a:r>
            <a:r>
              <a:rPr lang="en-US" sz="1400" dirty="0">
                <a:solidFill>
                  <a:prstClr val="white"/>
                </a:solidFill>
              </a:rPr>
              <a:t>(via disrupting glutamate </a:t>
            </a:r>
          </a:p>
          <a:p>
            <a:pPr defTabSz="914400"/>
            <a:r>
              <a:rPr lang="en-US" sz="1400" dirty="0">
                <a:solidFill>
                  <a:prstClr val="white"/>
                </a:solidFill>
              </a:rPr>
              <a:t>Transmission) leading to greater disinhibition in prefrontal</a:t>
            </a:r>
          </a:p>
          <a:p>
            <a:pPr defTabSz="914400"/>
            <a:r>
              <a:rPr lang="en-US" sz="1400" dirty="0">
                <a:solidFill>
                  <a:prstClr val="white"/>
                </a:solidFill>
              </a:rPr>
              <a:t>regions leading to psychotic symptoms</a:t>
            </a:r>
          </a:p>
          <a:p>
            <a:pPr defTabSz="914400"/>
            <a:endParaRPr lang="en-US" sz="1400" dirty="0">
              <a:solidFill>
                <a:prstClr val="white"/>
              </a:solidFill>
            </a:endParaRPr>
          </a:p>
          <a:p>
            <a:pPr defTabSz="914400"/>
            <a:r>
              <a:rPr lang="en-US" sz="1400" dirty="0">
                <a:solidFill>
                  <a:prstClr val="white"/>
                </a:solidFill>
              </a:rPr>
              <a:t>2. </a:t>
            </a:r>
            <a:r>
              <a:rPr lang="en-US" sz="1400" b="1" u="sng" dirty="0">
                <a:solidFill>
                  <a:prstClr val="white"/>
                </a:solidFill>
              </a:rPr>
              <a:t>Decreased myelination altering development of white matter</a:t>
            </a:r>
          </a:p>
          <a:p>
            <a:pPr defTabSz="914400"/>
            <a:r>
              <a:rPr lang="en-US" sz="1400" dirty="0">
                <a:solidFill>
                  <a:prstClr val="white"/>
                </a:solidFill>
              </a:rPr>
              <a:t>leading to cognitive-emotional impairments</a:t>
            </a:r>
          </a:p>
        </p:txBody>
      </p:sp>
    </p:spTree>
    <p:extLst>
      <p:ext uri="{BB962C8B-B14F-4D97-AF65-F5344CB8AC3E}">
        <p14:creationId xmlns:p14="http://schemas.microsoft.com/office/powerpoint/2010/main" val="28700718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Box 4"/>
          <p:cNvSpPr txBox="1">
            <a:spLocks noChangeArrowheads="1"/>
          </p:cNvSpPr>
          <p:nvPr/>
        </p:nvSpPr>
        <p:spPr bwMode="auto">
          <a:xfrm>
            <a:off x="723900" y="4940300"/>
            <a:ext cx="76962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400" b="1" i="0" u="none" strike="noStrike" kern="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34" charset="-128"/>
              </a:rPr>
              <a:t>Early onset MJ users</a:t>
            </a:r>
            <a:r>
              <a:rPr lang="en-US" altLang="en-US" kern="0" dirty="0">
                <a:solidFill>
                  <a:prstClr val="white"/>
                </a:solidFill>
              </a:rPr>
              <a:t> </a:t>
            </a:r>
            <a:r>
              <a:rPr kumimoji="0" lang="en-US" altLang="en-US" sz="2400" b="1" i="0" u="none" strike="noStrike" kern="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34" charset="-128"/>
              </a:rPr>
              <a:t>(&lt;16), show impaired learning compared to non-users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400" b="1" i="0" u="none" strike="noStrike" kern="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34" charset="-128"/>
              </a:rPr>
              <a:t>Could mean students using MJ regularly could have difficulty attending to and learning new information</a:t>
            </a:r>
          </a:p>
        </p:txBody>
      </p:sp>
      <p:sp>
        <p:nvSpPr>
          <p:cNvPr id="16386" name="Title 1"/>
          <p:cNvSpPr txBox="1">
            <a:spLocks/>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2800" b="0" i="0" u="none" strike="noStrike" kern="0" cap="none" spc="0" normalizeH="0" baseline="0" noProof="0" dirty="0">
                <a:ln>
                  <a:noFill/>
                </a:ln>
                <a:solidFill>
                  <a:srgbClr val="EBEBEB"/>
                </a:solidFill>
                <a:effectLst/>
                <a:uLnTx/>
                <a:uFillTx/>
              </a:rPr>
              <a:t>Potential</a:t>
            </a:r>
            <a:r>
              <a:rPr kumimoji="0" lang="en-US" altLang="en-US" sz="2800" b="0" i="0" u="none" strike="noStrike" kern="0" cap="none" spc="0" normalizeH="0" noProof="0" dirty="0">
                <a:ln>
                  <a:noFill/>
                </a:ln>
                <a:solidFill>
                  <a:srgbClr val="EBEBEB"/>
                </a:solidFill>
                <a:effectLst/>
                <a:uLnTx/>
                <a:uFillTx/>
              </a:rPr>
              <a:t> </a:t>
            </a:r>
            <a:r>
              <a:rPr lang="en-US" altLang="en-US" sz="2800" b="0" kern="0" dirty="0">
                <a:solidFill>
                  <a:srgbClr val="EBEBEB"/>
                </a:solidFill>
              </a:rPr>
              <a:t>i</a:t>
            </a:r>
            <a:r>
              <a:rPr kumimoji="0" lang="en-US" altLang="en-US" sz="2800" b="0" i="0" u="none" strike="noStrike" kern="0" cap="none" spc="0" normalizeH="0" baseline="0" noProof="0" dirty="0" err="1">
                <a:ln>
                  <a:noFill/>
                </a:ln>
                <a:solidFill>
                  <a:srgbClr val="EBEBEB"/>
                </a:solidFill>
                <a:effectLst/>
                <a:uLnTx/>
                <a:uFillTx/>
              </a:rPr>
              <a:t>mpact</a:t>
            </a:r>
            <a:r>
              <a:rPr kumimoji="0" lang="en-US" altLang="en-US" sz="2800" b="0" i="0" u="none" strike="noStrike" kern="0" cap="none" spc="0" normalizeH="0" baseline="0" noProof="0" dirty="0">
                <a:ln>
                  <a:noFill/>
                </a:ln>
                <a:solidFill>
                  <a:srgbClr val="EBEBEB"/>
                </a:solidFill>
                <a:effectLst/>
                <a:uLnTx/>
                <a:uFillTx/>
              </a:rPr>
              <a:t> on academic achievement: Marijuana Users Show Worse Performance on a Memory Test </a:t>
            </a:r>
          </a:p>
        </p:txBody>
      </p:sp>
      <p:pic>
        <p:nvPicPr>
          <p:cNvPr id="16387" name="Picture 2" descr="C:\Users\rms76\Dropbox\Grants\K_Zinberg\K\K Figures\CONvMJ_earlyvslate_new.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8950" y="1316038"/>
            <a:ext cx="5480050" cy="364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3"/>
          <p:cNvSpPr txBox="1"/>
          <p:nvPr/>
        </p:nvSpPr>
        <p:spPr>
          <a:xfrm>
            <a:off x="4648200" y="6550223"/>
            <a:ext cx="4343400"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Helvetica"/>
                <a:cs typeface="Helvetica"/>
              </a:rPr>
              <a:t>Schuster et al., 2016</a:t>
            </a:r>
          </a:p>
        </p:txBody>
      </p:sp>
    </p:spTree>
    <p:extLst>
      <p:ext uri="{BB962C8B-B14F-4D97-AF65-F5344CB8AC3E}">
        <p14:creationId xmlns:p14="http://schemas.microsoft.com/office/powerpoint/2010/main" val="4279278338"/>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1126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8966200" cy="63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7130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2264"/>
            <a:ext cx="9144000" cy="6870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Line Callout 1 3"/>
          <p:cNvSpPr/>
          <p:nvPr/>
        </p:nvSpPr>
        <p:spPr>
          <a:xfrm>
            <a:off x="228600" y="2133600"/>
            <a:ext cx="2667000" cy="2590800"/>
          </a:xfrm>
          <a:prstGeom prst="borderCallout1">
            <a:avLst>
              <a:gd name="adj1" fmla="val 51008"/>
              <a:gd name="adj2" fmla="val 101191"/>
              <a:gd name="adj3" fmla="val -22984"/>
              <a:gd name="adj4" fmla="val 12833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rPr>
              <a:t>Even when recent MJ use was taken into account along with other confounds heavy use during </a:t>
            </a:r>
            <a:r>
              <a:rPr kumimoji="0" lang="en-US" sz="1800" b="1" i="0" u="sng" strike="noStrike" kern="0" cap="none" spc="0" normalizeH="0" baseline="0" noProof="0" dirty="0">
                <a:ln>
                  <a:noFill/>
                </a:ln>
                <a:solidFill>
                  <a:prstClr val="white"/>
                </a:solidFill>
                <a:effectLst/>
                <a:uLnTx/>
                <a:uFillTx/>
              </a:rPr>
              <a:t>teen years </a:t>
            </a:r>
            <a:r>
              <a:rPr kumimoji="0" lang="en-US" sz="1800" b="0" i="0" u="none" strike="noStrike" kern="0" cap="none" spc="0" normalizeH="0" baseline="0" noProof="0" dirty="0">
                <a:ln>
                  <a:noFill/>
                </a:ln>
                <a:solidFill>
                  <a:prstClr val="white"/>
                </a:solidFill>
                <a:effectLst/>
                <a:uLnTx/>
                <a:uFillTx/>
              </a:rPr>
              <a:t>was associated with an 8 point drop in IQ</a:t>
            </a:r>
          </a:p>
        </p:txBody>
      </p:sp>
    </p:spTree>
    <p:extLst>
      <p:ext uri="{BB962C8B-B14F-4D97-AF65-F5344CB8AC3E}">
        <p14:creationId xmlns:p14="http://schemas.microsoft.com/office/powerpoint/2010/main" val="40259789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TextBox 9"/>
          <p:cNvSpPr txBox="1"/>
          <p:nvPr/>
        </p:nvSpPr>
        <p:spPr>
          <a:xfrm>
            <a:off x="167107" y="183831"/>
            <a:ext cx="6979693"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sto MT" panose="02040603050505030304" pitchFamily="18" charset="0"/>
                <a:ea typeface="+mn-ea"/>
                <a:cs typeface="Arial" panose="020B0604020202020204" pitchFamily="34" charset="0"/>
              </a:rPr>
              <a:t>PUBLIC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sto MT" panose="02040603050505030304" pitchFamily="18" charset="0"/>
                <a:ea typeface="+mn-ea"/>
                <a:cs typeface="Arial" panose="020B0604020202020204" pitchFamily="34" charset="0"/>
              </a:rPr>
              <a:t>HEALTH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sto MT" panose="02040603050505030304" pitchFamily="18" charset="0"/>
                <a:ea typeface="+mn-ea"/>
                <a:cs typeface="Arial" panose="020B0604020202020204" pitchFamily="34" charset="0"/>
              </a:rPr>
              <a:t>MODEL</a:t>
            </a:r>
          </a:p>
        </p:txBody>
      </p:sp>
    </p:spTree>
    <p:extLst>
      <p:ext uri="{BB962C8B-B14F-4D97-AF65-F5344CB8AC3E}">
        <p14:creationId xmlns:p14="http://schemas.microsoft.com/office/powerpoint/2010/main" val="30443087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99450" y="0"/>
            <a:ext cx="8844550" cy="995640"/>
          </a:xfrm>
        </p:spPr>
        <p:txBody>
          <a:bodyPr/>
          <a:lstStyle/>
          <a:p>
            <a:r>
              <a:rPr lang="en-US" dirty="0"/>
              <a:t>5 outcomes from longitudinal Meier et al (2012) </a:t>
            </a:r>
          </a:p>
        </p:txBody>
      </p:sp>
      <p:sp>
        <p:nvSpPr>
          <p:cNvPr id="3" name="Content Placeholder 2"/>
          <p:cNvSpPr>
            <a:spLocks noGrp="1"/>
          </p:cNvSpPr>
          <p:nvPr>
            <p:ph idx="1"/>
          </p:nvPr>
        </p:nvSpPr>
        <p:spPr>
          <a:xfrm>
            <a:off x="80387" y="1112955"/>
            <a:ext cx="9063613" cy="5745045"/>
          </a:xfrm>
        </p:spPr>
        <p:txBody>
          <a:bodyPr>
            <a:normAutofit lnSpcReduction="10000"/>
          </a:bodyPr>
          <a:lstStyle/>
          <a:p>
            <a:pPr marL="0" indent="0">
              <a:buNone/>
            </a:pPr>
            <a:r>
              <a:rPr lang="en-US" dirty="0"/>
              <a:t>prospective design over 20 yrs  assessing </a:t>
            </a:r>
            <a:r>
              <a:rPr lang="en-US" dirty="0" err="1"/>
              <a:t>neuropsych</a:t>
            </a:r>
            <a:r>
              <a:rPr lang="en-US" dirty="0"/>
              <a:t> function</a:t>
            </a:r>
            <a:endParaRPr lang="en-US" b="1" dirty="0"/>
          </a:p>
          <a:p>
            <a:r>
              <a:rPr lang="en-US" b="1" dirty="0"/>
              <a:t>1. Findings not due to premorbid </a:t>
            </a:r>
            <a:r>
              <a:rPr lang="en-US" b="1" dirty="0" err="1"/>
              <a:t>neuropsych</a:t>
            </a:r>
            <a:r>
              <a:rPr lang="en-US" b="1" dirty="0"/>
              <a:t> deficits </a:t>
            </a:r>
          </a:p>
          <a:p>
            <a:endParaRPr lang="en-US" b="1" dirty="0"/>
          </a:p>
          <a:p>
            <a:r>
              <a:rPr lang="en-US" b="1" dirty="0"/>
              <a:t>2. impairment was global, detectable across 5 domains of </a:t>
            </a:r>
            <a:r>
              <a:rPr lang="en-US" b="1" dirty="0" err="1"/>
              <a:t>neuropsych</a:t>
            </a:r>
            <a:r>
              <a:rPr lang="en-US" b="1" dirty="0"/>
              <a:t> functioning. Still present after other drug use accounted for</a:t>
            </a:r>
          </a:p>
          <a:p>
            <a:endParaRPr lang="en-US" b="1" dirty="0"/>
          </a:p>
          <a:p>
            <a:r>
              <a:rPr lang="en-US" b="1" dirty="0"/>
              <a:t>3. </a:t>
            </a:r>
            <a:r>
              <a:rPr lang="en-US" b="1" dirty="0" err="1"/>
              <a:t>neuropsych</a:t>
            </a:r>
            <a:r>
              <a:rPr lang="en-US" b="1" dirty="0"/>
              <a:t> decline did not occur solely because MJ users had less education. </a:t>
            </a:r>
          </a:p>
          <a:p>
            <a:endParaRPr lang="en-US" b="1" dirty="0"/>
          </a:p>
          <a:p>
            <a:r>
              <a:rPr lang="en-US" b="1" dirty="0"/>
              <a:t>4. impairment was apparent to third-party informants and persistent MJ use interfered with everyday cognitive functioning. </a:t>
            </a:r>
          </a:p>
          <a:p>
            <a:endParaRPr lang="en-US" b="1" dirty="0"/>
          </a:p>
          <a:p>
            <a:r>
              <a:rPr lang="en-US" b="1" dirty="0"/>
              <a:t>5. among adolescent onset former persistent MJ users, impairment was still evident after cessation of use for 1 y or more. </a:t>
            </a:r>
          </a:p>
          <a:p>
            <a:endParaRPr lang="en-US" dirty="0"/>
          </a:p>
          <a:p>
            <a:r>
              <a:rPr lang="en-US" b="1" dirty="0"/>
              <a:t>Collectively, findings consistent with speculation that cannabis use in adolescence, when the brain is undergoing critical development, may have neurotoxic effects.</a:t>
            </a:r>
          </a:p>
        </p:txBody>
      </p:sp>
    </p:spTree>
    <p:extLst>
      <p:ext uri="{BB962C8B-B14F-4D97-AF65-F5344CB8AC3E}">
        <p14:creationId xmlns:p14="http://schemas.microsoft.com/office/powerpoint/2010/main" val="3676661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arijuana Users, Treatment Admissions, and Average Potency"/>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838200"/>
            <a:ext cx="7015488" cy="5730549"/>
          </a:xfrm>
          <a:prstGeom prst="rect">
            <a:avLst/>
          </a:prstGeom>
          <a:noFill/>
          <a:extLst>
            <a:ext uri="{909E8E84-426E-40DD-AFC4-6F175D3DCCD1}">
              <a14:hiddenFill xmlns:a14="http://schemas.microsoft.com/office/drawing/2010/main">
                <a:solidFill>
                  <a:srgbClr val="FFFFFF"/>
                </a:solidFill>
              </a14:hiddenFill>
            </a:ext>
          </a:extLst>
        </p:spPr>
      </p:pic>
      <p:sp>
        <p:nvSpPr>
          <p:cNvPr id="4" name="Line Callout 1 3"/>
          <p:cNvSpPr/>
          <p:nvPr/>
        </p:nvSpPr>
        <p:spPr>
          <a:xfrm>
            <a:off x="8750" y="5486400"/>
            <a:ext cx="2667000" cy="1447800"/>
          </a:xfrm>
          <a:prstGeom prst="borderCallout1">
            <a:avLst>
              <a:gd name="adj1" fmla="val 51008"/>
              <a:gd name="adj2" fmla="val 101191"/>
              <a:gd name="adj3" fmla="val 50813"/>
              <a:gd name="adj4" fmla="val 101102"/>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rPr>
              <a:t>That study was done when MJ potency was lower…. Increased potency in past 20 years</a:t>
            </a:r>
          </a:p>
        </p:txBody>
      </p:sp>
      <p:sp>
        <p:nvSpPr>
          <p:cNvPr id="3" name="TextBox 2"/>
          <p:cNvSpPr txBox="1"/>
          <p:nvPr/>
        </p:nvSpPr>
        <p:spPr>
          <a:xfrm>
            <a:off x="1447800" y="381000"/>
            <a:ext cx="5404043"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rPr>
              <a:t>What will be the effects of higher potency MJ?</a:t>
            </a:r>
          </a:p>
        </p:txBody>
      </p:sp>
    </p:spTree>
    <p:extLst>
      <p:ext uri="{BB962C8B-B14F-4D97-AF65-F5344CB8AC3E}">
        <p14:creationId xmlns:p14="http://schemas.microsoft.com/office/powerpoint/2010/main" val="2463020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074" name="Picture 2" descr="http://www.drugtreatment.com/expose/marijuana-felony-amounts-by-state/img/image0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246084" cy="301471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5144876" y="1"/>
            <a:ext cx="3999123" cy="3014718"/>
          </a:xfrm>
          <a:prstGeom prst="rect">
            <a:avLst/>
          </a:prstGeom>
        </p:spPr>
      </p:pic>
      <p:pic>
        <p:nvPicPr>
          <p:cNvPr id="6" name="Picture 5"/>
          <p:cNvPicPr>
            <a:picLocks noChangeAspect="1"/>
          </p:cNvPicPr>
          <p:nvPr/>
        </p:nvPicPr>
        <p:blipFill>
          <a:blip r:embed="rId4"/>
          <a:stretch>
            <a:fillRect/>
          </a:stretch>
        </p:blipFill>
        <p:spPr>
          <a:xfrm>
            <a:off x="2326424" y="3243948"/>
            <a:ext cx="4730797" cy="3614052"/>
          </a:xfrm>
          <a:prstGeom prst="rect">
            <a:avLst/>
          </a:prstGeom>
        </p:spPr>
      </p:pic>
      <p:sp>
        <p:nvSpPr>
          <p:cNvPr id="4" name="TextBox 3"/>
          <p:cNvSpPr txBox="1"/>
          <p:nvPr/>
        </p:nvSpPr>
        <p:spPr>
          <a:xfrm>
            <a:off x="140677" y="3959051"/>
            <a:ext cx="2173993" cy="1200329"/>
          </a:xfrm>
          <a:prstGeom prst="rect">
            <a:avLst/>
          </a:prstGeom>
          <a:solidFill>
            <a:srgbClr val="FF0000"/>
          </a:solidFill>
        </p:spPr>
        <p:txBody>
          <a:bodyPr wrap="none" rtlCol="0">
            <a:spAutoFit/>
          </a:bodyPr>
          <a:lstStyle/>
          <a:p>
            <a:r>
              <a:rPr lang="en-US" dirty="0"/>
              <a:t>Will legalization</a:t>
            </a:r>
          </a:p>
          <a:p>
            <a:r>
              <a:rPr lang="en-US" dirty="0"/>
              <a:t>lead to Increased</a:t>
            </a:r>
          </a:p>
          <a:p>
            <a:r>
              <a:rPr lang="en-US" dirty="0"/>
              <a:t>consumption of</a:t>
            </a:r>
          </a:p>
          <a:p>
            <a:r>
              <a:rPr lang="en-US" dirty="0"/>
              <a:t>MJ?</a:t>
            </a:r>
          </a:p>
        </p:txBody>
      </p:sp>
    </p:spTree>
    <p:extLst>
      <p:ext uri="{BB962C8B-B14F-4D97-AF65-F5344CB8AC3E}">
        <p14:creationId xmlns:p14="http://schemas.microsoft.com/office/powerpoint/2010/main" val="29854596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descr="http://www.drugtreatment.com/expose/marijuana-felony-amounts-by-state/img/image0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61952" cy="323898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4561952" y="1"/>
            <a:ext cx="4582047" cy="3454152"/>
          </a:xfrm>
          <a:prstGeom prst="rect">
            <a:avLst/>
          </a:prstGeom>
        </p:spPr>
      </p:pic>
      <p:pic>
        <p:nvPicPr>
          <p:cNvPr id="6" name="Picture 5"/>
          <p:cNvPicPr>
            <a:picLocks noChangeAspect="1"/>
          </p:cNvPicPr>
          <p:nvPr/>
        </p:nvPicPr>
        <p:blipFill>
          <a:blip r:embed="rId4"/>
          <a:stretch>
            <a:fillRect/>
          </a:stretch>
        </p:blipFill>
        <p:spPr>
          <a:xfrm>
            <a:off x="1889090" y="3243948"/>
            <a:ext cx="5168131" cy="3614052"/>
          </a:xfrm>
          <a:prstGeom prst="rect">
            <a:avLst/>
          </a:prstGeom>
        </p:spPr>
      </p:pic>
      <p:sp>
        <p:nvSpPr>
          <p:cNvPr id="7" name="TextBox 6"/>
          <p:cNvSpPr txBox="1"/>
          <p:nvPr/>
        </p:nvSpPr>
        <p:spPr>
          <a:xfrm>
            <a:off x="6521985" y="2343805"/>
            <a:ext cx="2699133" cy="2308324"/>
          </a:xfrm>
          <a:prstGeom prst="rect">
            <a:avLst/>
          </a:prstGeom>
          <a:solidFill>
            <a:srgbClr val="C00000"/>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rPr>
              <a:t>Positive moderate-strong correlation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rPr>
              <a:t>across states, between </a:t>
            </a:r>
            <a:r>
              <a:rPr kumimoji="0" lang="en-US" sz="1800" b="1" i="0" u="sng" strike="noStrike" kern="0" cap="none" spc="0" normalizeH="0" baseline="0" noProof="0" dirty="0">
                <a:ln>
                  <a:noFill/>
                </a:ln>
                <a:solidFill>
                  <a:prstClr val="white"/>
                </a:solidFill>
                <a:effectLst/>
                <a:uLnTx/>
                <a:uFillTx/>
              </a:rPr>
              <a:t>less perceived harm </a:t>
            </a:r>
            <a:r>
              <a:rPr kumimoji="0" lang="en-US" sz="1800" b="0" i="0" u="none" strike="noStrike" kern="0" cap="none" spc="0" normalizeH="0" baseline="0" noProof="0" dirty="0">
                <a:ln>
                  <a:noFill/>
                </a:ln>
                <a:solidFill>
                  <a:prstClr val="white"/>
                </a:solidFill>
                <a:effectLst/>
                <a:uLnTx/>
                <a:uFillTx/>
              </a:rPr>
              <a:t>and legalization and “medicalization” of MJ</a:t>
            </a:r>
          </a:p>
        </p:txBody>
      </p:sp>
      <p:sp>
        <p:nvSpPr>
          <p:cNvPr id="8" name="TextBox 7"/>
          <p:cNvSpPr txBox="1"/>
          <p:nvPr/>
        </p:nvSpPr>
        <p:spPr>
          <a:xfrm>
            <a:off x="0" y="5107240"/>
            <a:ext cx="3429000" cy="1767026"/>
          </a:xfrm>
          <a:prstGeom prst="rect">
            <a:avLst/>
          </a:prstGeom>
          <a:solidFill>
            <a:srgbClr val="C00000"/>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rPr>
              <a:t>Positive moderate</a:t>
            </a:r>
            <a:r>
              <a:rPr kumimoji="0" lang="en-US" sz="1800" b="0" i="0" u="none" strike="noStrike" kern="0" cap="none" spc="0" normalizeH="0" noProof="0" dirty="0">
                <a:ln>
                  <a:noFill/>
                </a:ln>
                <a:solidFill>
                  <a:prstClr val="white"/>
                </a:solidFill>
                <a:effectLst/>
                <a:uLnTx/>
                <a:uFillTx/>
              </a:rPr>
              <a:t> to</a:t>
            </a:r>
            <a:r>
              <a:rPr kumimoji="0" lang="en-US" sz="1800" b="0" i="0" u="none" strike="noStrike" kern="0" cap="none" spc="0" normalizeH="0" baseline="0" noProof="0" dirty="0">
                <a:ln>
                  <a:noFill/>
                </a:ln>
                <a:solidFill>
                  <a:prstClr val="white"/>
                </a:solidFill>
                <a:effectLst/>
                <a:uLnTx/>
                <a:uFillTx/>
              </a:rPr>
              <a:t> strong correlation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rPr>
              <a:t>across states, between </a:t>
            </a:r>
            <a:r>
              <a:rPr kumimoji="0" lang="en-US" sz="1800" b="1" i="0" u="sng" strike="noStrike" kern="0" cap="none" spc="0" normalizeH="0" baseline="0" noProof="0" dirty="0">
                <a:ln>
                  <a:noFill/>
                </a:ln>
                <a:solidFill>
                  <a:prstClr val="white"/>
                </a:solidFill>
                <a:effectLst/>
                <a:uLnTx/>
                <a:uFillTx/>
              </a:rPr>
              <a:t>higher rates of teenage use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rPr>
              <a:t>and legalization and “medicalization” of MJ</a:t>
            </a:r>
          </a:p>
        </p:txBody>
      </p:sp>
    </p:spTree>
    <p:extLst>
      <p:ext uri="{BB962C8B-B14F-4D97-AF65-F5344CB8AC3E}">
        <p14:creationId xmlns:p14="http://schemas.microsoft.com/office/powerpoint/2010/main" val="7417618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838200"/>
            <a:ext cx="2729523" cy="1371600"/>
          </a:xfrm>
        </p:spPr>
        <p:txBody>
          <a:bodyPr/>
          <a:lstStyle/>
          <a:p>
            <a:r>
              <a:rPr lang="en-US" dirty="0"/>
              <a:t>Impact of Edibles? </a:t>
            </a:r>
          </a:p>
        </p:txBody>
      </p:sp>
      <p:pic>
        <p:nvPicPr>
          <p:cNvPr id="5" name="Picture 4"/>
          <p:cNvPicPr>
            <a:picLocks noChangeAspect="1"/>
          </p:cNvPicPr>
          <p:nvPr/>
        </p:nvPicPr>
        <p:blipFill>
          <a:blip r:embed="rId2"/>
          <a:stretch>
            <a:fillRect/>
          </a:stretch>
        </p:blipFill>
        <p:spPr>
          <a:xfrm>
            <a:off x="2057400" y="915400"/>
            <a:ext cx="6229350" cy="4867275"/>
          </a:xfrm>
          <a:prstGeom prst="rect">
            <a:avLst/>
          </a:prstGeom>
        </p:spPr>
      </p:pic>
    </p:spTree>
    <p:extLst>
      <p:ext uri="{BB962C8B-B14F-4D97-AF65-F5344CB8AC3E}">
        <p14:creationId xmlns:p14="http://schemas.microsoft.com/office/powerpoint/2010/main" val="35100980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D68CA-72CA-4311-AB2A-19641383E36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B1B02E9-DB0A-4380-8B76-535DFA5D440C}"/>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4D86B43-9F59-4350-9644-A2ABD80BF499}"/>
              </a:ext>
            </a:extLst>
          </p:cNvPr>
          <p:cNvPicPr>
            <a:picLocks noChangeAspect="1"/>
          </p:cNvPicPr>
          <p:nvPr/>
        </p:nvPicPr>
        <p:blipFill>
          <a:blip r:embed="rId2"/>
          <a:stretch>
            <a:fillRect/>
          </a:stretch>
        </p:blipFill>
        <p:spPr>
          <a:xfrm>
            <a:off x="-2" y="815123"/>
            <a:ext cx="9144001" cy="6026251"/>
          </a:xfrm>
          <a:prstGeom prst="rect">
            <a:avLst/>
          </a:prstGeom>
        </p:spPr>
      </p:pic>
      <p:pic>
        <p:nvPicPr>
          <p:cNvPr id="5" name="Picture 4">
            <a:extLst>
              <a:ext uri="{FF2B5EF4-FFF2-40B4-BE49-F238E27FC236}">
                <a16:creationId xmlns:a16="http://schemas.microsoft.com/office/drawing/2014/main" id="{38DA0CAF-99E3-4F0F-87E3-BAC650C891B1}"/>
              </a:ext>
            </a:extLst>
          </p:cNvPr>
          <p:cNvPicPr>
            <a:picLocks noChangeAspect="1"/>
          </p:cNvPicPr>
          <p:nvPr/>
        </p:nvPicPr>
        <p:blipFill>
          <a:blip r:embed="rId3"/>
          <a:stretch>
            <a:fillRect/>
          </a:stretch>
        </p:blipFill>
        <p:spPr>
          <a:xfrm>
            <a:off x="948989" y="-18345"/>
            <a:ext cx="4924072" cy="1228725"/>
          </a:xfrm>
          <a:prstGeom prst="rect">
            <a:avLst/>
          </a:prstGeom>
        </p:spPr>
      </p:pic>
      <p:sp>
        <p:nvSpPr>
          <p:cNvPr id="6" name="Rectangle 5">
            <a:extLst>
              <a:ext uri="{FF2B5EF4-FFF2-40B4-BE49-F238E27FC236}">
                <a16:creationId xmlns:a16="http://schemas.microsoft.com/office/drawing/2014/main" id="{D53D9211-F602-43C2-BA71-504EC0ACB121}"/>
              </a:ext>
            </a:extLst>
          </p:cNvPr>
          <p:cNvSpPr/>
          <p:nvPr/>
        </p:nvSpPr>
        <p:spPr>
          <a:xfrm>
            <a:off x="4639927" y="5345321"/>
            <a:ext cx="4091287" cy="820348"/>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01997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Picture 3">
            <a:extLst>
              <a:ext uri="{FF2B5EF4-FFF2-40B4-BE49-F238E27FC236}">
                <a16:creationId xmlns:a16="http://schemas.microsoft.com/office/drawing/2014/main" id="{373FDFF8-49F0-4D1A-BCE2-64359E3B16C5}"/>
              </a:ext>
            </a:extLst>
          </p:cNvPr>
          <p:cNvPicPr>
            <a:picLocks noChangeAspect="1"/>
          </p:cNvPicPr>
          <p:nvPr/>
        </p:nvPicPr>
        <p:blipFill>
          <a:blip r:embed="rId3"/>
          <a:stretch>
            <a:fillRect/>
          </a:stretch>
        </p:blipFill>
        <p:spPr>
          <a:xfrm>
            <a:off x="3289111" y="2779593"/>
            <a:ext cx="2233968" cy="831877"/>
          </a:xfrm>
          <a:prstGeom prst="rect">
            <a:avLst/>
          </a:prstGeom>
        </p:spPr>
      </p:pic>
    </p:spTree>
    <p:extLst>
      <p:ext uri="{BB962C8B-B14F-4D97-AF65-F5344CB8AC3E}">
        <p14:creationId xmlns:p14="http://schemas.microsoft.com/office/powerpoint/2010/main" val="8363682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49378" y="1131021"/>
            <a:ext cx="4537495" cy="1308329"/>
          </a:xfrm>
          <a:prstGeom prst="rect">
            <a:avLst/>
          </a:prstGeom>
          <a:solidFill>
            <a:srgbClr val="89B6C4"/>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515599" y="1340726"/>
            <a:ext cx="3347223" cy="1015663"/>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Desirability</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Availability</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Accessibility</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0093" y="1680802"/>
            <a:ext cx="7343813" cy="5507859"/>
          </a:xfrm>
          <a:prstGeom prst="rect">
            <a:avLst/>
          </a:prstGeom>
        </p:spPr>
      </p:pic>
      <p:sp>
        <p:nvSpPr>
          <p:cNvPr id="3" name="TextBox 2"/>
          <p:cNvSpPr txBox="1"/>
          <p:nvPr/>
        </p:nvSpPr>
        <p:spPr>
          <a:xfrm>
            <a:off x="307956" y="52366"/>
            <a:ext cx="852808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lumMod val="50000"/>
                  </a:prstClr>
                </a:solidFill>
                <a:effectLst/>
                <a:uLnTx/>
                <a:uFillTx/>
                <a:latin typeface="Calisto MT" panose="02040603050505030304" pitchFamily="18" charset="0"/>
                <a:ea typeface="+mn-ea"/>
                <a:cs typeface="Arial" panose="020B0604020202020204" pitchFamily="34" charset="0"/>
              </a:rPr>
              <a:t>ETIOLOGY: </a:t>
            </a:r>
            <a:r>
              <a:rPr kumimoji="0" lang="en-US" sz="1800" b="1" i="0" u="none" strike="noStrike" kern="1200" cap="none" spc="0" normalizeH="0" baseline="0" noProof="0">
                <a:ln>
                  <a:noFill/>
                </a:ln>
                <a:solidFill>
                  <a:srgbClr val="007EA3"/>
                </a:solidFill>
                <a:effectLst/>
                <a:uLnTx/>
                <a:uFillTx/>
                <a:latin typeface="Calisto MT" panose="02040603050505030304" pitchFamily="18" charset="0"/>
                <a:ea typeface="+mn-ea"/>
                <a:cs typeface="Arial" panose="020B0604020202020204" pitchFamily="34" charset="0"/>
              </a:rPr>
              <a:t>HOW DID WE GET HERE?</a:t>
            </a:r>
            <a:endParaRPr kumimoji="0" lang="en-US" sz="2400" b="1" i="0" u="none" strike="noStrike" kern="1200" cap="none" spc="0" normalizeH="0" baseline="0" noProof="0">
              <a:ln>
                <a:noFill/>
              </a:ln>
              <a:solidFill>
                <a:prstClr val="black"/>
              </a:solidFill>
              <a:effectLst/>
              <a:uLnTx/>
              <a:uFillTx/>
              <a:latin typeface="Calisto MT" panose="02040603050505030304" pitchFamily="18" charset="0"/>
              <a:ea typeface="+mn-ea"/>
              <a:cs typeface="Arial" panose="020B0604020202020204" pitchFamily="34" charset="0"/>
            </a:endParaRPr>
          </a:p>
        </p:txBody>
      </p:sp>
      <p:sp>
        <p:nvSpPr>
          <p:cNvPr id="5" name="TextBox 4"/>
          <p:cNvSpPr txBox="1"/>
          <p:nvPr/>
        </p:nvSpPr>
        <p:spPr>
          <a:xfrm>
            <a:off x="6222591" y="4913894"/>
            <a:ext cx="2296569"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prstClr val="black"/>
                </a:solidFill>
                <a:effectLst/>
                <a:uLnTx/>
                <a:uFillTx/>
                <a:latin typeface="Calibri" panose="020F0502020204030204"/>
                <a:ea typeface="+mn-ea"/>
                <a:cs typeface="+mn-cs"/>
              </a:rPr>
              <a:t>availability, accessibility, and price</a:t>
            </a:r>
          </a:p>
        </p:txBody>
      </p:sp>
      <p:sp>
        <p:nvSpPr>
          <p:cNvPr id="6" name="TextBox 5"/>
          <p:cNvSpPr txBox="1"/>
          <p:nvPr/>
        </p:nvSpPr>
        <p:spPr>
          <a:xfrm>
            <a:off x="2327320" y="1338893"/>
            <a:ext cx="3140015" cy="1015663"/>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Low Stigma</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Legal Status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Cost</a:t>
            </a:r>
          </a:p>
        </p:txBody>
      </p:sp>
      <p:sp>
        <p:nvSpPr>
          <p:cNvPr id="7" name="TextBox 6"/>
          <p:cNvSpPr txBox="1"/>
          <p:nvPr/>
        </p:nvSpPr>
        <p:spPr>
          <a:xfrm>
            <a:off x="2327320" y="5924071"/>
            <a:ext cx="3071004"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prstClr val="black"/>
                </a:solidFill>
                <a:effectLst/>
                <a:uLnTx/>
                <a:uFillTx/>
                <a:latin typeface="Calibri" panose="020F0502020204030204"/>
                <a:ea typeface="+mn-ea"/>
                <a:cs typeface="+mn-cs"/>
              </a:rPr>
              <a:t>prevention and treatment intervention</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11"/>
          <p:cNvSpPr/>
          <p:nvPr/>
        </p:nvSpPr>
        <p:spPr>
          <a:xfrm rot="16200000">
            <a:off x="-3315598" y="3283611"/>
            <a:ext cx="6889988" cy="258792"/>
          </a:xfrm>
          <a:prstGeom prst="rect">
            <a:avLst/>
          </a:prstGeom>
          <a:solidFill>
            <a:srgbClr val="007E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26752" y="6229852"/>
            <a:ext cx="748806" cy="430820"/>
          </a:xfrm>
          <a:prstGeom prst="rect">
            <a:avLst/>
          </a:prstGeom>
        </p:spPr>
      </p:pic>
      <p:sp>
        <p:nvSpPr>
          <p:cNvPr id="9" name="Rectangle 8"/>
          <p:cNvSpPr/>
          <p:nvPr/>
        </p:nvSpPr>
        <p:spPr>
          <a:xfrm>
            <a:off x="2940589" y="529574"/>
            <a:ext cx="3292568"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sto MT" panose="02040603050505030304" pitchFamily="18" charset="0"/>
                <a:ea typeface="+mn-ea"/>
                <a:cs typeface="Arial" panose="020B0604020202020204" pitchFamily="34" charset="0"/>
              </a:rPr>
              <a:t>SUPPLY &amp; DEMAND</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6470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879721" y="1738692"/>
            <a:ext cx="7316679" cy="4255686"/>
          </a:xfrm>
          <a:prstGeom prst="rect">
            <a:avLst/>
          </a:prstGeom>
        </p:spPr>
      </p:pic>
      <p:sp>
        <p:nvSpPr>
          <p:cNvPr id="3" name="TextBox 2"/>
          <p:cNvSpPr txBox="1"/>
          <p:nvPr/>
        </p:nvSpPr>
        <p:spPr>
          <a:xfrm>
            <a:off x="879721" y="551062"/>
            <a:ext cx="6979693"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sto MT" panose="02040603050505030304" pitchFamily="18" charset="0"/>
                <a:ea typeface="+mn-ea"/>
                <a:cs typeface="Arial" panose="020B0604020202020204" pitchFamily="34" charset="0"/>
              </a:rPr>
              <a:t>This is what we’ve seen with tobacco use…</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26752" y="6229852"/>
            <a:ext cx="748806" cy="430820"/>
          </a:xfrm>
          <a:prstGeom prst="rect">
            <a:avLst/>
          </a:prstGeom>
        </p:spPr>
      </p:pic>
      <p:sp>
        <p:nvSpPr>
          <p:cNvPr id="7" name="TextBox 6"/>
          <p:cNvSpPr txBox="1"/>
          <p:nvPr/>
        </p:nvSpPr>
        <p:spPr>
          <a:xfrm>
            <a:off x="307956" y="52366"/>
            <a:ext cx="852808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lumMod val="50000"/>
                  </a:prstClr>
                </a:solidFill>
                <a:effectLst/>
                <a:uLnTx/>
                <a:uFillTx/>
                <a:latin typeface="Calisto MT" panose="02040603050505030304" pitchFamily="18" charset="0"/>
                <a:ea typeface="+mn-ea"/>
                <a:cs typeface="Arial" panose="020B0604020202020204" pitchFamily="34" charset="0"/>
              </a:rPr>
              <a:t>ETIOLOGY: </a:t>
            </a:r>
            <a:r>
              <a:rPr kumimoji="0" lang="en-US" sz="1800" b="0" i="0" u="none" strike="noStrike" kern="1200" cap="none" spc="0" normalizeH="0" baseline="0" noProof="0">
                <a:ln>
                  <a:noFill/>
                </a:ln>
                <a:solidFill>
                  <a:srgbClr val="007EA3"/>
                </a:solidFill>
                <a:effectLst/>
                <a:uLnTx/>
                <a:uFillTx/>
                <a:latin typeface="Calisto MT" panose="02040603050505030304" pitchFamily="18" charset="0"/>
                <a:ea typeface="+mn-ea"/>
                <a:cs typeface="Arial" panose="020B0604020202020204" pitchFamily="34" charset="0"/>
              </a:rPr>
              <a:t>HOW DID WE GET HERE?</a:t>
            </a:r>
            <a:endParaRPr kumimoji="0" lang="en-US" sz="2400" b="0" i="0" u="none" strike="noStrike" kern="1200" cap="none" spc="0" normalizeH="0" baseline="0" noProof="0">
              <a:ln>
                <a:noFill/>
              </a:ln>
              <a:solidFill>
                <a:prstClr val="black"/>
              </a:solidFill>
              <a:effectLst/>
              <a:uLnTx/>
              <a:uFillTx/>
              <a:latin typeface="Calisto MT" panose="02040603050505030304" pitchFamily="18" charset="0"/>
              <a:ea typeface="+mn-ea"/>
              <a:cs typeface="Arial" panose="020B0604020202020204" pitchFamily="34" charset="0"/>
            </a:endParaRPr>
          </a:p>
        </p:txBody>
      </p:sp>
    </p:spTree>
    <p:extLst>
      <p:ext uri="{BB962C8B-B14F-4D97-AF65-F5344CB8AC3E}">
        <p14:creationId xmlns:p14="http://schemas.microsoft.com/office/powerpoint/2010/main" val="23194236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C8D52-847C-48C2-8F15-CD0B41DB7E3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DA36B45-AF33-488E-9ED0-A5B056CF8448}"/>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09CA3AFA-3312-4618-8CF8-8209692C64F1}"/>
              </a:ext>
            </a:extLst>
          </p:cNvPr>
          <p:cNvPicPr>
            <a:picLocks noChangeAspect="1"/>
          </p:cNvPicPr>
          <p:nvPr/>
        </p:nvPicPr>
        <p:blipFill>
          <a:blip r:embed="rId2"/>
          <a:stretch>
            <a:fillRect/>
          </a:stretch>
        </p:blipFill>
        <p:spPr>
          <a:xfrm>
            <a:off x="240822" y="614149"/>
            <a:ext cx="5578942" cy="3821863"/>
          </a:xfrm>
          <a:prstGeom prst="rect">
            <a:avLst/>
          </a:prstGeom>
        </p:spPr>
      </p:pic>
      <p:sp>
        <p:nvSpPr>
          <p:cNvPr id="5" name="Content Placeholder 2">
            <a:extLst>
              <a:ext uri="{FF2B5EF4-FFF2-40B4-BE49-F238E27FC236}">
                <a16:creationId xmlns:a16="http://schemas.microsoft.com/office/drawing/2014/main" id="{0D4D153E-6AD2-402E-A0E4-C6B885641597}"/>
              </a:ext>
            </a:extLst>
          </p:cNvPr>
          <p:cNvSpPr txBox="1">
            <a:spLocks/>
          </p:cNvSpPr>
          <p:nvPr/>
        </p:nvSpPr>
        <p:spPr>
          <a:xfrm>
            <a:off x="5630945" y="523866"/>
            <a:ext cx="3006076" cy="4388811"/>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United States biggest consumer globally of opioids, accounting for almost 100% of world total for hydrocodone (e.g., Vicodin) and 81% for oxycodone (e.g., Percocet).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Number of prescriptions for opioids (like hydrocodone and oxycodone products) escalated from 76 million in 1991 to 207 million in 2013 </a:t>
            </a:r>
          </a:p>
        </p:txBody>
      </p:sp>
      <p:sp>
        <p:nvSpPr>
          <p:cNvPr id="6" name="Rectangle 5">
            <a:extLst>
              <a:ext uri="{FF2B5EF4-FFF2-40B4-BE49-F238E27FC236}">
                <a16:creationId xmlns:a16="http://schemas.microsoft.com/office/drawing/2014/main" id="{88463619-E62A-4EC2-927A-9267C529C18A}"/>
              </a:ext>
            </a:extLst>
          </p:cNvPr>
          <p:cNvSpPr/>
          <p:nvPr/>
        </p:nvSpPr>
        <p:spPr>
          <a:xfrm>
            <a:off x="95534" y="6618819"/>
            <a:ext cx="9093958" cy="24622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International Narcotics Control Board Report 2008.External link, please review our disclaimer.. United Nations </a:t>
            </a:r>
            <a:r>
              <a:rPr kumimoji="0" lang="en-US" sz="1000" b="0" i="0" u="none" strike="noStrike" kern="1200" cap="none" spc="0" normalizeH="0" baseline="0" noProof="0" dirty="0" err="1">
                <a:ln>
                  <a:noFill/>
                </a:ln>
                <a:solidFill>
                  <a:prstClr val="black"/>
                </a:solidFill>
                <a:effectLst/>
                <a:uLnTx/>
                <a:uFillTx/>
                <a:latin typeface="Calibri" panose="020F0502020204030204"/>
                <a:ea typeface="+mn-ea"/>
                <a:cs typeface="+mn-cs"/>
              </a:rPr>
              <a:t>Pubns</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 2009. p. 20</a:t>
            </a:r>
          </a:p>
        </p:txBody>
      </p:sp>
    </p:spTree>
    <p:extLst>
      <p:ext uri="{BB962C8B-B14F-4D97-AF65-F5344CB8AC3E}">
        <p14:creationId xmlns:p14="http://schemas.microsoft.com/office/powerpoint/2010/main" val="33414800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36876" y="421698"/>
            <a:ext cx="8264279"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sto MT" panose="02040603050505030304" pitchFamily="18" charset="0"/>
                <a:ea typeface="+mn-ea"/>
                <a:cs typeface="Arial" panose="020B0604020202020204" pitchFamily="34" charset="0"/>
              </a:rPr>
              <a:t>There are many different policy positions and strategies that one can take to address drugs in the population… </a:t>
            </a:r>
          </a:p>
        </p:txBody>
      </p:sp>
      <p:pic>
        <p:nvPicPr>
          <p:cNvPr id="2" name="Picture 1"/>
          <p:cNvPicPr>
            <a:picLocks noChangeAspect="1"/>
          </p:cNvPicPr>
          <p:nvPr/>
        </p:nvPicPr>
        <p:blipFill>
          <a:blip r:embed="rId3"/>
          <a:stretch>
            <a:fillRect/>
          </a:stretch>
        </p:blipFill>
        <p:spPr>
          <a:xfrm>
            <a:off x="940363" y="1317982"/>
            <a:ext cx="7056481" cy="534269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26752" y="6229852"/>
            <a:ext cx="748806" cy="430820"/>
          </a:xfrm>
          <a:prstGeom prst="rect">
            <a:avLst/>
          </a:prstGeom>
        </p:spPr>
      </p:pic>
      <p:sp>
        <p:nvSpPr>
          <p:cNvPr id="6" name="TextBox 5"/>
          <p:cNvSpPr txBox="1"/>
          <p:nvPr/>
        </p:nvSpPr>
        <p:spPr>
          <a:xfrm>
            <a:off x="307956" y="52366"/>
            <a:ext cx="852808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50000"/>
                  </a:prstClr>
                </a:solidFill>
                <a:effectLst/>
                <a:uLnTx/>
                <a:uFillTx/>
                <a:latin typeface="Calisto MT" panose="02040603050505030304" pitchFamily="18" charset="0"/>
                <a:ea typeface="+mn-ea"/>
                <a:cs typeface="Arial" panose="020B0604020202020204" pitchFamily="34" charset="0"/>
              </a:rPr>
              <a:t>ETIOLOGY: </a:t>
            </a:r>
            <a:r>
              <a:rPr kumimoji="0" lang="en-US" sz="1800" b="0" i="0" u="none" strike="noStrike" kern="1200" cap="none" spc="0" normalizeH="0" baseline="0" noProof="0" dirty="0">
                <a:ln>
                  <a:noFill/>
                </a:ln>
                <a:solidFill>
                  <a:srgbClr val="007EA3"/>
                </a:solidFill>
                <a:effectLst/>
                <a:uLnTx/>
                <a:uFillTx/>
                <a:latin typeface="Calisto MT" panose="02040603050505030304" pitchFamily="18" charset="0"/>
                <a:ea typeface="+mn-ea"/>
                <a:cs typeface="Arial" panose="020B0604020202020204" pitchFamily="34" charset="0"/>
              </a:rPr>
              <a:t>HOW DID WE GET HERE?</a:t>
            </a:r>
            <a:endParaRPr kumimoji="0" lang="en-US" sz="2400" b="0" i="0" u="none" strike="noStrike" kern="1200" cap="none" spc="0" normalizeH="0" baseline="0" noProof="0" dirty="0">
              <a:ln>
                <a:noFill/>
              </a:ln>
              <a:solidFill>
                <a:prstClr val="black"/>
              </a:solidFill>
              <a:effectLst/>
              <a:uLnTx/>
              <a:uFillTx/>
              <a:latin typeface="Calisto MT" panose="02040603050505030304" pitchFamily="18" charset="0"/>
              <a:ea typeface="+mn-ea"/>
              <a:cs typeface="Arial" panose="020B0604020202020204" pitchFamily="34" charset="0"/>
            </a:endParaRPr>
          </a:p>
        </p:txBody>
      </p:sp>
    </p:spTree>
    <p:extLst>
      <p:ext uri="{BB962C8B-B14F-4D97-AF65-F5344CB8AC3E}">
        <p14:creationId xmlns:p14="http://schemas.microsoft.com/office/powerpoint/2010/main" val="21379412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51199" y="1171224"/>
            <a:ext cx="7056481" cy="5342690"/>
          </a:xfrm>
          <a:prstGeom prst="rect">
            <a:avLst/>
          </a:prstGeom>
        </p:spPr>
      </p:pic>
      <p:sp>
        <p:nvSpPr>
          <p:cNvPr id="4" name="Oval 3"/>
          <p:cNvSpPr/>
          <p:nvPr/>
        </p:nvSpPr>
        <p:spPr>
          <a:xfrm>
            <a:off x="5009745" y="5544767"/>
            <a:ext cx="758758" cy="969148"/>
          </a:xfrm>
          <a:prstGeom prst="ellipse">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26752" y="6229852"/>
            <a:ext cx="748806" cy="430820"/>
          </a:xfrm>
          <a:prstGeom prst="rect">
            <a:avLst/>
          </a:prstGeom>
        </p:spPr>
      </p:pic>
      <p:sp>
        <p:nvSpPr>
          <p:cNvPr id="6" name="TextBox 5"/>
          <p:cNvSpPr txBox="1"/>
          <p:nvPr/>
        </p:nvSpPr>
        <p:spPr>
          <a:xfrm>
            <a:off x="6858001" y="2377441"/>
            <a:ext cx="2190366" cy="2585323"/>
          </a:xfrm>
          <a:prstGeom prst="rect">
            <a:avLst/>
          </a:prstGeom>
          <a:solidFill>
            <a:srgbClr val="FF0000"/>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Ironically, from a drug policy perspective, prescriptions are supposed to be safe  conferring among the lowest levels of health and social threat…</a:t>
            </a:r>
          </a:p>
        </p:txBody>
      </p:sp>
      <p:sp>
        <p:nvSpPr>
          <p:cNvPr id="7" name="TextBox 6"/>
          <p:cNvSpPr txBox="1"/>
          <p:nvPr/>
        </p:nvSpPr>
        <p:spPr>
          <a:xfrm>
            <a:off x="336876" y="421698"/>
            <a:ext cx="8264279"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sto MT" panose="02040603050505030304" pitchFamily="18" charset="0"/>
                <a:ea typeface="+mn-ea"/>
                <a:cs typeface="Arial" panose="020B0604020202020204" pitchFamily="34" charset="0"/>
              </a:rPr>
              <a:t>There are many different policy positions and strategies that one can take to address drugs in the population… </a:t>
            </a:r>
          </a:p>
        </p:txBody>
      </p:sp>
      <p:sp>
        <p:nvSpPr>
          <p:cNvPr id="8" name="TextBox 7"/>
          <p:cNvSpPr txBox="1"/>
          <p:nvPr/>
        </p:nvSpPr>
        <p:spPr>
          <a:xfrm>
            <a:off x="307956" y="52366"/>
            <a:ext cx="852808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50000"/>
                  </a:prstClr>
                </a:solidFill>
                <a:effectLst/>
                <a:uLnTx/>
                <a:uFillTx/>
                <a:latin typeface="Calisto MT" panose="02040603050505030304" pitchFamily="18" charset="0"/>
                <a:ea typeface="+mn-ea"/>
                <a:cs typeface="Arial" panose="020B0604020202020204" pitchFamily="34" charset="0"/>
              </a:rPr>
              <a:t>ETIOLOGY: </a:t>
            </a:r>
            <a:r>
              <a:rPr kumimoji="0" lang="en-US" sz="1800" b="0" i="0" u="none" strike="noStrike" kern="1200" cap="none" spc="0" normalizeH="0" baseline="0" noProof="0" dirty="0">
                <a:ln>
                  <a:noFill/>
                </a:ln>
                <a:solidFill>
                  <a:srgbClr val="007EA3"/>
                </a:solidFill>
                <a:effectLst/>
                <a:uLnTx/>
                <a:uFillTx/>
                <a:latin typeface="Calisto MT" panose="02040603050505030304" pitchFamily="18" charset="0"/>
                <a:ea typeface="+mn-ea"/>
                <a:cs typeface="Arial" panose="020B0604020202020204" pitchFamily="34" charset="0"/>
              </a:rPr>
              <a:t>HOW DID WE GET HERE?</a:t>
            </a:r>
            <a:endParaRPr kumimoji="0" lang="en-US" sz="2400" b="0" i="0" u="none" strike="noStrike" kern="1200" cap="none" spc="0" normalizeH="0" baseline="0" noProof="0" dirty="0">
              <a:ln>
                <a:noFill/>
              </a:ln>
              <a:solidFill>
                <a:prstClr val="black"/>
              </a:solidFill>
              <a:effectLst/>
              <a:uLnTx/>
              <a:uFillTx/>
              <a:latin typeface="Calisto MT" panose="02040603050505030304" pitchFamily="18" charset="0"/>
              <a:ea typeface="+mn-ea"/>
              <a:cs typeface="Arial" panose="020B0604020202020204" pitchFamily="34" charset="0"/>
            </a:endParaRPr>
          </a:p>
        </p:txBody>
      </p:sp>
    </p:spTree>
    <p:extLst>
      <p:ext uri="{BB962C8B-B14F-4D97-AF65-F5344CB8AC3E}">
        <p14:creationId xmlns:p14="http://schemas.microsoft.com/office/powerpoint/2010/main" val="192671387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Concourse">
  <a:themeElements>
    <a:clrScheme name="RRI">
      <a:dk1>
        <a:sysClr val="windowText" lastClr="000000"/>
      </a:dk1>
      <a:lt1>
        <a:sysClr val="window" lastClr="FFFFFF"/>
      </a:lt1>
      <a:dk2>
        <a:srgbClr val="37424A"/>
      </a:dk2>
      <a:lt2>
        <a:srgbClr val="A5ACAF"/>
      </a:lt2>
      <a:accent1>
        <a:srgbClr val="669900"/>
      </a:accent1>
      <a:accent2>
        <a:srgbClr val="004250"/>
      </a:accent2>
      <a:accent3>
        <a:srgbClr val="00B092"/>
      </a:accent3>
      <a:accent4>
        <a:srgbClr val="8CB8C6"/>
      </a:accent4>
      <a:accent5>
        <a:srgbClr val="EEAF30"/>
      </a:accent5>
      <a:accent6>
        <a:srgbClr val="DC5034"/>
      </a:accent6>
      <a:hlink>
        <a:srgbClr val="007EA3"/>
      </a:hlink>
      <a:folHlink>
        <a:srgbClr val="004250"/>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spDef>
      <a:spPr/>
      <a:bodyPr spcFirstLastPara="0" vert="horz" wrap="square" lIns="420258" tIns="385587" rIns="350916" bIns="385587" numCol="1" spcCol="1270" anchor="ctr" anchorCtr="0">
        <a:noAutofit/>
      </a:bodyPr>
      <a:lstStyle>
        <a:defPPr algn="ctr" defTabSz="1155700">
          <a:lnSpc>
            <a:spcPct val="90000"/>
          </a:lnSpc>
          <a:spcBef>
            <a:spcPct val="0"/>
          </a:spcBef>
          <a:spcAft>
            <a:spcPct val="35000"/>
          </a:spcAft>
          <a:defRPr sz="2600" kern="1200" dirty="0" smtClean="0"/>
        </a:defPPr>
      </a:lstStyle>
      <a: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a:style>
    </a:spDef>
  </a:objectDefaults>
  <a:extraClrSchemeLst/>
</a:theme>
</file>

<file path=ppt/theme/theme2.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
        <a:cs typeface="msgothic"/>
      </a:majorFont>
      <a:minorFont>
        <a:latin typeface="Times New Roman"/>
        <a:ea typeface=""/>
        <a:cs typeface="msgothic"/>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anose="05000000000000000000" pitchFamily="2" charset="2"/>
          <a:buNone/>
          <a:tabLst/>
          <a:defRPr kumimoji="0" lang="en-GB" altLang="en-US" sz="2400" b="0" i="0" u="none" strike="noStrike" cap="none" normalizeH="0" baseline="0" smtClean="0">
            <a:ln>
              <a:noFill/>
            </a:ln>
            <a:effectLst/>
            <a:latin typeface="Times New Roman" panose="02020603050405020304" pitchFamily="18" charset="0"/>
            <a:cs typeface="msgothic"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anose="05000000000000000000" pitchFamily="2" charset="2"/>
          <a:buNone/>
          <a:tabLst/>
          <a:defRPr kumimoji="0" lang="en-GB" altLang="en-US" sz="2400" b="0" i="0" u="none" strike="noStrike" cap="none" normalizeH="0" baseline="0" smtClean="0">
            <a:ln>
              <a:noFill/>
            </a:ln>
            <a:effectLst/>
            <a:latin typeface="Times New Roman" panose="02020603050405020304" pitchFamily="18" charset="0"/>
            <a:cs typeface="msgothic"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5260</TotalTime>
  <Words>2307</Words>
  <Application>Microsoft Office PowerPoint</Application>
  <PresentationFormat>On-screen Show (4:3)</PresentationFormat>
  <Paragraphs>291</Paragraphs>
  <Slides>46</Slides>
  <Notes>22</Notes>
  <HiddenSlides>1</HiddenSlides>
  <MMClips>0</MMClips>
  <ScaleCrop>false</ScaleCrop>
  <HeadingPairs>
    <vt:vector size="6" baseType="variant">
      <vt:variant>
        <vt:lpstr>Fonts Used</vt:lpstr>
      </vt:variant>
      <vt:variant>
        <vt:i4>15</vt:i4>
      </vt:variant>
      <vt:variant>
        <vt:lpstr>Theme</vt:lpstr>
      </vt:variant>
      <vt:variant>
        <vt:i4>6</vt:i4>
      </vt:variant>
      <vt:variant>
        <vt:lpstr>Slide Titles</vt:lpstr>
      </vt:variant>
      <vt:variant>
        <vt:i4>46</vt:i4>
      </vt:variant>
    </vt:vector>
  </HeadingPairs>
  <TitlesOfParts>
    <vt:vector size="67" baseType="lpstr">
      <vt:lpstr>ＭＳ Ｐゴシック</vt:lpstr>
      <vt:lpstr>Arial</vt:lpstr>
      <vt:lpstr>Calibri</vt:lpstr>
      <vt:lpstr>Calibri Light</vt:lpstr>
      <vt:lpstr>Calisto MT</vt:lpstr>
      <vt:lpstr>Century Gothic</vt:lpstr>
      <vt:lpstr>Helvetica</vt:lpstr>
      <vt:lpstr>Lucida Sans Unicode</vt:lpstr>
      <vt:lpstr>msgothic</vt:lpstr>
      <vt:lpstr>Symbol</vt:lpstr>
      <vt:lpstr>Times New Roman</vt:lpstr>
      <vt:lpstr>Verdana</vt:lpstr>
      <vt:lpstr>Wingdings</vt:lpstr>
      <vt:lpstr>Wingdings 2</vt:lpstr>
      <vt:lpstr>Wingdings 3</vt:lpstr>
      <vt:lpstr>Concourse</vt:lpstr>
      <vt:lpstr>Mesh</vt:lpstr>
      <vt:lpstr>1_Office Theme</vt:lpstr>
      <vt:lpstr>2_Office Theme</vt:lpstr>
      <vt:lpstr>3_Office Theme</vt:lpstr>
      <vt:lpstr>4_Office Theme</vt:lpstr>
      <vt:lpstr>Addiction, Opioids, Cannabis, and Youth</vt:lpstr>
      <vt:lpstr>PowerPoint Presentation</vt:lpstr>
      <vt:lpstr>“Public Health Emergency”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did we get here?  A perfect storm…</vt:lpstr>
      <vt:lpstr>PowerPoint Presentation</vt:lpstr>
      <vt:lpstr>PowerPoint Presentation</vt:lpstr>
      <vt:lpstr>PowerPoint Presentation</vt:lpstr>
      <vt:lpstr>PowerPoint Presentation</vt:lpstr>
      <vt:lpstr>Addiction is a complex  multi-factorially  determined illness…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Addictiveness of marijuana</vt:lpstr>
      <vt:lpstr>PowerPoint Presentation</vt:lpstr>
      <vt:lpstr>Past Year DSM-IV Marijuana Use Disorder</vt:lpstr>
      <vt:lpstr>PowerPoint Presentation</vt:lpstr>
      <vt:lpstr>PowerPoint Presentation</vt:lpstr>
      <vt:lpstr>A Life Course Perspective</vt:lpstr>
      <vt:lpstr>PowerPoint Presentation</vt:lpstr>
      <vt:lpstr>Clinician’s Illusion vs Epidemiologist’s Illusion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5 outcomes from longitudinal Meier et al (2012) </vt:lpstr>
      <vt:lpstr>PowerPoint Presentation</vt:lpstr>
      <vt:lpstr>PowerPoint Presentation</vt:lpstr>
      <vt:lpstr>PowerPoint Presentation</vt:lpstr>
      <vt:lpstr>Impact of Edibles? </vt:lpstr>
      <vt:lpstr>PowerPoint Presentation</vt:lpstr>
      <vt:lpstr>PowerPoint Presentation</vt:lpstr>
    </vt:vector>
  </TitlesOfParts>
  <Company>Harvard Medical School</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Beth Beighlie</dc:creator>
  <cp:lastModifiedBy>Sam Cheesman</cp:lastModifiedBy>
  <cp:revision>796</cp:revision>
  <cp:lastPrinted>2016-08-25T21:05:05Z</cp:lastPrinted>
  <dcterms:created xsi:type="dcterms:W3CDTF">2013-02-28T21:00:12Z</dcterms:created>
  <dcterms:modified xsi:type="dcterms:W3CDTF">2017-11-06T20:07:23Z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ies>
</file>