
<file path=[Content_Types].xml><?xml version="1.0" encoding="utf-8"?>
<Types xmlns="http://schemas.openxmlformats.org/package/2006/content-types">
  <Override PartName="/ppt/slides/slide6.xml" ContentType="application/vnd.openxmlformats-officedocument.presentationml.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notesSlides/notesSlide1.xml" ContentType="application/vnd.openxmlformats-officedocument.presentationml.notesSlide+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76" r:id="rId1"/>
  </p:sldMasterIdLst>
  <p:notesMasterIdLst>
    <p:notesMasterId r:id="rId30"/>
  </p:notesMasterIdLst>
  <p:handoutMasterIdLst>
    <p:handoutMasterId r:id="rId31"/>
  </p:handoutMasterIdLst>
  <p:sldIdLst>
    <p:sldId id="1128" r:id="rId2"/>
    <p:sldId id="1129" r:id="rId3"/>
    <p:sldId id="1130" r:id="rId4"/>
    <p:sldId id="1131" r:id="rId5"/>
    <p:sldId id="1132" r:id="rId6"/>
    <p:sldId id="1133" r:id="rId7"/>
    <p:sldId id="1153" r:id="rId8"/>
    <p:sldId id="1134" r:id="rId9"/>
    <p:sldId id="1135" r:id="rId10"/>
    <p:sldId id="1136" r:id="rId11"/>
    <p:sldId id="1137" r:id="rId12"/>
    <p:sldId id="1138" r:id="rId13"/>
    <p:sldId id="1139" r:id="rId14"/>
    <p:sldId id="1154" r:id="rId15"/>
    <p:sldId id="1155" r:id="rId16"/>
    <p:sldId id="1140" r:id="rId17"/>
    <p:sldId id="1142" r:id="rId18"/>
    <p:sldId id="1144" r:id="rId19"/>
    <p:sldId id="1145" r:id="rId20"/>
    <p:sldId id="1146" r:id="rId21"/>
    <p:sldId id="1156" r:id="rId22"/>
    <p:sldId id="1147" r:id="rId23"/>
    <p:sldId id="1157" r:id="rId24"/>
    <p:sldId id="1148" r:id="rId25"/>
    <p:sldId id="1152" r:id="rId26"/>
    <p:sldId id="1158" r:id="rId27"/>
    <p:sldId id="1125" r:id="rId28"/>
    <p:sldId id="1123" r:id="rId29"/>
  </p:sldIdLst>
  <p:sldSz cx="9144000" cy="6858000" type="overhead"/>
  <p:notesSz cx="7010400" cy="9236075"/>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showPr>
  <p:clrMru>
    <a:srgbClr val="FFFF00"/>
    <a:srgbClr val="996600"/>
    <a:srgbClr val="996633"/>
    <a:srgbClr val="003399"/>
    <a:srgbClr val="336699"/>
    <a:srgbClr val="008080"/>
    <a:srgbClr val="009999"/>
    <a:srgbClr val="4F917E"/>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1599" autoAdjust="0"/>
    <p:restoredTop sz="94518" autoAdjust="0"/>
  </p:normalViewPr>
  <p:slideViewPr>
    <p:cSldViewPr>
      <p:cViewPr>
        <p:scale>
          <a:sx n="70" d="100"/>
          <a:sy n="70" d="100"/>
        </p:scale>
        <p:origin x="-1842" y="-55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75" d="100"/>
        <a:sy n="75" d="100"/>
      </p:scale>
      <p:origin x="0" y="8626"/>
    </p:cViewPr>
  </p:sorterViewPr>
  <p:notesViewPr>
    <p:cSldViewPr>
      <p:cViewPr varScale="1">
        <p:scale>
          <a:sx n="53" d="100"/>
          <a:sy n="53" d="100"/>
        </p:scale>
        <p:origin x="-2508" y="-90"/>
      </p:cViewPr>
      <p:guideLst>
        <p:guide orient="horz" pos="2910"/>
        <p:guide pos="2209"/>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0" y="0"/>
            <a:ext cx="3041650" cy="461963"/>
          </a:xfrm>
          <a:prstGeom prst="rect">
            <a:avLst/>
          </a:prstGeom>
          <a:noFill/>
          <a:ln>
            <a:noFill/>
          </a:ln>
          <a:effectLst/>
          <a:extLst>
            <a:ext uri="{909E8E84-426E-40DD-AFC4-6F175D3DCCD1}"/>
            <a:ext uri="{91240B29-F687-4F45-9708-019B960494DF}"/>
            <a:ext uri="{AF507438-7753-43E0-B8FC-AC1667EBCBE1}"/>
          </a:extLst>
        </p:spPr>
        <p:txBody>
          <a:bodyPr vert="horz" wrap="square" lIns="90843" tIns="45425" rIns="90843" bIns="45425" numCol="1" anchor="t" anchorCtr="0" compatLnSpc="1">
            <a:prstTxWarp prst="textNoShape">
              <a:avLst/>
            </a:prstTxWarp>
          </a:bodyPr>
          <a:lstStyle>
            <a:lvl1pPr defTabSz="909542" eaLnBrk="0" hangingPunct="0">
              <a:defRPr sz="1100">
                <a:latin typeface="Times New Roman" pitchFamily="18" charset="0"/>
                <a:cs typeface="+mn-cs"/>
              </a:defRPr>
            </a:lvl1pPr>
          </a:lstStyle>
          <a:p>
            <a:pPr>
              <a:defRPr/>
            </a:pPr>
            <a:endParaRPr lang="en-US"/>
          </a:p>
        </p:txBody>
      </p:sp>
      <p:sp>
        <p:nvSpPr>
          <p:cNvPr id="17413" name="Rectangle 5"/>
          <p:cNvSpPr>
            <a:spLocks noGrp="1" noChangeArrowheads="1"/>
          </p:cNvSpPr>
          <p:nvPr>
            <p:ph type="sldNum" sz="quarter" idx="3"/>
          </p:nvPr>
        </p:nvSpPr>
        <p:spPr bwMode="auto">
          <a:xfrm>
            <a:off x="3968750" y="8774113"/>
            <a:ext cx="3041650" cy="461962"/>
          </a:xfrm>
          <a:prstGeom prst="rect">
            <a:avLst/>
          </a:prstGeom>
          <a:noFill/>
          <a:ln>
            <a:noFill/>
          </a:ln>
          <a:effectLst/>
          <a:extLst>
            <a:ext uri="{909E8E84-426E-40DD-AFC4-6F175D3DCCD1}"/>
            <a:ext uri="{91240B29-F687-4F45-9708-019B960494DF}"/>
            <a:ext uri="{AF507438-7753-43E0-B8FC-AC1667EBCBE1}"/>
          </a:extLst>
        </p:spPr>
        <p:txBody>
          <a:bodyPr vert="horz" wrap="square" lIns="90843" tIns="45425" rIns="90843" bIns="45425" numCol="1" anchor="b" anchorCtr="0" compatLnSpc="1">
            <a:prstTxWarp prst="textNoShape">
              <a:avLst/>
            </a:prstTxWarp>
          </a:bodyPr>
          <a:lstStyle>
            <a:lvl1pPr algn="r" defTabSz="909542" eaLnBrk="0" hangingPunct="0">
              <a:defRPr sz="1100">
                <a:latin typeface="Times New Roman" pitchFamily="18" charset="0"/>
                <a:cs typeface="+mn-cs"/>
              </a:defRPr>
            </a:lvl1pPr>
          </a:lstStyle>
          <a:p>
            <a:pPr>
              <a:defRPr/>
            </a:pPr>
            <a:fld id="{DFD43A72-254E-4C1F-97AC-41826E3C301A}"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bwMode="auto">
          <a:xfrm>
            <a:off x="0" y="0"/>
            <a:ext cx="3041650" cy="461963"/>
          </a:xfrm>
          <a:prstGeom prst="rect">
            <a:avLst/>
          </a:prstGeom>
          <a:noFill/>
          <a:ln>
            <a:noFill/>
          </a:ln>
          <a:effectLst/>
          <a:extLst>
            <a:ext uri="{909E8E84-426E-40DD-AFC4-6F175D3DCCD1}"/>
            <a:ext uri="{91240B29-F687-4F45-9708-019B960494DF}"/>
            <a:ext uri="{AF507438-7753-43E0-B8FC-AC1667EBCBE1}"/>
          </a:extLst>
        </p:spPr>
        <p:txBody>
          <a:bodyPr vert="horz" wrap="square" lIns="90843" tIns="45425" rIns="90843" bIns="45425" numCol="1" anchor="t" anchorCtr="0" compatLnSpc="1">
            <a:prstTxWarp prst="textNoShape">
              <a:avLst/>
            </a:prstTxWarp>
          </a:bodyPr>
          <a:lstStyle>
            <a:lvl1pPr defTabSz="909542" eaLnBrk="0" hangingPunct="0">
              <a:defRPr sz="1100">
                <a:latin typeface="Times New Roman" pitchFamily="18" charset="0"/>
                <a:cs typeface="+mn-cs"/>
              </a:defRPr>
            </a:lvl1pPr>
          </a:lstStyle>
          <a:p>
            <a:pPr>
              <a:defRPr/>
            </a:pPr>
            <a:endParaRPr lang="en-US"/>
          </a:p>
        </p:txBody>
      </p:sp>
      <p:sp>
        <p:nvSpPr>
          <p:cNvPr id="15363" name="Rectangle 3"/>
          <p:cNvSpPr>
            <a:spLocks noGrp="1" noChangeArrowheads="1"/>
          </p:cNvSpPr>
          <p:nvPr>
            <p:ph type="dt" idx="1"/>
          </p:nvPr>
        </p:nvSpPr>
        <p:spPr bwMode="auto">
          <a:xfrm>
            <a:off x="3968750" y="0"/>
            <a:ext cx="3041650" cy="461963"/>
          </a:xfrm>
          <a:prstGeom prst="rect">
            <a:avLst/>
          </a:prstGeom>
          <a:noFill/>
          <a:ln>
            <a:noFill/>
          </a:ln>
          <a:effectLst/>
          <a:extLst>
            <a:ext uri="{909E8E84-426E-40DD-AFC4-6F175D3DCCD1}"/>
            <a:ext uri="{91240B29-F687-4F45-9708-019B960494DF}"/>
            <a:ext uri="{AF507438-7753-43E0-B8FC-AC1667EBCBE1}"/>
          </a:extLst>
        </p:spPr>
        <p:txBody>
          <a:bodyPr vert="horz" wrap="square" lIns="90843" tIns="45425" rIns="90843" bIns="45425" numCol="1" anchor="t" anchorCtr="0" compatLnSpc="1">
            <a:prstTxWarp prst="textNoShape">
              <a:avLst/>
            </a:prstTxWarp>
          </a:bodyPr>
          <a:lstStyle>
            <a:lvl1pPr algn="r" defTabSz="909542" eaLnBrk="0" hangingPunct="0">
              <a:defRPr sz="1100">
                <a:latin typeface="Times New Roman" pitchFamily="18" charset="0"/>
                <a:cs typeface="+mn-cs"/>
              </a:defRPr>
            </a:lvl1pPr>
          </a:lstStyle>
          <a:p>
            <a:pPr>
              <a:defRPr/>
            </a:pPr>
            <a:endParaRPr lang="en-US"/>
          </a:p>
        </p:txBody>
      </p:sp>
      <p:sp>
        <p:nvSpPr>
          <p:cNvPr id="5124" name="Rectangle 4"/>
          <p:cNvSpPr>
            <a:spLocks noGrp="1" noRot="1" noChangeAspect="1" noChangeArrowheads="1" noTextEdit="1"/>
          </p:cNvSpPr>
          <p:nvPr>
            <p:ph type="sldImg" idx="2"/>
          </p:nvPr>
        </p:nvSpPr>
        <p:spPr bwMode="auto">
          <a:xfrm>
            <a:off x="1201738" y="690563"/>
            <a:ext cx="4621212" cy="3465512"/>
          </a:xfrm>
          <a:prstGeom prst="rect">
            <a:avLst/>
          </a:prstGeom>
          <a:noFill/>
          <a:ln w="9525">
            <a:solidFill>
              <a:srgbClr val="000000"/>
            </a:solidFill>
            <a:miter lim="800000"/>
            <a:headEnd/>
            <a:tailEnd/>
          </a:ln>
        </p:spPr>
      </p:sp>
      <p:sp>
        <p:nvSpPr>
          <p:cNvPr id="15365" name="Rectangle 5"/>
          <p:cNvSpPr>
            <a:spLocks noGrp="1" noChangeArrowheads="1"/>
          </p:cNvSpPr>
          <p:nvPr>
            <p:ph type="body" sz="quarter" idx="3"/>
          </p:nvPr>
        </p:nvSpPr>
        <p:spPr bwMode="auto">
          <a:xfrm>
            <a:off x="935038" y="4387850"/>
            <a:ext cx="5140325" cy="4157663"/>
          </a:xfrm>
          <a:prstGeom prst="rect">
            <a:avLst/>
          </a:prstGeom>
          <a:noFill/>
          <a:ln>
            <a:noFill/>
          </a:ln>
          <a:effectLst/>
          <a:extLst>
            <a:ext uri="{909E8E84-426E-40DD-AFC4-6F175D3DCCD1}"/>
            <a:ext uri="{91240B29-F687-4F45-9708-019B960494DF}"/>
            <a:ext uri="{AF507438-7753-43E0-B8FC-AC1667EBCBE1}"/>
          </a:extLst>
        </p:spPr>
        <p:txBody>
          <a:bodyPr vert="horz" wrap="square" lIns="90843" tIns="45425" rIns="90843" bIns="45425"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5366" name="Rectangle 6"/>
          <p:cNvSpPr>
            <a:spLocks noGrp="1" noChangeArrowheads="1"/>
          </p:cNvSpPr>
          <p:nvPr>
            <p:ph type="ftr" sz="quarter" idx="4"/>
          </p:nvPr>
        </p:nvSpPr>
        <p:spPr bwMode="auto">
          <a:xfrm>
            <a:off x="0" y="8774113"/>
            <a:ext cx="3041650" cy="461962"/>
          </a:xfrm>
          <a:prstGeom prst="rect">
            <a:avLst/>
          </a:prstGeom>
          <a:noFill/>
          <a:ln>
            <a:noFill/>
          </a:ln>
          <a:effectLst/>
          <a:extLst>
            <a:ext uri="{909E8E84-426E-40DD-AFC4-6F175D3DCCD1}"/>
            <a:ext uri="{91240B29-F687-4F45-9708-019B960494DF}"/>
            <a:ext uri="{AF507438-7753-43E0-B8FC-AC1667EBCBE1}"/>
          </a:extLst>
        </p:spPr>
        <p:txBody>
          <a:bodyPr vert="horz" wrap="square" lIns="90843" tIns="45425" rIns="90843" bIns="45425" numCol="1" anchor="b" anchorCtr="0" compatLnSpc="1">
            <a:prstTxWarp prst="textNoShape">
              <a:avLst/>
            </a:prstTxWarp>
          </a:bodyPr>
          <a:lstStyle>
            <a:lvl1pPr defTabSz="909542" eaLnBrk="0" hangingPunct="0">
              <a:defRPr sz="1100">
                <a:latin typeface="Times New Roman" pitchFamily="18" charset="0"/>
                <a:cs typeface="+mn-cs"/>
              </a:defRPr>
            </a:lvl1pPr>
          </a:lstStyle>
          <a:p>
            <a:pPr>
              <a:defRPr/>
            </a:pPr>
            <a:endParaRPr lang="en-US"/>
          </a:p>
        </p:txBody>
      </p:sp>
      <p:sp>
        <p:nvSpPr>
          <p:cNvPr id="15367" name="Rectangle 7"/>
          <p:cNvSpPr>
            <a:spLocks noGrp="1" noChangeArrowheads="1"/>
          </p:cNvSpPr>
          <p:nvPr>
            <p:ph type="sldNum" sz="quarter" idx="5"/>
          </p:nvPr>
        </p:nvSpPr>
        <p:spPr bwMode="auto">
          <a:xfrm>
            <a:off x="3968750" y="8774113"/>
            <a:ext cx="3041650" cy="461962"/>
          </a:xfrm>
          <a:prstGeom prst="rect">
            <a:avLst/>
          </a:prstGeom>
          <a:noFill/>
          <a:ln>
            <a:noFill/>
          </a:ln>
          <a:effectLst/>
          <a:extLst>
            <a:ext uri="{909E8E84-426E-40DD-AFC4-6F175D3DCCD1}"/>
            <a:ext uri="{91240B29-F687-4F45-9708-019B960494DF}"/>
            <a:ext uri="{AF507438-7753-43E0-B8FC-AC1667EBCBE1}"/>
          </a:extLst>
        </p:spPr>
        <p:txBody>
          <a:bodyPr vert="horz" wrap="square" lIns="90843" tIns="45425" rIns="90843" bIns="45425" numCol="1" anchor="b" anchorCtr="0" compatLnSpc="1">
            <a:prstTxWarp prst="textNoShape">
              <a:avLst/>
            </a:prstTxWarp>
          </a:bodyPr>
          <a:lstStyle>
            <a:lvl1pPr algn="r" defTabSz="909542" eaLnBrk="0" hangingPunct="0">
              <a:defRPr sz="1100">
                <a:latin typeface="Times New Roman" pitchFamily="18" charset="0"/>
                <a:cs typeface="+mn-cs"/>
              </a:defRPr>
            </a:lvl1pPr>
          </a:lstStyle>
          <a:p>
            <a:pPr>
              <a:defRPr/>
            </a:pPr>
            <a:fld id="{8C8431D0-6914-4D0E-8A62-DA3E7CD9693F}"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mn-ea"/>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mn-ea"/>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7"/>
          <p:cNvSpPr>
            <a:spLocks noGrp="1" noChangeArrowheads="1"/>
          </p:cNvSpPr>
          <p:nvPr>
            <p:ph type="sldNum" sz="quarter" idx="5"/>
          </p:nvPr>
        </p:nvSpPr>
        <p:spPr>
          <a:noFill/>
          <a:ln>
            <a:miter lim="800000"/>
            <a:headEnd/>
            <a:tailEnd/>
          </a:ln>
        </p:spPr>
        <p:txBody>
          <a:bodyPr/>
          <a:lstStyle/>
          <a:p>
            <a:pPr defTabSz="920750" eaLnBrk="1" hangingPunct="1"/>
            <a:fld id="{AF7F3A3D-BFDD-42C1-B4F4-4BDD955AEFCF}" type="slidenum">
              <a:rPr lang="en-US" smtClean="0">
                <a:latin typeface="Arial" charset="0"/>
                <a:cs typeface="Arial" charset="0"/>
              </a:rPr>
              <a:pPr defTabSz="920750" eaLnBrk="1" hangingPunct="1"/>
              <a:t>27</a:t>
            </a:fld>
            <a:endParaRPr lang="en-US" smtClean="0">
              <a:latin typeface="Arial" charset="0"/>
              <a:cs typeface="Arial" charset="0"/>
            </a:endParaRPr>
          </a:p>
        </p:txBody>
      </p:sp>
      <p:sp>
        <p:nvSpPr>
          <p:cNvPr id="34818" name="Rectangle 2"/>
          <p:cNvSpPr>
            <a:spLocks noGrp="1" noRot="1" noChangeAspect="1" noChangeArrowheads="1" noTextEdit="1"/>
          </p:cNvSpPr>
          <p:nvPr>
            <p:ph type="sldImg"/>
          </p:nvPr>
        </p:nvSpPr>
        <p:spPr>
          <a:xfrm>
            <a:off x="1196975" y="690563"/>
            <a:ext cx="4619625" cy="3465512"/>
          </a:xfrm>
          <a:ln/>
        </p:spPr>
      </p:sp>
      <p:sp>
        <p:nvSpPr>
          <p:cNvPr id="34819" name="Rectangle 3"/>
          <p:cNvSpPr>
            <a:spLocks noGrp="1" noChangeArrowheads="1"/>
          </p:cNvSpPr>
          <p:nvPr>
            <p:ph type="body" idx="1"/>
          </p:nvPr>
        </p:nvSpPr>
        <p:spPr>
          <a:xfrm>
            <a:off x="935038" y="4386263"/>
            <a:ext cx="5140325" cy="4159250"/>
          </a:xfrm>
          <a:noFill/>
        </p:spPr>
        <p:txBody>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MHTL HEADER TITLE">
    <p:spTree>
      <p:nvGrpSpPr>
        <p:cNvPr id="1" name=""/>
        <p:cNvGrpSpPr/>
        <p:nvPr/>
      </p:nvGrpSpPr>
      <p:grpSpPr>
        <a:xfrm>
          <a:off x="0" y="0"/>
          <a:ext cx="0" cy="0"/>
          <a:chOff x="0" y="0"/>
          <a:chExt cx="0" cy="0"/>
        </a:xfrm>
      </p:grpSpPr>
      <p:pic>
        <p:nvPicPr>
          <p:cNvPr id="3" name="Picture 1"/>
          <p:cNvPicPr>
            <a:picLocks noChangeAspect="1"/>
          </p:cNvPicPr>
          <p:nvPr userDrawn="1"/>
        </p:nvPicPr>
        <p:blipFill>
          <a:blip r:embed="rId2"/>
          <a:srcRect/>
          <a:stretch>
            <a:fillRect/>
          </a:stretch>
        </p:blipFill>
        <p:spPr bwMode="auto">
          <a:xfrm>
            <a:off x="685800" y="152400"/>
            <a:ext cx="7848600" cy="1136650"/>
          </a:xfrm>
          <a:prstGeom prst="rect">
            <a:avLst/>
          </a:prstGeom>
          <a:noFill/>
          <a:ln w="9525">
            <a:noFill/>
            <a:miter lim="800000"/>
            <a:headEnd/>
            <a:tailEnd/>
          </a:ln>
        </p:spPr>
      </p:pic>
      <p:sp>
        <p:nvSpPr>
          <p:cNvPr id="8" name="Rectangle 2"/>
          <p:cNvSpPr>
            <a:spLocks noGrp="1" noChangeArrowheads="1"/>
          </p:cNvSpPr>
          <p:nvPr>
            <p:ph type="body" sz="half" idx="1"/>
          </p:nvPr>
        </p:nvSpPr>
        <p:spPr>
          <a:xfrm>
            <a:off x="685800" y="1676400"/>
            <a:ext cx="8077200" cy="4419600"/>
          </a:xfrm>
        </p:spPr>
        <p:txBody>
          <a:bodyPr/>
          <a:lstStyle>
            <a:lvl1pPr>
              <a:defRPr/>
            </a:lvl1pPr>
          </a:lstStyle>
          <a:p>
            <a:endParaRPr lang="en-US" dirty="0" smtClean="0"/>
          </a:p>
          <a:p>
            <a:r>
              <a:rPr lang="en-US" dirty="0" err="1" smtClean="0"/>
              <a:t>xxxxxxxxxxxxxxxxxxxxxx</a:t>
            </a:r>
            <a:endParaRPr lang="en-US" dirty="0" smtClean="0"/>
          </a:p>
          <a:p>
            <a:endParaRPr lang="en-US" dirty="0" smtClean="0"/>
          </a:p>
          <a:p>
            <a:r>
              <a:rPr lang="en-US" dirty="0" smtClean="0"/>
              <a:t>FRONT PAGE</a:t>
            </a:r>
          </a:p>
          <a:p>
            <a:endParaRPr lang="en-US" dirty="0" smtClean="0"/>
          </a:p>
          <a:p>
            <a:r>
              <a:rPr lang="en-US" dirty="0" err="1" smtClean="0"/>
              <a:t>xxxxxxxxxx</a:t>
            </a:r>
            <a:endParaRPr lang="en-US" dirty="0" smtClean="0"/>
          </a:p>
          <a:p>
            <a:endParaRPr lang="en-US" dirty="0" smtClean="0"/>
          </a:p>
          <a:p>
            <a:r>
              <a:rPr lang="en-US" dirty="0" err="1" smtClean="0"/>
              <a:t>xxxxxxxxxxxxxxxxxxxxxxxxx</a:t>
            </a:r>
            <a:endParaRPr lang="en-US" dirty="0" smtClean="0"/>
          </a:p>
          <a:p>
            <a:endParaRPr lang="en-US" dirty="0" smtClean="0"/>
          </a:p>
        </p:txBody>
      </p:sp>
      <p:sp>
        <p:nvSpPr>
          <p:cNvPr id="4" name="Footer Placeholder 10"/>
          <p:cNvSpPr>
            <a:spLocks noGrp="1" noChangeArrowheads="1"/>
          </p:cNvSpPr>
          <p:nvPr>
            <p:ph type="ftr" sz="quarter" idx="10"/>
          </p:nvPr>
        </p:nvSpPr>
        <p:spPr>
          <a:xfrm>
            <a:off x="2819400" y="6400800"/>
            <a:ext cx="4114800" cy="304800"/>
          </a:xfrm>
        </p:spPr>
        <p:txBody>
          <a:bodyPr/>
          <a:lstStyle>
            <a:lvl1pPr algn="ctr">
              <a:defRPr sz="1000" dirty="0" smtClean="0">
                <a:latin typeface="+mn-lt"/>
              </a:defRPr>
            </a:lvl1pPr>
          </a:lstStyle>
          <a:p>
            <a:pPr>
              <a:defRPr/>
            </a:pPr>
            <a:r>
              <a:rPr lang="en-US"/>
              <a:t>© 2017  Murphy, Hesse, Toomey &amp; Lehane LLP. All Rights Reserved.    These materials are not legal advice and should not be relied upon as such.</a:t>
            </a:r>
          </a:p>
        </p:txBody>
      </p:sp>
      <p:sp>
        <p:nvSpPr>
          <p:cNvPr id="5" name="Slide Number Placeholder 11"/>
          <p:cNvSpPr>
            <a:spLocks noGrp="1" noChangeArrowheads="1"/>
          </p:cNvSpPr>
          <p:nvPr>
            <p:ph type="sldNum" sz="quarter" idx="11"/>
          </p:nvPr>
        </p:nvSpPr>
        <p:spPr/>
        <p:txBody>
          <a:bodyPr/>
          <a:lstStyle>
            <a:lvl1pPr algn="r">
              <a:defRPr sz="1000" smtClean="0">
                <a:latin typeface="+mn-lt"/>
              </a:defRPr>
            </a:lvl1pPr>
          </a:lstStyle>
          <a:p>
            <a:pPr>
              <a:defRPr/>
            </a:pPr>
            <a:fld id="{8AD41923-A346-4E52-AF5B-E5C93AD229C0}" type="slidenum">
              <a:rPr lang="en-US"/>
              <a:pPr>
                <a:defRPr/>
              </a:pPr>
              <a:t>‹#›</a:t>
            </a:fld>
            <a:endParaRPr lang="en-US"/>
          </a:p>
        </p:txBody>
      </p:sp>
      <p:sp>
        <p:nvSpPr>
          <p:cNvPr id="6" name="Date Placeholder 3"/>
          <p:cNvSpPr>
            <a:spLocks noGrp="1"/>
          </p:cNvSpPr>
          <p:nvPr>
            <p:ph type="dt" sz="quarter" idx="12"/>
          </p:nvPr>
        </p:nvSpPr>
        <p:spPr>
          <a:xfrm>
            <a:off x="719138" y="6400800"/>
            <a:ext cx="1828800" cy="304800"/>
          </a:xfrm>
        </p:spPr>
        <p:txBody>
          <a:bodyPr/>
          <a:lstStyle>
            <a:lvl1pPr eaLnBrk="1" hangingPunct="1">
              <a:defRPr sz="1000" smtClean="0">
                <a:solidFill>
                  <a:schemeClr val="tx1"/>
                </a:solidFill>
                <a:latin typeface="+mn-lt"/>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r>
              <a:rPr lang="en-US"/>
              <a:t>1032435</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1" y="304800"/>
            <a:ext cx="8229600" cy="1143000"/>
          </a:xfrm>
        </p:spPr>
        <p:txBody>
          <a:bodyPr/>
          <a:lstStyle/>
          <a:p>
            <a:r>
              <a:rPr lang="en-US" dirty="0" smtClean="0"/>
              <a:t>Click to edit Master title style</a:t>
            </a:r>
            <a:endParaRPr lang="en-US" dirty="0"/>
          </a:p>
        </p:txBody>
      </p:sp>
      <p:sp>
        <p:nvSpPr>
          <p:cNvPr id="3" name="Content Placeholder 2"/>
          <p:cNvSpPr>
            <a:spLocks noGrp="1"/>
          </p:cNvSpPr>
          <p:nvPr>
            <p:ph idx="1"/>
          </p:nvPr>
        </p:nvSpPr>
        <p:spPr>
          <a:xfrm>
            <a:off x="685800" y="1600200"/>
            <a:ext cx="8153400" cy="4530725"/>
          </a:xfrm>
        </p:spPr>
        <p:txBody>
          <a:bodyPr/>
          <a:lstStyle>
            <a:lvl1pPr marL="457200" indent="-457200">
              <a:buClr>
                <a:schemeClr val="accent1">
                  <a:lumMod val="60000"/>
                  <a:lumOff val="40000"/>
                </a:schemeClr>
              </a:buClr>
              <a:buSzPct val="120000"/>
              <a:buFont typeface="Wingdings" panose="05000000000000000000" pitchFamily="2" charset="2"/>
              <a:buChar char="§"/>
              <a:defRPr sz="2800"/>
            </a:lvl1pPr>
            <a:lvl2pPr marL="800100" indent="-342900">
              <a:buClr>
                <a:schemeClr val="accent1">
                  <a:lumMod val="60000"/>
                  <a:lumOff val="40000"/>
                </a:schemeClr>
              </a:buClr>
              <a:buSzPct val="120000"/>
              <a:buFont typeface="Wingdings" panose="05000000000000000000" pitchFamily="2" charset="2"/>
              <a:buChar char="§"/>
              <a:defRPr sz="2800"/>
            </a:lvl2pPr>
            <a:lvl3pPr marL="1143000" indent="-228600">
              <a:buClr>
                <a:schemeClr val="accent1">
                  <a:lumMod val="60000"/>
                  <a:lumOff val="40000"/>
                </a:schemeClr>
              </a:buClr>
              <a:buSzPct val="120000"/>
              <a:buFont typeface="Wingdings" panose="05000000000000000000" pitchFamily="2" charset="2"/>
              <a:buChar char="§"/>
              <a:defRPr sz="2400"/>
            </a:lvl3pPr>
            <a:lvl4pPr marL="1371600" indent="0">
              <a:buNone/>
              <a:defRPr sz="2400"/>
            </a:lvl4pPr>
            <a:lvl5pPr>
              <a:defRPr sz="2400"/>
            </a:lvl5pPr>
          </a:lstStyle>
          <a:p>
            <a:pPr lvl="0"/>
            <a:r>
              <a:rPr lang="en-US" dirty="0" smtClean="0"/>
              <a:t>Click to edit Master text styles</a:t>
            </a:r>
          </a:p>
          <a:p>
            <a:pPr lvl="1"/>
            <a:r>
              <a:rPr lang="en-US" dirty="0" smtClean="0"/>
              <a:t>Second level</a:t>
            </a:r>
          </a:p>
          <a:p>
            <a:pPr lvl="2"/>
            <a:r>
              <a:rPr lang="en-US" dirty="0" smtClean="0"/>
              <a:t>Third level</a:t>
            </a:r>
          </a:p>
        </p:txBody>
      </p:sp>
      <p:sp>
        <p:nvSpPr>
          <p:cNvPr id="4" name="Rectangle 10"/>
          <p:cNvSpPr>
            <a:spLocks noGrp="1" noChangeArrowheads="1"/>
          </p:cNvSpPr>
          <p:nvPr>
            <p:ph type="ftr" sz="quarter" idx="10"/>
          </p:nvPr>
        </p:nvSpPr>
        <p:spPr>
          <a:xfrm>
            <a:off x="2819400" y="6400800"/>
            <a:ext cx="4191000" cy="304800"/>
          </a:xfrm>
        </p:spPr>
        <p:txBody>
          <a:bodyPr/>
          <a:lstStyle>
            <a:lvl1pPr algn="ctr">
              <a:defRPr sz="1000" dirty="0" smtClean="0"/>
            </a:lvl1pPr>
          </a:lstStyle>
          <a:p>
            <a:pPr>
              <a:defRPr/>
            </a:pPr>
            <a:r>
              <a:rPr lang="en-US"/>
              <a:t>© 2017  Murphy, Hesse, Toomey &amp; Lehane LLP. All Rights Reserved.    These materials are not legal advice and should not be relied upon as such.</a:t>
            </a:r>
          </a:p>
        </p:txBody>
      </p:sp>
      <p:sp>
        <p:nvSpPr>
          <p:cNvPr id="5" name="Rectangle 11"/>
          <p:cNvSpPr>
            <a:spLocks noGrp="1" noChangeArrowheads="1"/>
          </p:cNvSpPr>
          <p:nvPr>
            <p:ph type="sldNum" sz="quarter" idx="11"/>
          </p:nvPr>
        </p:nvSpPr>
        <p:spPr/>
        <p:txBody>
          <a:bodyPr/>
          <a:lstStyle>
            <a:lvl1pPr algn="r">
              <a:defRPr sz="1000" smtClean="0">
                <a:latin typeface="+mn-lt"/>
              </a:defRPr>
            </a:lvl1pPr>
          </a:lstStyle>
          <a:p>
            <a:pPr>
              <a:defRPr/>
            </a:pPr>
            <a:fld id="{C4BC41C5-67EF-4B0C-92AA-DB8855D3EE72}" type="slidenum">
              <a:rPr lang="en-US"/>
              <a:pPr>
                <a:defRPr/>
              </a:pPr>
              <a:t>‹#›</a:t>
            </a:fld>
            <a:endParaRPr lang="en-US"/>
          </a:p>
        </p:txBody>
      </p:sp>
      <p:sp>
        <p:nvSpPr>
          <p:cNvPr id="6" name="Date Placeholder 3"/>
          <p:cNvSpPr>
            <a:spLocks noGrp="1"/>
          </p:cNvSpPr>
          <p:nvPr>
            <p:ph type="dt" sz="quarter" idx="12"/>
          </p:nvPr>
        </p:nvSpPr>
        <p:spPr/>
        <p:txBody>
          <a:bodyPr/>
          <a:lstStyle>
            <a:lvl1pPr eaLnBrk="1" hangingPunct="1">
              <a:defRPr sz="1000" smtClean="0">
                <a:solidFill>
                  <a:schemeClr val="tx1"/>
                </a:solidFill>
                <a:latin typeface="+mn-lt"/>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r>
              <a:rPr lang="en-US"/>
              <a:t>1032435</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277813"/>
            <a:ext cx="8229600" cy="1143000"/>
          </a:xfrm>
        </p:spPr>
        <p:txBody>
          <a:bodyPr/>
          <a:lstStyle/>
          <a:p>
            <a:r>
              <a:rPr lang="en-US" dirty="0" smtClean="0"/>
              <a:t>Click to edit Master title style</a:t>
            </a:r>
            <a:endParaRPr lang="en-US" dirty="0"/>
          </a:p>
        </p:txBody>
      </p:sp>
      <p:sp>
        <p:nvSpPr>
          <p:cNvPr id="3" name="Text Placeholder 2"/>
          <p:cNvSpPr>
            <a:spLocks noGrp="1"/>
          </p:cNvSpPr>
          <p:nvPr>
            <p:ph type="body" sz="half" idx="1"/>
          </p:nvPr>
        </p:nvSpPr>
        <p:spPr>
          <a:xfrm>
            <a:off x="685800" y="1600200"/>
            <a:ext cx="4114800" cy="4530725"/>
          </a:xfrm>
        </p:spPr>
        <p:txBody>
          <a:bodyPr/>
          <a:lstStyle>
            <a:lvl1pPr>
              <a:buClr>
                <a:schemeClr val="accent1">
                  <a:lumMod val="60000"/>
                  <a:lumOff val="40000"/>
                </a:schemeClr>
              </a:buClr>
              <a:defRPr/>
            </a:lvl1pPr>
          </a:lstStyle>
          <a:p>
            <a:pPr lvl="0"/>
            <a:r>
              <a:rPr lang="en-US" dirty="0" smtClean="0"/>
              <a:t>Click to edit Master text styles</a:t>
            </a:r>
          </a:p>
        </p:txBody>
      </p:sp>
      <p:sp>
        <p:nvSpPr>
          <p:cNvPr id="4" name="Content Placeholder 3"/>
          <p:cNvSpPr>
            <a:spLocks noGrp="1"/>
          </p:cNvSpPr>
          <p:nvPr>
            <p:ph sz="half" idx="2"/>
          </p:nvPr>
        </p:nvSpPr>
        <p:spPr>
          <a:xfrm>
            <a:off x="4953000" y="1600200"/>
            <a:ext cx="3962400" cy="4530725"/>
          </a:xfrm>
        </p:spPr>
        <p:txBody>
          <a:bodyPr/>
          <a:lstStyle>
            <a:lvl1pPr>
              <a:buClr>
                <a:schemeClr val="accent1">
                  <a:lumMod val="60000"/>
                  <a:lumOff val="40000"/>
                </a:schemeClr>
              </a:buClr>
              <a:defRPr/>
            </a:lvl1pPr>
          </a:lstStyle>
          <a:p>
            <a:pPr lvl="0"/>
            <a:r>
              <a:rPr lang="en-US" dirty="0" smtClean="0"/>
              <a:t>Click to edit Master text styles</a:t>
            </a:r>
          </a:p>
        </p:txBody>
      </p:sp>
      <p:sp>
        <p:nvSpPr>
          <p:cNvPr id="5" name="Rectangle 10"/>
          <p:cNvSpPr>
            <a:spLocks noGrp="1" noChangeArrowheads="1"/>
          </p:cNvSpPr>
          <p:nvPr>
            <p:ph type="ftr" sz="quarter" idx="10"/>
          </p:nvPr>
        </p:nvSpPr>
        <p:spPr>
          <a:xfrm>
            <a:off x="2819400" y="6400800"/>
            <a:ext cx="4114800" cy="304800"/>
          </a:xfrm>
        </p:spPr>
        <p:txBody>
          <a:bodyPr/>
          <a:lstStyle>
            <a:lvl1pPr algn="ctr">
              <a:defRPr sz="1000" dirty="0" smtClean="0"/>
            </a:lvl1pPr>
          </a:lstStyle>
          <a:p>
            <a:pPr>
              <a:defRPr/>
            </a:pPr>
            <a:r>
              <a:rPr lang="en-US"/>
              <a:t>© 2017  Murphy, Hesse, Toomey &amp; Lehane LLP. All Rights Reserved.    These materials are not legal advice and should not be relied upon as such.</a:t>
            </a:r>
          </a:p>
        </p:txBody>
      </p:sp>
      <p:sp>
        <p:nvSpPr>
          <p:cNvPr id="6" name="Rectangle 11"/>
          <p:cNvSpPr>
            <a:spLocks noGrp="1" noChangeArrowheads="1"/>
          </p:cNvSpPr>
          <p:nvPr>
            <p:ph type="sldNum" sz="quarter" idx="11"/>
          </p:nvPr>
        </p:nvSpPr>
        <p:spPr/>
        <p:txBody>
          <a:bodyPr/>
          <a:lstStyle>
            <a:lvl1pPr algn="r">
              <a:defRPr sz="1000" smtClean="0">
                <a:latin typeface="+mn-lt"/>
              </a:defRPr>
            </a:lvl1pPr>
          </a:lstStyle>
          <a:p>
            <a:pPr>
              <a:defRPr/>
            </a:pPr>
            <a:fld id="{A5D6DCC7-D915-44A4-BBD7-067680107E4D}" type="slidenum">
              <a:rPr lang="en-US"/>
              <a:pPr>
                <a:defRPr/>
              </a:pPr>
              <a:t>‹#›</a:t>
            </a:fld>
            <a:endParaRPr lang="en-US"/>
          </a:p>
        </p:txBody>
      </p:sp>
      <p:sp>
        <p:nvSpPr>
          <p:cNvPr id="7" name="Date Placeholder 3"/>
          <p:cNvSpPr>
            <a:spLocks noGrp="1"/>
          </p:cNvSpPr>
          <p:nvPr>
            <p:ph type="dt" sz="quarter" idx="12"/>
          </p:nvPr>
        </p:nvSpPr>
        <p:spPr>
          <a:xfrm>
            <a:off x="685800" y="6400800"/>
            <a:ext cx="1828800" cy="304800"/>
          </a:xfrm>
        </p:spPr>
        <p:txBody>
          <a:bodyPr/>
          <a:lstStyle>
            <a:lvl1pPr eaLnBrk="1" hangingPunct="1">
              <a:defRPr sz="1000" smtClean="0">
                <a:solidFill>
                  <a:schemeClr val="tx1"/>
                </a:solidFill>
                <a:latin typeface="+mn-lt"/>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r>
              <a:rPr lang="en-US"/>
              <a:t>1032435</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userDrawn="1"/>
        </p:nvGrpSpPr>
        <p:grpSpPr bwMode="auto">
          <a:xfrm>
            <a:off x="0" y="0"/>
            <a:ext cx="8686800" cy="4876800"/>
            <a:chOff x="0" y="0"/>
            <a:chExt cx="5472" cy="3072"/>
          </a:xfrm>
        </p:grpSpPr>
        <p:sp>
          <p:nvSpPr>
            <p:cNvPr id="1033" name="Rectangle 3"/>
            <p:cNvSpPr>
              <a:spLocks noChangeArrowheads="1"/>
            </p:cNvSpPr>
            <p:nvPr/>
          </p:nvSpPr>
          <p:spPr bwMode="auto">
            <a:xfrm>
              <a:off x="0" y="0"/>
              <a:ext cx="384" cy="3072"/>
            </a:xfrm>
            <a:prstGeom prst="rect">
              <a:avLst/>
            </a:prstGeom>
            <a:solidFill>
              <a:schemeClr val="accent1"/>
            </a:solidFill>
            <a:ln>
              <a:noFill/>
            </a:ln>
            <a:effectLst/>
            <a:extLst>
              <a:ext uri="{91240B29-F687-4F45-9708-019B960494DF}"/>
              <a:ext uri="{AF507438-7753-43E0-B8FC-AC1667EBCBE1}"/>
            </a:extLst>
          </p:spPr>
          <p:txBody>
            <a:bodyPr wrap="none" anchor="ctr"/>
            <a:lstStyle/>
            <a:p>
              <a:pPr algn="ctr">
                <a:defRPr/>
              </a:pPr>
              <a:endParaRPr lang="en-US" sz="2400">
                <a:latin typeface="Times New Roman" pitchFamily="18" charset="0"/>
                <a:cs typeface="+mn-cs"/>
              </a:endParaRPr>
            </a:p>
          </p:txBody>
        </p:sp>
        <p:grpSp>
          <p:nvGrpSpPr>
            <p:cNvPr id="1034" name="Group 4"/>
            <p:cNvGrpSpPr>
              <a:grpSpLocks/>
            </p:cNvGrpSpPr>
            <p:nvPr/>
          </p:nvGrpSpPr>
          <p:grpSpPr bwMode="auto">
            <a:xfrm>
              <a:off x="240" y="893"/>
              <a:ext cx="5232" cy="115"/>
              <a:chOff x="240" y="893"/>
              <a:chExt cx="5232" cy="115"/>
            </a:xfrm>
          </p:grpSpPr>
          <p:sp>
            <p:nvSpPr>
              <p:cNvPr id="1035" name="Rectangle 5"/>
              <p:cNvSpPr>
                <a:spLocks noChangeArrowheads="1"/>
              </p:cNvSpPr>
              <p:nvPr/>
            </p:nvSpPr>
            <p:spPr bwMode="auto">
              <a:xfrm>
                <a:off x="4320" y="893"/>
                <a:ext cx="1152" cy="115"/>
              </a:xfrm>
              <a:prstGeom prst="rect">
                <a:avLst/>
              </a:prstGeom>
              <a:solidFill>
                <a:schemeClr val="folHlink"/>
              </a:solidFill>
              <a:ln>
                <a:noFill/>
              </a:ln>
              <a:effectLst/>
              <a:extLst>
                <a:ext uri="{91240B29-F687-4F45-9708-019B960494DF}"/>
                <a:ext uri="{AF507438-7753-43E0-B8FC-AC1667EBCBE1}"/>
              </a:extLst>
            </p:spPr>
            <p:txBody>
              <a:bodyPr wrap="none" anchor="ctr"/>
              <a:lstStyle/>
              <a:p>
                <a:pPr algn="ctr">
                  <a:defRPr/>
                </a:pPr>
                <a:endParaRPr lang="en-US" sz="2400">
                  <a:latin typeface="Times New Roman" pitchFamily="18" charset="0"/>
                  <a:cs typeface="+mn-cs"/>
                </a:endParaRPr>
              </a:p>
            </p:txBody>
          </p:sp>
          <p:sp>
            <p:nvSpPr>
              <p:cNvPr id="1036" name="Line 6"/>
              <p:cNvSpPr>
                <a:spLocks noChangeShapeType="1"/>
              </p:cNvSpPr>
              <p:nvPr/>
            </p:nvSpPr>
            <p:spPr bwMode="auto">
              <a:xfrm>
                <a:off x="240" y="941"/>
                <a:ext cx="5232" cy="0"/>
              </a:xfrm>
              <a:prstGeom prst="line">
                <a:avLst/>
              </a:prstGeom>
              <a:noFill/>
              <a:ln w="19050">
                <a:solidFill>
                  <a:schemeClr val="bg2"/>
                </a:solidFill>
                <a:round/>
                <a:headEnd/>
                <a:tailEnd/>
              </a:ln>
              <a:effectLst/>
              <a:extLst>
                <a:ext uri="{909E8E84-426E-40DD-AFC4-6F175D3DCCD1}"/>
                <a:ext uri="{AF507438-7753-43E0-B8FC-AC1667EBCBE1}"/>
              </a:extLst>
            </p:spPr>
            <p:txBody>
              <a:bodyPr/>
              <a:lstStyle/>
              <a:p>
                <a:pPr>
                  <a:defRPr/>
                </a:pPr>
                <a:endParaRPr lang="en-US">
                  <a:cs typeface="+mn-cs"/>
                </a:endParaRPr>
              </a:p>
            </p:txBody>
          </p:sp>
        </p:grpSp>
      </p:grpSp>
      <p:sp>
        <p:nvSpPr>
          <p:cNvPr id="1027" name="Rectangle 7"/>
          <p:cNvSpPr>
            <a:spLocks noGrp="1" noChangeArrowheads="1"/>
          </p:cNvSpPr>
          <p:nvPr>
            <p:ph type="title"/>
          </p:nvPr>
        </p:nvSpPr>
        <p:spPr bwMode="auto">
          <a:xfrm>
            <a:off x="685800" y="277813"/>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8" name="Rectangle 8"/>
          <p:cNvSpPr>
            <a:spLocks noGrp="1" noChangeArrowheads="1"/>
          </p:cNvSpPr>
          <p:nvPr>
            <p:ph type="body" idx="1"/>
          </p:nvPr>
        </p:nvSpPr>
        <p:spPr bwMode="auto">
          <a:xfrm>
            <a:off x="762000" y="1600200"/>
            <a:ext cx="8153400" cy="45307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Line 1</a:t>
            </a:r>
          </a:p>
          <a:p>
            <a:pPr lvl="0"/>
            <a:r>
              <a:rPr lang="en-US" smtClean="0"/>
              <a:t>Line 2</a:t>
            </a:r>
          </a:p>
          <a:p>
            <a:pPr lvl="1"/>
            <a:r>
              <a:rPr lang="en-US" smtClean="0"/>
              <a:t>Line 1</a:t>
            </a:r>
          </a:p>
          <a:p>
            <a:pPr lvl="1"/>
            <a:r>
              <a:rPr lang="en-US" smtClean="0"/>
              <a:t>Line 2</a:t>
            </a:r>
          </a:p>
        </p:txBody>
      </p:sp>
      <p:sp>
        <p:nvSpPr>
          <p:cNvPr id="1320970" name="Rectangle 10"/>
          <p:cNvSpPr>
            <a:spLocks noGrp="1" noChangeArrowheads="1"/>
          </p:cNvSpPr>
          <p:nvPr>
            <p:ph type="ftr" sz="quarter" idx="3"/>
          </p:nvPr>
        </p:nvSpPr>
        <p:spPr bwMode="auto">
          <a:xfrm>
            <a:off x="2819400" y="6400800"/>
            <a:ext cx="4343400" cy="304800"/>
          </a:xfrm>
          <a:prstGeom prst="rect">
            <a:avLst/>
          </a:prstGeom>
          <a:noFill/>
          <a:ln>
            <a:noFill/>
          </a:ln>
          <a:effectLst/>
          <a:extLst>
            <a:ext uri="{909E8E84-426E-40DD-AFC4-6F175D3DCCD1}"/>
            <a:ext uri="{91240B29-F687-4F45-9708-019B960494DF}"/>
            <a:ext uri="{AF507438-7753-43E0-B8FC-AC1667EBCBE1}"/>
          </a:extLst>
        </p:spPr>
        <p:txBody>
          <a:bodyPr vert="horz" wrap="square" lIns="91440" tIns="45720" rIns="91440" bIns="45720" numCol="1" anchor="t" anchorCtr="0" compatLnSpc="1">
            <a:prstTxWarp prst="textNoShape">
              <a:avLst/>
            </a:prstTxWarp>
          </a:bodyPr>
          <a:lstStyle>
            <a:lvl1pPr algn="ctr">
              <a:defRPr sz="1000" dirty="0" smtClean="0">
                <a:latin typeface="+mn-lt"/>
                <a:cs typeface="+mn-cs"/>
              </a:defRPr>
            </a:lvl1pPr>
          </a:lstStyle>
          <a:p>
            <a:pPr>
              <a:defRPr/>
            </a:pPr>
            <a:r>
              <a:rPr lang="en-US"/>
              <a:t>© 2017  Murphy, Hesse, Toomey &amp; Lehane LLP. All Rights Reserved.    These materials are not legal advice and should not be relied upon as such.</a:t>
            </a:r>
          </a:p>
        </p:txBody>
      </p:sp>
      <p:sp>
        <p:nvSpPr>
          <p:cNvPr id="1320971" name="Rectangle 11"/>
          <p:cNvSpPr>
            <a:spLocks noGrp="1" noChangeArrowheads="1"/>
          </p:cNvSpPr>
          <p:nvPr>
            <p:ph type="sldNum" sz="quarter" idx="4"/>
          </p:nvPr>
        </p:nvSpPr>
        <p:spPr bwMode="auto">
          <a:xfrm>
            <a:off x="7783513" y="6400800"/>
            <a:ext cx="1066800" cy="228600"/>
          </a:xfrm>
          <a:prstGeom prst="rect">
            <a:avLst/>
          </a:prstGeom>
          <a:noFill/>
          <a:ln>
            <a:noFill/>
          </a:ln>
          <a:effectLst/>
          <a:extLst>
            <a:ext uri="{909E8E84-426E-40DD-AFC4-6F175D3DCCD1}"/>
            <a:ext uri="{91240B29-F687-4F45-9708-019B960494DF}"/>
            <a:ext uri="{AF507438-7753-43E0-B8FC-AC1667EBCBE1}"/>
          </a:extLst>
        </p:spPr>
        <p:txBody>
          <a:bodyPr vert="horz" wrap="square" lIns="91440" tIns="45720" rIns="91440" bIns="45720" numCol="1" anchor="t" anchorCtr="0" compatLnSpc="1">
            <a:prstTxWarp prst="textNoShape">
              <a:avLst/>
            </a:prstTxWarp>
          </a:bodyPr>
          <a:lstStyle>
            <a:lvl1pPr algn="r">
              <a:defRPr sz="1000" smtClean="0">
                <a:latin typeface="+mn-lt"/>
                <a:cs typeface="+mn-cs"/>
              </a:defRPr>
            </a:lvl1pPr>
          </a:lstStyle>
          <a:p>
            <a:pPr>
              <a:defRPr/>
            </a:pPr>
            <a:fld id="{F1F6BE6D-6D3E-4D59-9C44-896E40B19145}" type="slidenum">
              <a:rPr lang="en-US"/>
              <a:pPr>
                <a:defRPr/>
              </a:pPr>
              <a:t>‹#›</a:t>
            </a:fld>
            <a:endParaRPr lang="en-US"/>
          </a:p>
        </p:txBody>
      </p:sp>
      <p:sp>
        <p:nvSpPr>
          <p:cNvPr id="1032" name="Line 12"/>
          <p:cNvSpPr>
            <a:spLocks noChangeShapeType="1"/>
          </p:cNvSpPr>
          <p:nvPr/>
        </p:nvSpPr>
        <p:spPr bwMode="auto">
          <a:xfrm>
            <a:off x="0" y="4876800"/>
            <a:ext cx="609600" cy="0"/>
          </a:xfrm>
          <a:prstGeom prst="line">
            <a:avLst/>
          </a:prstGeom>
          <a:noFill/>
          <a:ln w="44450">
            <a:solidFill>
              <a:schemeClr val="bg2"/>
            </a:solidFill>
            <a:round/>
            <a:headEnd/>
            <a:tailEnd/>
          </a:ln>
          <a:effectLst/>
          <a:extLst>
            <a:ext uri="{909E8E84-426E-40DD-AFC4-6F175D3DCCD1}"/>
            <a:ext uri="{AF507438-7753-43E0-B8FC-AC1667EBCBE1}"/>
          </a:extLst>
        </p:spPr>
        <p:txBody>
          <a:bodyPr/>
          <a:lstStyle/>
          <a:p>
            <a:pPr>
              <a:defRPr/>
            </a:pPr>
            <a:endParaRPr lang="en-US">
              <a:cs typeface="+mn-cs"/>
            </a:endParaRPr>
          </a:p>
        </p:txBody>
      </p:sp>
      <p:sp>
        <p:nvSpPr>
          <p:cNvPr id="13" name="Date Placeholder 3"/>
          <p:cNvSpPr>
            <a:spLocks noGrp="1"/>
          </p:cNvSpPr>
          <p:nvPr>
            <p:ph type="dt" sz="quarter" idx="2"/>
          </p:nvPr>
        </p:nvSpPr>
        <p:spPr>
          <a:xfrm>
            <a:off x="762000" y="6400800"/>
            <a:ext cx="1828800" cy="304800"/>
          </a:xfrm>
          <a:prstGeom prst="rect">
            <a:avLst/>
          </a:prstGeom>
          <a:noFill/>
        </p:spPr>
        <p:txBody>
          <a:bodyPr/>
          <a:lstStyle>
            <a:lvl1pPr eaLnBrk="1" hangingPunct="1">
              <a:defRPr sz="1000" smtClean="0">
                <a:solidFill>
                  <a:schemeClr val="tx1"/>
                </a:solidFill>
                <a:latin typeface="+mn-lt"/>
                <a:cs typeface="+mn-cs"/>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r>
              <a:rPr lang="en-US"/>
              <a:t>1032435</a:t>
            </a:r>
            <a:endParaRPr lang="en-US" dirty="0"/>
          </a:p>
        </p:txBody>
      </p:sp>
    </p:spTree>
  </p:cSld>
  <p:clrMap bg1="lt1" tx1="dk1" bg2="lt2" tx2="dk2" accent1="accent1" accent2="accent2" accent3="accent3" accent4="accent4" accent5="accent5" accent6="accent6" hlink="hlink" folHlink="folHlink"/>
  <p:sldLayoutIdLst>
    <p:sldLayoutId id="2147483780" r:id="rId1"/>
    <p:sldLayoutId id="2147483781" r:id="rId2"/>
    <p:sldLayoutId id="2147483782" r:id="rId3"/>
  </p:sldLayoutIdLst>
  <p:timing>
    <p:tnLst>
      <p:par>
        <p:cTn id="1" dur="indefinite" restart="never" nodeType="tmRoot"/>
      </p:par>
    </p:tnLst>
  </p:timing>
  <p:hf hdr="0"/>
  <p:txStyles>
    <p:titleStyle>
      <a:lvl1pPr algn="l" rtl="0" eaLnBrk="0" fontAlgn="base" hangingPunct="0">
        <a:spcBef>
          <a:spcPct val="0"/>
        </a:spcBef>
        <a:spcAft>
          <a:spcPct val="0"/>
        </a:spcAft>
        <a:defRPr sz="40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Times New Roman" pitchFamily="18" charset="0"/>
        </a:defRPr>
      </a:lvl2pPr>
      <a:lvl3pPr algn="l" rtl="0" eaLnBrk="0" fontAlgn="base" hangingPunct="0">
        <a:spcBef>
          <a:spcPct val="0"/>
        </a:spcBef>
        <a:spcAft>
          <a:spcPct val="0"/>
        </a:spcAft>
        <a:defRPr sz="4000">
          <a:solidFill>
            <a:schemeClr val="tx2"/>
          </a:solidFill>
          <a:latin typeface="Times New Roman" pitchFamily="18" charset="0"/>
        </a:defRPr>
      </a:lvl3pPr>
      <a:lvl4pPr algn="l" rtl="0" eaLnBrk="0" fontAlgn="base" hangingPunct="0">
        <a:spcBef>
          <a:spcPct val="0"/>
        </a:spcBef>
        <a:spcAft>
          <a:spcPct val="0"/>
        </a:spcAft>
        <a:defRPr sz="4000">
          <a:solidFill>
            <a:schemeClr val="tx2"/>
          </a:solidFill>
          <a:latin typeface="Times New Roman" pitchFamily="18" charset="0"/>
        </a:defRPr>
      </a:lvl4pPr>
      <a:lvl5pPr algn="l" rtl="0" eaLnBrk="0" fontAlgn="base" hangingPunct="0">
        <a:spcBef>
          <a:spcPct val="0"/>
        </a:spcBef>
        <a:spcAft>
          <a:spcPct val="0"/>
        </a:spcAft>
        <a:defRPr sz="4000">
          <a:solidFill>
            <a:schemeClr val="tx2"/>
          </a:solidFill>
          <a:latin typeface="Times New Roman" pitchFamily="18" charset="0"/>
        </a:defRPr>
      </a:lvl5pPr>
      <a:lvl6pPr marL="457200" algn="l" rtl="0" fontAlgn="base">
        <a:spcBef>
          <a:spcPct val="0"/>
        </a:spcBef>
        <a:spcAft>
          <a:spcPct val="0"/>
        </a:spcAft>
        <a:defRPr sz="4000">
          <a:solidFill>
            <a:schemeClr val="tx2"/>
          </a:solidFill>
          <a:latin typeface="Times New Roman" pitchFamily="18" charset="0"/>
        </a:defRPr>
      </a:lvl6pPr>
      <a:lvl7pPr marL="914400" algn="l" rtl="0" fontAlgn="base">
        <a:spcBef>
          <a:spcPct val="0"/>
        </a:spcBef>
        <a:spcAft>
          <a:spcPct val="0"/>
        </a:spcAft>
        <a:defRPr sz="4000">
          <a:solidFill>
            <a:schemeClr val="tx2"/>
          </a:solidFill>
          <a:latin typeface="Times New Roman" pitchFamily="18" charset="0"/>
        </a:defRPr>
      </a:lvl7pPr>
      <a:lvl8pPr marL="1371600" algn="l" rtl="0" fontAlgn="base">
        <a:spcBef>
          <a:spcPct val="0"/>
        </a:spcBef>
        <a:spcAft>
          <a:spcPct val="0"/>
        </a:spcAft>
        <a:defRPr sz="4000">
          <a:solidFill>
            <a:schemeClr val="tx2"/>
          </a:solidFill>
          <a:latin typeface="Times New Roman" pitchFamily="18" charset="0"/>
        </a:defRPr>
      </a:lvl8pPr>
      <a:lvl9pPr marL="1828800" algn="l" rtl="0" fontAlgn="base">
        <a:spcBef>
          <a:spcPct val="0"/>
        </a:spcBef>
        <a:spcAft>
          <a:spcPct val="0"/>
        </a:spcAft>
        <a:defRPr sz="4000">
          <a:solidFill>
            <a:schemeClr val="tx2"/>
          </a:solidFill>
          <a:latin typeface="Times New Roman" pitchFamily="18" charset="0"/>
        </a:defRPr>
      </a:lvl9pPr>
    </p:titleStyle>
    <p:bodyStyle>
      <a:lvl1pPr marL="457200" indent="-457200" algn="l" rtl="0" eaLnBrk="0" fontAlgn="base" hangingPunct="0">
        <a:spcBef>
          <a:spcPct val="20000"/>
        </a:spcBef>
        <a:spcAft>
          <a:spcPct val="0"/>
        </a:spcAft>
        <a:buClr>
          <a:srgbClr val="90C2B4"/>
        </a:buClr>
        <a:buSzPct val="120000"/>
        <a:buFont typeface="Wingdings" pitchFamily="2" charset="2"/>
        <a:buChar char="§"/>
        <a:defRPr sz="2800">
          <a:solidFill>
            <a:schemeClr val="tx1"/>
          </a:solidFill>
          <a:latin typeface="+mn-lt"/>
          <a:ea typeface="+mn-ea"/>
          <a:cs typeface="+mn-cs"/>
        </a:defRPr>
      </a:lvl1pPr>
      <a:lvl2pPr marL="800100" indent="-342900" algn="l" rtl="0" eaLnBrk="0" fontAlgn="base" hangingPunct="0">
        <a:spcBef>
          <a:spcPct val="20000"/>
        </a:spcBef>
        <a:spcAft>
          <a:spcPct val="0"/>
        </a:spcAft>
        <a:buClr>
          <a:srgbClr val="90C2B4"/>
        </a:buClr>
        <a:buSzPct val="120000"/>
        <a:buFont typeface="Wingdings" pitchFamily="2" charset="2"/>
        <a:buChar char="§"/>
        <a:defRPr sz="2400">
          <a:solidFill>
            <a:schemeClr val="tx1"/>
          </a:solidFill>
          <a:latin typeface="+mn-lt"/>
        </a:defRPr>
      </a:lvl2pPr>
      <a:lvl3pPr marL="1143000" indent="-228600" algn="l" rtl="0" eaLnBrk="0" fontAlgn="base" hangingPunct="0">
        <a:spcBef>
          <a:spcPct val="20000"/>
        </a:spcBef>
        <a:spcAft>
          <a:spcPct val="0"/>
        </a:spcAft>
        <a:buClr>
          <a:schemeClr val="folHlink"/>
        </a:buClr>
        <a:buSzPct val="55000"/>
        <a:buFont typeface="Wingdings" pitchFamily="2" charset="2"/>
        <a:buChar char="n"/>
        <a:defRPr sz="2400">
          <a:solidFill>
            <a:schemeClr val="tx1"/>
          </a:solidFill>
          <a:latin typeface="+mn-lt"/>
        </a:defRPr>
      </a:lvl3pPr>
      <a:lvl4pPr marL="1600200" indent="-228600" algn="l" rtl="0" eaLnBrk="0" fontAlgn="base" hangingPunct="0">
        <a:spcBef>
          <a:spcPct val="20000"/>
        </a:spcBef>
        <a:spcAft>
          <a:spcPct val="0"/>
        </a:spcAft>
        <a:buClr>
          <a:schemeClr val="accent1"/>
        </a:buClr>
        <a:buFont typeface="Wingdings" pitchFamily="2" charset="2"/>
        <a:buChar char="§"/>
        <a:defRPr sz="2400">
          <a:solidFill>
            <a:schemeClr val="tx1"/>
          </a:solidFill>
          <a:latin typeface="+mn-lt"/>
        </a:defRPr>
      </a:lvl4pPr>
      <a:lvl5pPr marL="2057400" indent="-228600" algn="l" rtl="0" eaLnBrk="0" fontAlgn="base" hangingPunct="0">
        <a:spcBef>
          <a:spcPct val="20000"/>
        </a:spcBef>
        <a:spcAft>
          <a:spcPct val="0"/>
        </a:spcAft>
        <a:buClr>
          <a:schemeClr val="accent1"/>
        </a:buClr>
        <a:buFont typeface="Wingdings" pitchFamily="2" charset="2"/>
        <a:buChar char="§"/>
        <a:defRPr sz="2400">
          <a:solidFill>
            <a:schemeClr val="tx1"/>
          </a:solidFill>
          <a:latin typeface="+mn-lt"/>
        </a:defRPr>
      </a:lvl5pPr>
      <a:lvl6pPr marL="2514600" indent="-228600" algn="l" rtl="0" fontAlgn="base">
        <a:spcBef>
          <a:spcPct val="20000"/>
        </a:spcBef>
        <a:spcAft>
          <a:spcPct val="0"/>
        </a:spcAft>
        <a:buClr>
          <a:schemeClr val="accent1"/>
        </a:buClr>
        <a:buFont typeface="Wingdings" pitchFamily="2" charset="2"/>
        <a:buChar char="§"/>
        <a:defRPr sz="2400">
          <a:solidFill>
            <a:schemeClr val="tx1"/>
          </a:solidFill>
          <a:latin typeface="+mn-lt"/>
        </a:defRPr>
      </a:lvl6pPr>
      <a:lvl7pPr marL="2971800" indent="-228600" algn="l" rtl="0" fontAlgn="base">
        <a:spcBef>
          <a:spcPct val="20000"/>
        </a:spcBef>
        <a:spcAft>
          <a:spcPct val="0"/>
        </a:spcAft>
        <a:buClr>
          <a:schemeClr val="accent1"/>
        </a:buClr>
        <a:buFont typeface="Wingdings" pitchFamily="2" charset="2"/>
        <a:buChar char="§"/>
        <a:defRPr sz="2400">
          <a:solidFill>
            <a:schemeClr val="tx1"/>
          </a:solidFill>
          <a:latin typeface="+mn-lt"/>
        </a:defRPr>
      </a:lvl7pPr>
      <a:lvl8pPr marL="3429000" indent="-228600" algn="l" rtl="0" fontAlgn="base">
        <a:spcBef>
          <a:spcPct val="20000"/>
        </a:spcBef>
        <a:spcAft>
          <a:spcPct val="0"/>
        </a:spcAft>
        <a:buClr>
          <a:schemeClr val="accent1"/>
        </a:buClr>
        <a:buFont typeface="Wingdings" pitchFamily="2" charset="2"/>
        <a:buChar char="§"/>
        <a:defRPr sz="2400">
          <a:solidFill>
            <a:schemeClr val="tx1"/>
          </a:solidFill>
          <a:latin typeface="+mn-lt"/>
        </a:defRPr>
      </a:lvl8pPr>
      <a:lvl9pPr marL="3886200" indent="-228600" algn="l" rtl="0" fontAlgn="base">
        <a:spcBef>
          <a:spcPct val="20000"/>
        </a:spcBef>
        <a:spcAft>
          <a:spcPct val="0"/>
        </a:spcAft>
        <a:buClr>
          <a:schemeClr val="accent1"/>
        </a:buClr>
        <a:buFont typeface="Wingdings" pitchFamily="2" charset="2"/>
        <a:buChar char="§"/>
        <a:defRPr sz="24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Text Placeholder 1"/>
          <p:cNvSpPr>
            <a:spLocks noGrp="1"/>
          </p:cNvSpPr>
          <p:nvPr>
            <p:ph type="body" sz="half" idx="1"/>
          </p:nvPr>
        </p:nvSpPr>
        <p:spPr/>
        <p:txBody>
          <a:bodyPr/>
          <a:lstStyle/>
          <a:p>
            <a:pPr marL="0" indent="0" algn="ctr" eaLnBrk="1" hangingPunct="1">
              <a:buFont typeface="Wingdings" pitchFamily="2" charset="2"/>
              <a:buNone/>
            </a:pPr>
            <a:endParaRPr lang="en-US" b="1" i="1" smtClean="0"/>
          </a:p>
          <a:p>
            <a:pPr marL="0" indent="0" algn="ctr" eaLnBrk="1" hangingPunct="1">
              <a:buFont typeface="Wingdings" pitchFamily="2" charset="2"/>
              <a:buNone/>
            </a:pPr>
            <a:r>
              <a:rPr lang="en-US" sz="3600" b="1" i="1" smtClean="0"/>
              <a:t>Establishing and Maintaining an OPEB Trust</a:t>
            </a:r>
          </a:p>
          <a:p>
            <a:pPr marL="0" indent="0" algn="ctr" eaLnBrk="1" hangingPunct="1">
              <a:buFont typeface="Wingdings" pitchFamily="2" charset="2"/>
              <a:buNone/>
            </a:pPr>
            <a:endParaRPr lang="en-US" sz="2400" i="1" smtClean="0"/>
          </a:p>
          <a:p>
            <a:pPr marL="0" indent="0" algn="ctr" eaLnBrk="1" hangingPunct="1">
              <a:buFont typeface="Wingdings" pitchFamily="2" charset="2"/>
              <a:buNone/>
            </a:pPr>
            <a:r>
              <a:rPr lang="en-US" sz="2400" i="1" smtClean="0"/>
              <a:t>MASC/MASS Annual Conference</a:t>
            </a:r>
          </a:p>
          <a:p>
            <a:pPr marL="0" indent="0" algn="ctr" eaLnBrk="1" hangingPunct="1">
              <a:buFont typeface="Wingdings" pitchFamily="2" charset="2"/>
              <a:buNone/>
            </a:pPr>
            <a:r>
              <a:rPr lang="en-US" sz="2400" i="1" smtClean="0"/>
              <a:t>Hyannis, MA</a:t>
            </a:r>
          </a:p>
          <a:p>
            <a:pPr marL="0" indent="0" algn="ctr" eaLnBrk="1" hangingPunct="1">
              <a:buFont typeface="Wingdings" pitchFamily="2" charset="2"/>
              <a:buNone/>
            </a:pPr>
            <a:r>
              <a:rPr lang="en-US" sz="2400" i="1" smtClean="0"/>
              <a:t>November 2, 2017</a:t>
            </a:r>
          </a:p>
          <a:p>
            <a:pPr marL="0" indent="0" algn="ctr" eaLnBrk="1" hangingPunct="1">
              <a:buFont typeface="Wingdings" pitchFamily="2" charset="2"/>
              <a:buNone/>
            </a:pPr>
            <a:endParaRPr lang="en-US" sz="2400" i="1" smtClean="0"/>
          </a:p>
          <a:p>
            <a:pPr marL="0" indent="0" algn="ctr" eaLnBrk="1" hangingPunct="1">
              <a:buFont typeface="Wingdings" pitchFamily="2" charset="2"/>
              <a:buNone/>
            </a:pPr>
            <a:r>
              <a:rPr lang="en-US" sz="2400" i="1" smtClean="0"/>
              <a:t>Presented by: Brian P. Fox</a:t>
            </a:r>
            <a:endParaRPr lang="en-US" smtClean="0"/>
          </a:p>
        </p:txBody>
      </p:sp>
      <p:sp>
        <p:nvSpPr>
          <p:cNvPr id="3" name="Footer Placeholder 2"/>
          <p:cNvSpPr>
            <a:spLocks noGrp="1"/>
          </p:cNvSpPr>
          <p:nvPr>
            <p:ph type="ftr" sz="quarter" idx="10"/>
          </p:nvPr>
        </p:nvSpPr>
        <p:spPr/>
        <p:txBody>
          <a:bodyPr/>
          <a:lstStyle/>
          <a:p>
            <a:pPr>
              <a:defRPr/>
            </a:pPr>
            <a:r>
              <a:rPr lang="en-US"/>
              <a:t>© 2017  Murphy, Hesse, Toomey &amp; Lehane LLP. All Rights Reserved.    These materials are not legal advice and should not be relied upon as such.</a:t>
            </a:r>
            <a:endParaRPr lang="en-US"/>
          </a:p>
        </p:txBody>
      </p:sp>
      <p:sp>
        <p:nvSpPr>
          <p:cNvPr id="4" name="Slide Number Placeholder 3"/>
          <p:cNvSpPr>
            <a:spLocks noGrp="1"/>
          </p:cNvSpPr>
          <p:nvPr>
            <p:ph type="sldNum" sz="quarter" idx="11"/>
          </p:nvPr>
        </p:nvSpPr>
        <p:spPr/>
        <p:txBody>
          <a:bodyPr/>
          <a:lstStyle/>
          <a:p>
            <a:pPr>
              <a:defRPr/>
            </a:pPr>
            <a:fld id="{2A157217-023A-4198-85DB-5F9BEDA83950}" type="slidenum">
              <a:rPr lang="en-US"/>
              <a:pPr>
                <a:defRPr/>
              </a:pPr>
              <a:t>1</a:t>
            </a:fld>
            <a:endParaRPr lang="en-US"/>
          </a:p>
        </p:txBody>
      </p:sp>
      <p:sp>
        <p:nvSpPr>
          <p:cNvPr id="5" name="Date Placeholder 4"/>
          <p:cNvSpPr>
            <a:spLocks noGrp="1"/>
          </p:cNvSpPr>
          <p:nvPr>
            <p:ph type="dt" sz="quarter" idx="12"/>
          </p:nvPr>
        </p:nvSpPr>
        <p:spPr/>
        <p:txBody>
          <a:bodyPr/>
          <a:lstStyle/>
          <a:p>
            <a:pPr>
              <a:defRPr/>
            </a:pPr>
            <a:r>
              <a:rPr lang="en-US"/>
              <a:t>1032435</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le 1"/>
          <p:cNvSpPr>
            <a:spLocks noGrp="1"/>
          </p:cNvSpPr>
          <p:nvPr>
            <p:ph type="title"/>
          </p:nvPr>
        </p:nvSpPr>
        <p:spPr>
          <a:xfrm>
            <a:off x="685800" y="304800"/>
            <a:ext cx="8229600" cy="1143000"/>
          </a:xfrm>
        </p:spPr>
        <p:txBody>
          <a:bodyPr/>
          <a:lstStyle/>
          <a:p>
            <a:r>
              <a:rPr lang="en-US" smtClean="0"/>
              <a:t>Establishing an OPEB Trust</a:t>
            </a:r>
          </a:p>
        </p:txBody>
      </p:sp>
      <p:sp>
        <p:nvSpPr>
          <p:cNvPr id="16386" name="Content Placeholder 2"/>
          <p:cNvSpPr>
            <a:spLocks noGrp="1"/>
          </p:cNvSpPr>
          <p:nvPr>
            <p:ph idx="1"/>
          </p:nvPr>
        </p:nvSpPr>
        <p:spPr/>
        <p:txBody>
          <a:bodyPr/>
          <a:lstStyle/>
          <a:p>
            <a:pPr>
              <a:buClr>
                <a:srgbClr val="90C2B4"/>
              </a:buClr>
            </a:pPr>
            <a:r>
              <a:rPr lang="en-US" smtClean="0"/>
              <a:t>It appears that governmental units that had previously adopted Section 20, under the old language, are not required to re-adopt the statute.</a:t>
            </a:r>
          </a:p>
          <a:p>
            <a:pPr>
              <a:buClr>
                <a:srgbClr val="90C2B4"/>
              </a:buClr>
            </a:pPr>
            <a:endParaRPr lang="en-US" smtClean="0"/>
          </a:p>
          <a:p>
            <a:pPr>
              <a:buClr>
                <a:srgbClr val="90C2B4"/>
              </a:buClr>
            </a:pPr>
            <a:r>
              <a:rPr lang="en-US" smtClean="0"/>
              <a:t>The local option can be adopted by the legislative body in a municipality, by the school committee of a regional school district, or by the board of directors of a collaborative.</a:t>
            </a:r>
          </a:p>
          <a:p>
            <a:pPr>
              <a:buClr>
                <a:srgbClr val="90C2B4"/>
              </a:buClr>
            </a:pPr>
            <a:endParaRPr lang="en-US" smtClean="0"/>
          </a:p>
        </p:txBody>
      </p:sp>
      <p:sp>
        <p:nvSpPr>
          <p:cNvPr id="4" name="Footer Placeholder 3"/>
          <p:cNvSpPr>
            <a:spLocks noGrp="1"/>
          </p:cNvSpPr>
          <p:nvPr>
            <p:ph type="ftr" sz="quarter" idx="10"/>
          </p:nvPr>
        </p:nvSpPr>
        <p:spPr/>
        <p:txBody>
          <a:bodyPr/>
          <a:lstStyle/>
          <a:p>
            <a:pPr>
              <a:defRPr/>
            </a:pPr>
            <a:r>
              <a:rPr lang="en-US"/>
              <a:t>© 2017  Murphy, Hesse, Toomey &amp; Lehane LLP. All Rights Reserved.    These materials are not legal advice and should not be relied upon as such.</a:t>
            </a:r>
            <a:endParaRPr lang="en-US"/>
          </a:p>
        </p:txBody>
      </p:sp>
      <p:sp>
        <p:nvSpPr>
          <p:cNvPr id="5" name="Slide Number Placeholder 4"/>
          <p:cNvSpPr>
            <a:spLocks noGrp="1"/>
          </p:cNvSpPr>
          <p:nvPr>
            <p:ph type="sldNum" sz="quarter" idx="11"/>
          </p:nvPr>
        </p:nvSpPr>
        <p:spPr/>
        <p:txBody>
          <a:bodyPr/>
          <a:lstStyle/>
          <a:p>
            <a:pPr>
              <a:defRPr/>
            </a:pPr>
            <a:fld id="{FCFE62CC-DDE9-4181-8CE0-12AC3DF4C1A2}" type="slidenum">
              <a:rPr lang="en-US"/>
              <a:pPr>
                <a:defRPr/>
              </a:pPr>
              <a:t>10</a:t>
            </a:fld>
            <a:endParaRPr lang="en-US"/>
          </a:p>
        </p:txBody>
      </p:sp>
      <p:sp>
        <p:nvSpPr>
          <p:cNvPr id="6" name="Date Placeholder 5"/>
          <p:cNvSpPr>
            <a:spLocks noGrp="1"/>
          </p:cNvSpPr>
          <p:nvPr>
            <p:ph type="dt" sz="quarter" idx="12"/>
          </p:nvPr>
        </p:nvSpPr>
        <p:spPr/>
        <p:txBody>
          <a:bodyPr/>
          <a:lstStyle/>
          <a:p>
            <a:pPr>
              <a:defRPr/>
            </a:pPr>
            <a:r>
              <a:rPr lang="en-US"/>
              <a:t>1032435</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le 1"/>
          <p:cNvSpPr>
            <a:spLocks noGrp="1"/>
          </p:cNvSpPr>
          <p:nvPr>
            <p:ph type="title"/>
          </p:nvPr>
        </p:nvSpPr>
        <p:spPr>
          <a:xfrm>
            <a:off x="685800" y="304800"/>
            <a:ext cx="8229600" cy="1143000"/>
          </a:xfrm>
        </p:spPr>
        <p:txBody>
          <a:bodyPr/>
          <a:lstStyle/>
          <a:p>
            <a:r>
              <a:rPr lang="en-US" smtClean="0"/>
              <a:t>Establishing an OPEB Trust</a:t>
            </a:r>
          </a:p>
        </p:txBody>
      </p:sp>
      <p:sp>
        <p:nvSpPr>
          <p:cNvPr id="17410" name="Content Placeholder 2"/>
          <p:cNvSpPr>
            <a:spLocks noGrp="1"/>
          </p:cNvSpPr>
          <p:nvPr>
            <p:ph idx="1"/>
          </p:nvPr>
        </p:nvSpPr>
        <p:spPr/>
        <p:txBody>
          <a:bodyPr/>
          <a:lstStyle/>
          <a:p>
            <a:pPr>
              <a:buClr>
                <a:srgbClr val="90C2B4"/>
              </a:buClr>
            </a:pPr>
            <a:r>
              <a:rPr lang="en-US" smtClean="0"/>
              <a:t>Educational collaboratives were not mentioned as an entity that could adopt Section 20, in the previous version of the statute, but they are specifically mentioned in the new language.</a:t>
            </a:r>
          </a:p>
          <a:p>
            <a:pPr>
              <a:buClr>
                <a:srgbClr val="90C2B4"/>
              </a:buClr>
            </a:pPr>
            <a:endParaRPr lang="en-US" smtClean="0"/>
          </a:p>
          <a:p>
            <a:pPr>
              <a:buClr>
                <a:srgbClr val="90C2B4"/>
              </a:buClr>
            </a:pPr>
            <a:endParaRPr lang="en-US" smtClean="0"/>
          </a:p>
        </p:txBody>
      </p:sp>
      <p:sp>
        <p:nvSpPr>
          <p:cNvPr id="4" name="Footer Placeholder 3"/>
          <p:cNvSpPr>
            <a:spLocks noGrp="1"/>
          </p:cNvSpPr>
          <p:nvPr>
            <p:ph type="ftr" sz="quarter" idx="10"/>
          </p:nvPr>
        </p:nvSpPr>
        <p:spPr/>
        <p:txBody>
          <a:bodyPr/>
          <a:lstStyle/>
          <a:p>
            <a:pPr>
              <a:defRPr/>
            </a:pPr>
            <a:r>
              <a:rPr lang="en-US"/>
              <a:t>© 2017  Murphy, Hesse, Toomey &amp; Lehane LLP. All Rights Reserved.    These materials are not legal advice and should not be relied upon as such.</a:t>
            </a:r>
            <a:endParaRPr lang="en-US"/>
          </a:p>
        </p:txBody>
      </p:sp>
      <p:sp>
        <p:nvSpPr>
          <p:cNvPr id="5" name="Slide Number Placeholder 4"/>
          <p:cNvSpPr>
            <a:spLocks noGrp="1"/>
          </p:cNvSpPr>
          <p:nvPr>
            <p:ph type="sldNum" sz="quarter" idx="11"/>
          </p:nvPr>
        </p:nvSpPr>
        <p:spPr/>
        <p:txBody>
          <a:bodyPr/>
          <a:lstStyle/>
          <a:p>
            <a:pPr>
              <a:defRPr/>
            </a:pPr>
            <a:fld id="{A3362320-E4B0-4580-B5F8-502919594173}" type="slidenum">
              <a:rPr lang="en-US"/>
              <a:pPr>
                <a:defRPr/>
              </a:pPr>
              <a:t>11</a:t>
            </a:fld>
            <a:endParaRPr lang="en-US"/>
          </a:p>
        </p:txBody>
      </p:sp>
      <p:sp>
        <p:nvSpPr>
          <p:cNvPr id="6" name="Date Placeholder 5"/>
          <p:cNvSpPr>
            <a:spLocks noGrp="1"/>
          </p:cNvSpPr>
          <p:nvPr>
            <p:ph type="dt" sz="quarter" idx="12"/>
          </p:nvPr>
        </p:nvSpPr>
        <p:spPr/>
        <p:txBody>
          <a:bodyPr/>
          <a:lstStyle/>
          <a:p>
            <a:pPr>
              <a:defRPr/>
            </a:pPr>
            <a:r>
              <a:rPr lang="en-US"/>
              <a:t>1032435</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le 1"/>
          <p:cNvSpPr>
            <a:spLocks noGrp="1"/>
          </p:cNvSpPr>
          <p:nvPr>
            <p:ph type="title"/>
          </p:nvPr>
        </p:nvSpPr>
        <p:spPr>
          <a:xfrm>
            <a:off x="685800" y="304800"/>
            <a:ext cx="8229600" cy="1143000"/>
          </a:xfrm>
        </p:spPr>
        <p:txBody>
          <a:bodyPr/>
          <a:lstStyle/>
          <a:p>
            <a:r>
              <a:rPr lang="en-US" smtClean="0"/>
              <a:t>Establishing an OPEB Trust</a:t>
            </a:r>
          </a:p>
        </p:txBody>
      </p:sp>
      <p:sp>
        <p:nvSpPr>
          <p:cNvPr id="18434" name="Content Placeholder 2"/>
          <p:cNvSpPr>
            <a:spLocks noGrp="1"/>
          </p:cNvSpPr>
          <p:nvPr>
            <p:ph idx="1"/>
          </p:nvPr>
        </p:nvSpPr>
        <p:spPr/>
        <p:txBody>
          <a:bodyPr/>
          <a:lstStyle/>
          <a:p>
            <a:pPr>
              <a:buClr>
                <a:srgbClr val="90C2B4"/>
              </a:buClr>
            </a:pPr>
            <a:r>
              <a:rPr lang="en-US" smtClean="0"/>
              <a:t>Vote accepting Section 20 should include:</a:t>
            </a:r>
          </a:p>
          <a:p>
            <a:pPr>
              <a:buClr>
                <a:srgbClr val="90C2B4"/>
              </a:buClr>
            </a:pPr>
            <a:endParaRPr lang="en-US" smtClean="0"/>
          </a:p>
          <a:p>
            <a:pPr lvl="1">
              <a:buClr>
                <a:srgbClr val="90C2B4"/>
              </a:buClr>
            </a:pPr>
            <a:r>
              <a:rPr lang="en-US" smtClean="0"/>
              <a:t>Naming the unit’s Treasurer as Custodian</a:t>
            </a:r>
          </a:p>
          <a:p>
            <a:pPr lvl="1">
              <a:buClr>
                <a:srgbClr val="90C2B4"/>
              </a:buClr>
            </a:pPr>
            <a:r>
              <a:rPr lang="en-US" smtClean="0"/>
              <a:t>Determination of who shall serve as Trustee(s)</a:t>
            </a:r>
          </a:p>
          <a:p>
            <a:pPr lvl="1">
              <a:buClr>
                <a:srgbClr val="90C2B4"/>
              </a:buClr>
            </a:pPr>
            <a:r>
              <a:rPr lang="en-US" smtClean="0">
                <a:solidFill>
                  <a:srgbClr val="000000"/>
                </a:solidFill>
              </a:rPr>
              <a:t>Appropriation of an amount (if any) to be placed in the trust fund</a:t>
            </a:r>
          </a:p>
          <a:p>
            <a:pPr lvl="1">
              <a:buClr>
                <a:srgbClr val="90C2B4"/>
              </a:buClr>
            </a:pPr>
            <a:r>
              <a:rPr lang="en-US" smtClean="0">
                <a:solidFill>
                  <a:srgbClr val="000000"/>
                </a:solidFill>
              </a:rPr>
              <a:t>Determination of the proper investment standard to be followed</a:t>
            </a:r>
          </a:p>
          <a:p>
            <a:pPr lvl="1">
              <a:buClr>
                <a:srgbClr val="90C2B4"/>
              </a:buClr>
            </a:pPr>
            <a:endParaRPr lang="en-US" smtClean="0"/>
          </a:p>
          <a:p>
            <a:pPr>
              <a:buClr>
                <a:srgbClr val="90C2B4"/>
              </a:buClr>
            </a:pPr>
            <a:endParaRPr lang="en-US" smtClean="0"/>
          </a:p>
        </p:txBody>
      </p:sp>
      <p:sp>
        <p:nvSpPr>
          <p:cNvPr id="4" name="Footer Placeholder 3"/>
          <p:cNvSpPr>
            <a:spLocks noGrp="1"/>
          </p:cNvSpPr>
          <p:nvPr>
            <p:ph type="ftr" sz="quarter" idx="10"/>
          </p:nvPr>
        </p:nvSpPr>
        <p:spPr/>
        <p:txBody>
          <a:bodyPr/>
          <a:lstStyle/>
          <a:p>
            <a:pPr>
              <a:defRPr/>
            </a:pPr>
            <a:r>
              <a:rPr lang="en-US"/>
              <a:t>© 2017  Murphy, Hesse, Toomey &amp; Lehane LLP. All Rights Reserved.    These materials are not legal advice and should not be relied upon as such.</a:t>
            </a:r>
            <a:endParaRPr lang="en-US"/>
          </a:p>
        </p:txBody>
      </p:sp>
      <p:sp>
        <p:nvSpPr>
          <p:cNvPr id="5" name="Slide Number Placeholder 4"/>
          <p:cNvSpPr>
            <a:spLocks noGrp="1"/>
          </p:cNvSpPr>
          <p:nvPr>
            <p:ph type="sldNum" sz="quarter" idx="11"/>
          </p:nvPr>
        </p:nvSpPr>
        <p:spPr/>
        <p:txBody>
          <a:bodyPr/>
          <a:lstStyle/>
          <a:p>
            <a:pPr>
              <a:defRPr/>
            </a:pPr>
            <a:fld id="{A43422F6-B948-4C06-A325-2CB01533CE05}" type="slidenum">
              <a:rPr lang="en-US"/>
              <a:pPr>
                <a:defRPr/>
              </a:pPr>
              <a:t>12</a:t>
            </a:fld>
            <a:endParaRPr lang="en-US"/>
          </a:p>
        </p:txBody>
      </p:sp>
      <p:sp>
        <p:nvSpPr>
          <p:cNvPr id="6" name="Date Placeholder 5"/>
          <p:cNvSpPr>
            <a:spLocks noGrp="1"/>
          </p:cNvSpPr>
          <p:nvPr>
            <p:ph type="dt" sz="quarter" idx="12"/>
          </p:nvPr>
        </p:nvSpPr>
        <p:spPr/>
        <p:txBody>
          <a:bodyPr/>
          <a:lstStyle/>
          <a:p>
            <a:pPr>
              <a:defRPr/>
            </a:pPr>
            <a:r>
              <a:rPr lang="en-US"/>
              <a:t>1032435</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tle 1"/>
          <p:cNvSpPr>
            <a:spLocks noGrp="1"/>
          </p:cNvSpPr>
          <p:nvPr>
            <p:ph type="title"/>
          </p:nvPr>
        </p:nvSpPr>
        <p:spPr>
          <a:xfrm>
            <a:off x="685800" y="304800"/>
            <a:ext cx="8229600" cy="1143000"/>
          </a:xfrm>
        </p:spPr>
        <p:txBody>
          <a:bodyPr/>
          <a:lstStyle/>
          <a:p>
            <a:r>
              <a:rPr lang="en-US" smtClean="0"/>
              <a:t>Establishing an OPEB Trust</a:t>
            </a:r>
          </a:p>
        </p:txBody>
      </p:sp>
      <p:sp>
        <p:nvSpPr>
          <p:cNvPr id="19458" name="Content Placeholder 2"/>
          <p:cNvSpPr>
            <a:spLocks noGrp="1"/>
          </p:cNvSpPr>
          <p:nvPr>
            <p:ph idx="1"/>
          </p:nvPr>
        </p:nvSpPr>
        <p:spPr/>
        <p:txBody>
          <a:bodyPr/>
          <a:lstStyle/>
          <a:p>
            <a:pPr>
              <a:buClr>
                <a:srgbClr val="90C2B4"/>
              </a:buClr>
            </a:pPr>
            <a:r>
              <a:rPr lang="en-US" smtClean="0"/>
              <a:t>Trustee(s):</a:t>
            </a:r>
          </a:p>
          <a:p>
            <a:pPr>
              <a:buClr>
                <a:srgbClr val="90C2B4"/>
              </a:buClr>
            </a:pPr>
            <a:endParaRPr lang="en-US" smtClean="0"/>
          </a:p>
          <a:p>
            <a:pPr lvl="1">
              <a:buClr>
                <a:srgbClr val="90C2B4"/>
              </a:buClr>
            </a:pPr>
            <a:r>
              <a:rPr lang="en-US" smtClean="0"/>
              <a:t>The Custodian (default), or</a:t>
            </a:r>
          </a:p>
          <a:p>
            <a:pPr>
              <a:buClr>
                <a:srgbClr val="90C2B4"/>
              </a:buClr>
            </a:pPr>
            <a:endParaRPr lang="en-US" smtClean="0"/>
          </a:p>
          <a:p>
            <a:pPr lvl="1">
              <a:buClr>
                <a:srgbClr val="90C2B4"/>
              </a:buClr>
            </a:pPr>
            <a:r>
              <a:rPr lang="en-US" smtClean="0"/>
              <a:t>The governmental unit’s retirement board, or</a:t>
            </a:r>
          </a:p>
          <a:p>
            <a:pPr>
              <a:buClr>
                <a:srgbClr val="90C2B4"/>
              </a:buClr>
            </a:pPr>
            <a:endParaRPr lang="en-US" smtClean="0"/>
          </a:p>
          <a:p>
            <a:pPr lvl="1">
              <a:buClr>
                <a:srgbClr val="90C2B4"/>
              </a:buClr>
            </a:pPr>
            <a:r>
              <a:rPr lang="en-US" smtClean="0"/>
              <a:t>Board of Trustees consisting of between 5 and 13 individuals</a:t>
            </a:r>
          </a:p>
          <a:p>
            <a:pPr>
              <a:buClr>
                <a:srgbClr val="90C2B4"/>
              </a:buClr>
            </a:pPr>
            <a:endParaRPr lang="en-US" smtClean="0"/>
          </a:p>
        </p:txBody>
      </p:sp>
      <p:sp>
        <p:nvSpPr>
          <p:cNvPr id="4" name="Footer Placeholder 3"/>
          <p:cNvSpPr>
            <a:spLocks noGrp="1"/>
          </p:cNvSpPr>
          <p:nvPr>
            <p:ph type="ftr" sz="quarter" idx="10"/>
          </p:nvPr>
        </p:nvSpPr>
        <p:spPr/>
        <p:txBody>
          <a:bodyPr/>
          <a:lstStyle/>
          <a:p>
            <a:pPr>
              <a:defRPr/>
            </a:pPr>
            <a:r>
              <a:rPr lang="en-US"/>
              <a:t>© 2017  Murphy, Hesse, Toomey &amp; Lehane LLP. All Rights Reserved.    These materials are not legal advice and should not be relied upon as such.</a:t>
            </a:r>
            <a:endParaRPr lang="en-US"/>
          </a:p>
        </p:txBody>
      </p:sp>
      <p:sp>
        <p:nvSpPr>
          <p:cNvPr id="5" name="Slide Number Placeholder 4"/>
          <p:cNvSpPr>
            <a:spLocks noGrp="1"/>
          </p:cNvSpPr>
          <p:nvPr>
            <p:ph type="sldNum" sz="quarter" idx="11"/>
          </p:nvPr>
        </p:nvSpPr>
        <p:spPr/>
        <p:txBody>
          <a:bodyPr/>
          <a:lstStyle/>
          <a:p>
            <a:pPr>
              <a:defRPr/>
            </a:pPr>
            <a:fld id="{8D950692-B8D5-4680-BF1D-3F8B7FA2CC83}" type="slidenum">
              <a:rPr lang="en-US"/>
              <a:pPr>
                <a:defRPr/>
              </a:pPr>
              <a:t>13</a:t>
            </a:fld>
            <a:endParaRPr lang="en-US"/>
          </a:p>
        </p:txBody>
      </p:sp>
      <p:sp>
        <p:nvSpPr>
          <p:cNvPr id="6" name="Date Placeholder 5"/>
          <p:cNvSpPr>
            <a:spLocks noGrp="1"/>
          </p:cNvSpPr>
          <p:nvPr>
            <p:ph type="dt" sz="quarter" idx="12"/>
          </p:nvPr>
        </p:nvSpPr>
        <p:spPr/>
        <p:txBody>
          <a:bodyPr/>
          <a:lstStyle/>
          <a:p>
            <a:pPr>
              <a:defRPr/>
            </a:pPr>
            <a:r>
              <a:rPr lang="en-US"/>
              <a:t>1032435</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itle 1"/>
          <p:cNvSpPr>
            <a:spLocks noGrp="1"/>
          </p:cNvSpPr>
          <p:nvPr>
            <p:ph type="title"/>
          </p:nvPr>
        </p:nvSpPr>
        <p:spPr>
          <a:xfrm>
            <a:off x="685800" y="304800"/>
            <a:ext cx="8229600" cy="1143000"/>
          </a:xfrm>
        </p:spPr>
        <p:txBody>
          <a:bodyPr/>
          <a:lstStyle/>
          <a:p>
            <a:r>
              <a:rPr lang="en-US" smtClean="0"/>
              <a:t>Establishing an OPEB Trust</a:t>
            </a:r>
          </a:p>
        </p:txBody>
      </p:sp>
      <p:sp>
        <p:nvSpPr>
          <p:cNvPr id="3" name="Content Placeholder 2"/>
          <p:cNvSpPr>
            <a:spLocks noGrp="1"/>
          </p:cNvSpPr>
          <p:nvPr>
            <p:ph idx="1"/>
          </p:nvPr>
        </p:nvSpPr>
        <p:spPr/>
        <p:txBody>
          <a:bodyPr/>
          <a:lstStyle/>
          <a:p>
            <a:pPr>
              <a:defRPr/>
            </a:pPr>
            <a:r>
              <a:rPr lang="en-US" dirty="0" smtClean="0"/>
              <a:t>Board of Trustees Option:</a:t>
            </a:r>
          </a:p>
          <a:p>
            <a:pPr>
              <a:defRPr/>
            </a:pPr>
            <a:endParaRPr lang="en-US" dirty="0"/>
          </a:p>
          <a:p>
            <a:pPr lvl="1">
              <a:defRPr/>
            </a:pPr>
            <a:r>
              <a:rPr lang="en-US" dirty="0" smtClean="0"/>
              <a:t>5-13 individuals including at least one of each of the following:</a:t>
            </a:r>
          </a:p>
          <a:p>
            <a:pPr lvl="1">
              <a:defRPr/>
            </a:pPr>
            <a:endParaRPr lang="en-US" sz="2400" dirty="0"/>
          </a:p>
          <a:p>
            <a:pPr lvl="2">
              <a:defRPr/>
            </a:pPr>
            <a:r>
              <a:rPr lang="en-US" dirty="0" smtClean="0"/>
              <a:t>person with investment experience</a:t>
            </a:r>
          </a:p>
          <a:p>
            <a:pPr lvl="2">
              <a:defRPr/>
            </a:pPr>
            <a:r>
              <a:rPr lang="en-US" dirty="0" smtClean="0"/>
              <a:t>citizen of the governmental unit</a:t>
            </a:r>
          </a:p>
          <a:p>
            <a:pPr lvl="2">
              <a:defRPr/>
            </a:pPr>
            <a:r>
              <a:rPr lang="en-US" dirty="0" smtClean="0"/>
              <a:t>Employee of the governmental unit</a:t>
            </a:r>
          </a:p>
          <a:p>
            <a:pPr lvl="2">
              <a:defRPr/>
            </a:pPr>
            <a:r>
              <a:rPr lang="en-US" dirty="0" smtClean="0"/>
              <a:t>Retiree of the governmental unit</a:t>
            </a:r>
          </a:p>
          <a:p>
            <a:pPr lvl="2">
              <a:defRPr/>
            </a:pPr>
            <a:r>
              <a:rPr lang="en-US" dirty="0" smtClean="0"/>
              <a:t>Officer of the governmental unit </a:t>
            </a:r>
            <a:endParaRPr lang="en-US" dirty="0"/>
          </a:p>
        </p:txBody>
      </p:sp>
      <p:sp>
        <p:nvSpPr>
          <p:cNvPr id="4" name="Footer Placeholder 3"/>
          <p:cNvSpPr>
            <a:spLocks noGrp="1"/>
          </p:cNvSpPr>
          <p:nvPr>
            <p:ph type="ftr" sz="quarter" idx="10"/>
          </p:nvPr>
        </p:nvSpPr>
        <p:spPr/>
        <p:txBody>
          <a:bodyPr/>
          <a:lstStyle/>
          <a:p>
            <a:pPr>
              <a:defRPr/>
            </a:pPr>
            <a:r>
              <a:rPr lang="en-US"/>
              <a:t>© 2017  Murphy, Hesse, Toomey &amp; Lehane LLP. All Rights Reserved.    These materials are not legal advice and should not be relied upon as such.</a:t>
            </a:r>
            <a:endParaRPr lang="en-US"/>
          </a:p>
        </p:txBody>
      </p:sp>
      <p:sp>
        <p:nvSpPr>
          <p:cNvPr id="5" name="Slide Number Placeholder 4"/>
          <p:cNvSpPr>
            <a:spLocks noGrp="1"/>
          </p:cNvSpPr>
          <p:nvPr>
            <p:ph type="sldNum" sz="quarter" idx="11"/>
          </p:nvPr>
        </p:nvSpPr>
        <p:spPr/>
        <p:txBody>
          <a:bodyPr/>
          <a:lstStyle/>
          <a:p>
            <a:pPr>
              <a:defRPr/>
            </a:pPr>
            <a:fld id="{0B991D59-BEB1-43DD-891C-9994BE1A9F34}" type="slidenum">
              <a:rPr lang="en-US"/>
              <a:pPr>
                <a:defRPr/>
              </a:pPr>
              <a:t>14</a:t>
            </a:fld>
            <a:endParaRPr lang="en-US"/>
          </a:p>
        </p:txBody>
      </p:sp>
      <p:sp>
        <p:nvSpPr>
          <p:cNvPr id="6" name="Date Placeholder 5"/>
          <p:cNvSpPr>
            <a:spLocks noGrp="1"/>
          </p:cNvSpPr>
          <p:nvPr>
            <p:ph type="dt" sz="quarter" idx="12"/>
          </p:nvPr>
        </p:nvSpPr>
        <p:spPr/>
        <p:txBody>
          <a:bodyPr/>
          <a:lstStyle/>
          <a:p>
            <a:pPr>
              <a:defRPr/>
            </a:pPr>
            <a:r>
              <a:rPr lang="en-US"/>
              <a:t>1032435</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p:cNvSpPr>
            <a:spLocks noGrp="1"/>
          </p:cNvSpPr>
          <p:nvPr>
            <p:ph type="title"/>
          </p:nvPr>
        </p:nvSpPr>
        <p:spPr>
          <a:xfrm>
            <a:off x="685800" y="304800"/>
            <a:ext cx="8229600" cy="1143000"/>
          </a:xfrm>
        </p:spPr>
        <p:txBody>
          <a:bodyPr/>
          <a:lstStyle/>
          <a:p>
            <a:r>
              <a:rPr lang="en-US" smtClean="0"/>
              <a:t>Establishing an OPEB Trust</a:t>
            </a:r>
          </a:p>
        </p:txBody>
      </p:sp>
      <p:sp>
        <p:nvSpPr>
          <p:cNvPr id="21506" name="Content Placeholder 2"/>
          <p:cNvSpPr>
            <a:spLocks noGrp="1"/>
          </p:cNvSpPr>
          <p:nvPr>
            <p:ph idx="1"/>
          </p:nvPr>
        </p:nvSpPr>
        <p:spPr/>
        <p:txBody>
          <a:bodyPr/>
          <a:lstStyle/>
          <a:p>
            <a:pPr>
              <a:buClr>
                <a:srgbClr val="90C2B4"/>
              </a:buClr>
            </a:pPr>
            <a:r>
              <a:rPr lang="en-US" smtClean="0"/>
              <a:t>The trustees of the fund are fiduciaries, held to a fiduciary standard of care.  The fiduciary standard of care will be discussed later in this presentation.</a:t>
            </a:r>
          </a:p>
          <a:p>
            <a:pPr>
              <a:buClr>
                <a:srgbClr val="90C2B4"/>
              </a:buClr>
            </a:pPr>
            <a:endParaRPr lang="en-US" smtClean="0"/>
          </a:p>
          <a:p>
            <a:pPr>
              <a:buClr>
                <a:srgbClr val="90C2B4"/>
              </a:buClr>
            </a:pPr>
            <a:r>
              <a:rPr lang="en-US" smtClean="0"/>
              <a:t>Fiduciaries can be held personally liable for violation of fiduciary duties.</a:t>
            </a:r>
          </a:p>
          <a:p>
            <a:pPr>
              <a:buClr>
                <a:srgbClr val="90C2B4"/>
              </a:buClr>
            </a:pPr>
            <a:endParaRPr lang="en-US" smtClean="0"/>
          </a:p>
        </p:txBody>
      </p:sp>
      <p:sp>
        <p:nvSpPr>
          <p:cNvPr id="4" name="Footer Placeholder 3"/>
          <p:cNvSpPr>
            <a:spLocks noGrp="1"/>
          </p:cNvSpPr>
          <p:nvPr>
            <p:ph type="ftr" sz="quarter" idx="10"/>
          </p:nvPr>
        </p:nvSpPr>
        <p:spPr/>
        <p:txBody>
          <a:bodyPr/>
          <a:lstStyle/>
          <a:p>
            <a:pPr>
              <a:defRPr/>
            </a:pPr>
            <a:r>
              <a:rPr lang="en-US">
                <a:solidFill>
                  <a:srgbClr val="000000"/>
                </a:solidFill>
              </a:rPr>
              <a:t>© 2017  Murphy, Hesse, Toomey &amp; Lehane LLP. All Rights Reserved.    These materials are not legal advice and should not be relied upon as such.</a:t>
            </a:r>
            <a:endParaRPr lang="en-US">
              <a:solidFill>
                <a:srgbClr val="000000"/>
              </a:solidFill>
            </a:endParaRPr>
          </a:p>
        </p:txBody>
      </p:sp>
      <p:sp>
        <p:nvSpPr>
          <p:cNvPr id="5" name="Slide Number Placeholder 4"/>
          <p:cNvSpPr>
            <a:spLocks noGrp="1"/>
          </p:cNvSpPr>
          <p:nvPr>
            <p:ph type="sldNum" sz="quarter" idx="11"/>
          </p:nvPr>
        </p:nvSpPr>
        <p:spPr/>
        <p:txBody>
          <a:bodyPr/>
          <a:lstStyle/>
          <a:p>
            <a:pPr>
              <a:defRPr/>
            </a:pPr>
            <a:fld id="{EB02A898-8E7E-425E-81F6-797EB9D37198}" type="slidenum">
              <a:rPr lang="en-US">
                <a:solidFill>
                  <a:srgbClr val="000000"/>
                </a:solidFill>
              </a:rPr>
              <a:pPr>
                <a:defRPr/>
              </a:pPr>
              <a:t>15</a:t>
            </a:fld>
            <a:endParaRPr lang="en-US">
              <a:solidFill>
                <a:srgbClr val="000000"/>
              </a:solidFill>
            </a:endParaRPr>
          </a:p>
        </p:txBody>
      </p:sp>
      <p:sp>
        <p:nvSpPr>
          <p:cNvPr id="6" name="Date Placeholder 5"/>
          <p:cNvSpPr>
            <a:spLocks noGrp="1"/>
          </p:cNvSpPr>
          <p:nvPr>
            <p:ph type="dt" sz="quarter" idx="12"/>
          </p:nvPr>
        </p:nvSpPr>
        <p:spPr/>
        <p:txBody>
          <a:bodyPr/>
          <a:lstStyle/>
          <a:p>
            <a:pPr>
              <a:defRPr/>
            </a:pPr>
            <a:r>
              <a:rPr lang="en-US">
                <a:solidFill>
                  <a:srgbClr val="000000"/>
                </a:solidFill>
              </a:rPr>
              <a:t>1032435</a:t>
            </a:r>
            <a:endParaRPr lang="en-US" dirty="0">
              <a:solidFill>
                <a:srgbClr val="000000"/>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itle 1"/>
          <p:cNvSpPr>
            <a:spLocks noGrp="1"/>
          </p:cNvSpPr>
          <p:nvPr>
            <p:ph type="title"/>
          </p:nvPr>
        </p:nvSpPr>
        <p:spPr>
          <a:xfrm>
            <a:off x="685800" y="304800"/>
            <a:ext cx="8229600" cy="1143000"/>
          </a:xfrm>
        </p:spPr>
        <p:txBody>
          <a:bodyPr/>
          <a:lstStyle/>
          <a:p>
            <a:r>
              <a:rPr lang="en-US" smtClean="0"/>
              <a:t>Establishing an OPEB Trust</a:t>
            </a:r>
          </a:p>
        </p:txBody>
      </p:sp>
      <p:sp>
        <p:nvSpPr>
          <p:cNvPr id="22530" name="Content Placeholder 2"/>
          <p:cNvSpPr>
            <a:spLocks noGrp="1"/>
          </p:cNvSpPr>
          <p:nvPr>
            <p:ph idx="1"/>
          </p:nvPr>
        </p:nvSpPr>
        <p:spPr/>
        <p:txBody>
          <a:bodyPr/>
          <a:lstStyle/>
          <a:p>
            <a:pPr>
              <a:buClr>
                <a:srgbClr val="90C2B4"/>
              </a:buClr>
            </a:pPr>
            <a:r>
              <a:rPr lang="en-US" smtClean="0"/>
              <a:t>Choice of investment standard:</a:t>
            </a:r>
          </a:p>
          <a:p>
            <a:pPr>
              <a:buClr>
                <a:srgbClr val="90C2B4"/>
              </a:buClr>
            </a:pPr>
            <a:endParaRPr lang="en-US" smtClean="0"/>
          </a:p>
          <a:p>
            <a:pPr lvl="1">
              <a:buClr>
                <a:srgbClr val="90C2B4"/>
              </a:buClr>
            </a:pPr>
            <a:r>
              <a:rPr lang="en-US" smtClean="0"/>
              <a:t>M.G.L. c. 44, § 54 (default) – state legal list </a:t>
            </a:r>
          </a:p>
          <a:p>
            <a:pPr lvl="1">
              <a:buClr>
                <a:srgbClr val="90C2B4"/>
              </a:buClr>
            </a:pPr>
            <a:r>
              <a:rPr lang="en-US" smtClean="0"/>
              <a:t>M.G.L. c. 203C – Prudent Investor Rule</a:t>
            </a:r>
          </a:p>
          <a:p>
            <a:pPr lvl="1">
              <a:buClr>
                <a:srgbClr val="90C2B4"/>
              </a:buClr>
            </a:pPr>
            <a:r>
              <a:rPr lang="en-US" smtClean="0"/>
              <a:t>M.G.L. c. 32, § 23 – if the retirement board serves as board of trustees</a:t>
            </a:r>
          </a:p>
          <a:p>
            <a:pPr lvl="1">
              <a:buClr>
                <a:srgbClr val="90C2B4"/>
              </a:buClr>
            </a:pPr>
            <a:r>
              <a:rPr lang="en-US" smtClean="0"/>
              <a:t>M.G.L. c. 32A, §§ 24 and 24A – if the assets are invested with the State Retiree Benefits Trust Fund </a:t>
            </a:r>
          </a:p>
        </p:txBody>
      </p:sp>
      <p:sp>
        <p:nvSpPr>
          <p:cNvPr id="4" name="Footer Placeholder 3"/>
          <p:cNvSpPr>
            <a:spLocks noGrp="1"/>
          </p:cNvSpPr>
          <p:nvPr>
            <p:ph type="ftr" sz="quarter" idx="10"/>
          </p:nvPr>
        </p:nvSpPr>
        <p:spPr/>
        <p:txBody>
          <a:bodyPr/>
          <a:lstStyle/>
          <a:p>
            <a:pPr>
              <a:defRPr/>
            </a:pPr>
            <a:r>
              <a:rPr lang="en-US"/>
              <a:t>© 2017  Murphy, Hesse, Toomey &amp; Lehane LLP. All Rights Reserved.    These materials are not legal advice and should not be relied upon as such.</a:t>
            </a:r>
            <a:endParaRPr lang="en-US"/>
          </a:p>
        </p:txBody>
      </p:sp>
      <p:sp>
        <p:nvSpPr>
          <p:cNvPr id="5" name="Slide Number Placeholder 4"/>
          <p:cNvSpPr>
            <a:spLocks noGrp="1"/>
          </p:cNvSpPr>
          <p:nvPr>
            <p:ph type="sldNum" sz="quarter" idx="11"/>
          </p:nvPr>
        </p:nvSpPr>
        <p:spPr/>
        <p:txBody>
          <a:bodyPr/>
          <a:lstStyle/>
          <a:p>
            <a:pPr>
              <a:defRPr/>
            </a:pPr>
            <a:fld id="{B992E34C-610E-4713-B7B9-45135F86841F}" type="slidenum">
              <a:rPr lang="en-US"/>
              <a:pPr>
                <a:defRPr/>
              </a:pPr>
              <a:t>16</a:t>
            </a:fld>
            <a:endParaRPr lang="en-US"/>
          </a:p>
        </p:txBody>
      </p:sp>
      <p:sp>
        <p:nvSpPr>
          <p:cNvPr id="6" name="Date Placeholder 5"/>
          <p:cNvSpPr>
            <a:spLocks noGrp="1"/>
          </p:cNvSpPr>
          <p:nvPr>
            <p:ph type="dt" sz="quarter" idx="12"/>
          </p:nvPr>
        </p:nvSpPr>
        <p:spPr/>
        <p:txBody>
          <a:bodyPr/>
          <a:lstStyle/>
          <a:p>
            <a:pPr>
              <a:defRPr/>
            </a:pPr>
            <a:r>
              <a:rPr lang="en-US"/>
              <a:t>1032435</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p:cNvSpPr>
            <a:spLocks noGrp="1"/>
          </p:cNvSpPr>
          <p:nvPr>
            <p:ph type="title"/>
          </p:nvPr>
        </p:nvSpPr>
        <p:spPr>
          <a:xfrm>
            <a:off x="685800" y="304800"/>
            <a:ext cx="8229600" cy="1143000"/>
          </a:xfrm>
        </p:spPr>
        <p:txBody>
          <a:bodyPr/>
          <a:lstStyle/>
          <a:p>
            <a:r>
              <a:rPr lang="en-US" smtClean="0"/>
              <a:t>Establishing an OPEB Trust</a:t>
            </a:r>
          </a:p>
        </p:txBody>
      </p:sp>
      <p:sp>
        <p:nvSpPr>
          <p:cNvPr id="23554" name="Content Placeholder 2"/>
          <p:cNvSpPr>
            <a:spLocks noGrp="1"/>
          </p:cNvSpPr>
          <p:nvPr>
            <p:ph idx="1"/>
          </p:nvPr>
        </p:nvSpPr>
        <p:spPr/>
        <p:txBody>
          <a:bodyPr/>
          <a:lstStyle/>
          <a:p>
            <a:pPr>
              <a:buClr>
                <a:srgbClr val="90C2B4"/>
              </a:buClr>
            </a:pPr>
            <a:r>
              <a:rPr lang="en-US" smtClean="0"/>
              <a:t>Trust Agreement</a:t>
            </a:r>
          </a:p>
          <a:p>
            <a:pPr>
              <a:buClr>
                <a:srgbClr val="90C2B4"/>
              </a:buClr>
            </a:pPr>
            <a:endParaRPr lang="en-US" sz="2400" smtClean="0"/>
          </a:p>
          <a:p>
            <a:pPr lvl="1">
              <a:buClr>
                <a:srgbClr val="90C2B4"/>
              </a:buClr>
            </a:pPr>
            <a:r>
              <a:rPr lang="en-US" sz="2400" smtClean="0"/>
              <a:t>Written document that establishes the purposes for which trust assets may be used and how the trust will be governed</a:t>
            </a:r>
          </a:p>
          <a:p>
            <a:pPr>
              <a:buClr>
                <a:srgbClr val="90C2B4"/>
              </a:buClr>
            </a:pPr>
            <a:endParaRPr lang="en-US" sz="2400" smtClean="0"/>
          </a:p>
          <a:p>
            <a:pPr lvl="1">
              <a:buClr>
                <a:srgbClr val="90C2B4"/>
              </a:buClr>
            </a:pPr>
            <a:r>
              <a:rPr lang="en-US" sz="2400" smtClean="0"/>
              <a:t>The Trustee(s) must adopt the agreement and file with the chief executive officer and clerk</a:t>
            </a:r>
          </a:p>
          <a:p>
            <a:pPr lvl="1">
              <a:buClr>
                <a:srgbClr val="90C2B4"/>
              </a:buClr>
            </a:pPr>
            <a:endParaRPr lang="en-US" sz="2400" smtClean="0"/>
          </a:p>
          <a:p>
            <a:pPr lvl="1">
              <a:buClr>
                <a:srgbClr val="90C2B4"/>
              </a:buClr>
            </a:pPr>
            <a:r>
              <a:rPr lang="en-US" sz="2400" smtClean="0"/>
              <a:t>Effective 90 days after filing unless vote to disapprove  </a:t>
            </a:r>
          </a:p>
          <a:p>
            <a:pPr>
              <a:buClr>
                <a:srgbClr val="90C2B4"/>
              </a:buClr>
            </a:pPr>
            <a:endParaRPr lang="en-US" smtClean="0"/>
          </a:p>
        </p:txBody>
      </p:sp>
      <p:sp>
        <p:nvSpPr>
          <p:cNvPr id="4" name="Footer Placeholder 3"/>
          <p:cNvSpPr>
            <a:spLocks noGrp="1"/>
          </p:cNvSpPr>
          <p:nvPr>
            <p:ph type="ftr" sz="quarter" idx="10"/>
          </p:nvPr>
        </p:nvSpPr>
        <p:spPr/>
        <p:txBody>
          <a:bodyPr/>
          <a:lstStyle/>
          <a:p>
            <a:pPr>
              <a:defRPr/>
            </a:pPr>
            <a:r>
              <a:rPr lang="en-US"/>
              <a:t>© 2017  Murphy, Hesse, Toomey &amp; Lehane LLP. All Rights Reserved.    These materials are not legal advice and should not be relied upon as such.</a:t>
            </a:r>
            <a:endParaRPr lang="en-US"/>
          </a:p>
        </p:txBody>
      </p:sp>
      <p:sp>
        <p:nvSpPr>
          <p:cNvPr id="5" name="Slide Number Placeholder 4"/>
          <p:cNvSpPr>
            <a:spLocks noGrp="1"/>
          </p:cNvSpPr>
          <p:nvPr>
            <p:ph type="sldNum" sz="quarter" idx="11"/>
          </p:nvPr>
        </p:nvSpPr>
        <p:spPr/>
        <p:txBody>
          <a:bodyPr/>
          <a:lstStyle/>
          <a:p>
            <a:pPr>
              <a:defRPr/>
            </a:pPr>
            <a:fld id="{2E14651D-C90A-4F33-9349-92D8AAA1B7F2}" type="slidenum">
              <a:rPr lang="en-US"/>
              <a:pPr>
                <a:defRPr/>
              </a:pPr>
              <a:t>17</a:t>
            </a:fld>
            <a:endParaRPr lang="en-US"/>
          </a:p>
        </p:txBody>
      </p:sp>
      <p:sp>
        <p:nvSpPr>
          <p:cNvPr id="6" name="Date Placeholder 5"/>
          <p:cNvSpPr>
            <a:spLocks noGrp="1"/>
          </p:cNvSpPr>
          <p:nvPr>
            <p:ph type="dt" sz="quarter" idx="12"/>
          </p:nvPr>
        </p:nvSpPr>
        <p:spPr/>
        <p:txBody>
          <a:bodyPr/>
          <a:lstStyle/>
          <a:p>
            <a:pPr>
              <a:defRPr/>
            </a:pPr>
            <a:r>
              <a:rPr lang="en-US"/>
              <a:t>1032435</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itle 1"/>
          <p:cNvSpPr>
            <a:spLocks noGrp="1"/>
          </p:cNvSpPr>
          <p:nvPr>
            <p:ph type="title"/>
          </p:nvPr>
        </p:nvSpPr>
        <p:spPr>
          <a:xfrm>
            <a:off x="685800" y="304800"/>
            <a:ext cx="8229600" cy="1143000"/>
          </a:xfrm>
        </p:spPr>
        <p:txBody>
          <a:bodyPr/>
          <a:lstStyle/>
          <a:p>
            <a:r>
              <a:rPr lang="en-US" smtClean="0"/>
              <a:t>Establishing an OPEB Trust</a:t>
            </a:r>
          </a:p>
        </p:txBody>
      </p:sp>
      <p:sp>
        <p:nvSpPr>
          <p:cNvPr id="24578" name="Content Placeholder 2"/>
          <p:cNvSpPr>
            <a:spLocks noGrp="1"/>
          </p:cNvSpPr>
          <p:nvPr>
            <p:ph idx="1"/>
          </p:nvPr>
        </p:nvSpPr>
        <p:spPr/>
        <p:txBody>
          <a:bodyPr/>
          <a:lstStyle/>
          <a:p>
            <a:pPr>
              <a:buClr>
                <a:srgbClr val="90C2B4"/>
              </a:buClr>
            </a:pPr>
            <a:r>
              <a:rPr lang="en-US" smtClean="0"/>
              <a:t>GASB 74 and 75 require that an OPEB trust provide for:</a:t>
            </a:r>
          </a:p>
          <a:p>
            <a:pPr>
              <a:buClr>
                <a:srgbClr val="90C2B4"/>
              </a:buClr>
            </a:pPr>
            <a:endParaRPr lang="en-US" sz="2400" smtClean="0"/>
          </a:p>
          <a:p>
            <a:pPr lvl="1">
              <a:buClr>
                <a:srgbClr val="90C2B4"/>
              </a:buClr>
            </a:pPr>
            <a:r>
              <a:rPr lang="en-US" sz="2400" smtClean="0"/>
              <a:t>Irrevocable employer contributions</a:t>
            </a:r>
          </a:p>
          <a:p>
            <a:pPr>
              <a:buClr>
                <a:srgbClr val="90C2B4"/>
              </a:buClr>
            </a:pPr>
            <a:endParaRPr lang="en-US" sz="2400" smtClean="0"/>
          </a:p>
          <a:p>
            <a:pPr lvl="1">
              <a:buClr>
                <a:srgbClr val="90C2B4"/>
              </a:buClr>
            </a:pPr>
            <a:r>
              <a:rPr lang="en-US" sz="2400" smtClean="0"/>
              <a:t>Assets to be used for the exclusive purpose of providing OPEB benefits to retirees and to defray the reasonable costs of maintaining the trust</a:t>
            </a:r>
          </a:p>
          <a:p>
            <a:pPr>
              <a:buClr>
                <a:srgbClr val="90C2B4"/>
              </a:buClr>
            </a:pPr>
            <a:endParaRPr lang="en-US" sz="2400" smtClean="0"/>
          </a:p>
          <a:p>
            <a:pPr lvl="1">
              <a:buClr>
                <a:srgbClr val="90C2B4"/>
              </a:buClr>
            </a:pPr>
            <a:r>
              <a:rPr lang="en-US" sz="2400" smtClean="0"/>
              <a:t>Protection of assets from creditors of the employer or plan administrator.</a:t>
            </a:r>
          </a:p>
          <a:p>
            <a:pPr>
              <a:buClr>
                <a:srgbClr val="90C2B4"/>
              </a:buClr>
            </a:pPr>
            <a:endParaRPr lang="en-US" smtClean="0"/>
          </a:p>
        </p:txBody>
      </p:sp>
      <p:sp>
        <p:nvSpPr>
          <p:cNvPr id="4" name="Footer Placeholder 3"/>
          <p:cNvSpPr>
            <a:spLocks noGrp="1"/>
          </p:cNvSpPr>
          <p:nvPr>
            <p:ph type="ftr" sz="quarter" idx="10"/>
          </p:nvPr>
        </p:nvSpPr>
        <p:spPr/>
        <p:txBody>
          <a:bodyPr/>
          <a:lstStyle/>
          <a:p>
            <a:pPr>
              <a:defRPr/>
            </a:pPr>
            <a:r>
              <a:rPr lang="en-US"/>
              <a:t>© 2017  Murphy, Hesse, Toomey &amp; Lehane LLP. All Rights Reserved.    These materials are not legal advice and should not be relied upon as such.</a:t>
            </a:r>
            <a:endParaRPr lang="en-US"/>
          </a:p>
        </p:txBody>
      </p:sp>
      <p:sp>
        <p:nvSpPr>
          <p:cNvPr id="5" name="Slide Number Placeholder 4"/>
          <p:cNvSpPr>
            <a:spLocks noGrp="1"/>
          </p:cNvSpPr>
          <p:nvPr>
            <p:ph type="sldNum" sz="quarter" idx="11"/>
          </p:nvPr>
        </p:nvSpPr>
        <p:spPr/>
        <p:txBody>
          <a:bodyPr/>
          <a:lstStyle/>
          <a:p>
            <a:pPr>
              <a:defRPr/>
            </a:pPr>
            <a:fld id="{496EBB2D-445F-491A-A748-C58C3B795121}" type="slidenum">
              <a:rPr lang="en-US"/>
              <a:pPr>
                <a:defRPr/>
              </a:pPr>
              <a:t>18</a:t>
            </a:fld>
            <a:endParaRPr lang="en-US"/>
          </a:p>
        </p:txBody>
      </p:sp>
      <p:sp>
        <p:nvSpPr>
          <p:cNvPr id="6" name="Date Placeholder 5"/>
          <p:cNvSpPr>
            <a:spLocks noGrp="1"/>
          </p:cNvSpPr>
          <p:nvPr>
            <p:ph type="dt" sz="quarter" idx="12"/>
          </p:nvPr>
        </p:nvSpPr>
        <p:spPr/>
        <p:txBody>
          <a:bodyPr/>
          <a:lstStyle/>
          <a:p>
            <a:pPr>
              <a:defRPr/>
            </a:pPr>
            <a:r>
              <a:rPr lang="en-US"/>
              <a:t>1032435</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Title 1"/>
          <p:cNvSpPr>
            <a:spLocks noGrp="1"/>
          </p:cNvSpPr>
          <p:nvPr>
            <p:ph type="title"/>
          </p:nvPr>
        </p:nvSpPr>
        <p:spPr>
          <a:xfrm>
            <a:off x="685800" y="304800"/>
            <a:ext cx="8229600" cy="1143000"/>
          </a:xfrm>
        </p:spPr>
        <p:txBody>
          <a:bodyPr/>
          <a:lstStyle/>
          <a:p>
            <a:r>
              <a:rPr lang="en-US" smtClean="0"/>
              <a:t>Establishing an OPEB Trust</a:t>
            </a:r>
          </a:p>
        </p:txBody>
      </p:sp>
      <p:sp>
        <p:nvSpPr>
          <p:cNvPr id="25602" name="Content Placeholder 2"/>
          <p:cNvSpPr>
            <a:spLocks noGrp="1"/>
          </p:cNvSpPr>
          <p:nvPr>
            <p:ph idx="1"/>
          </p:nvPr>
        </p:nvSpPr>
        <p:spPr/>
        <p:txBody>
          <a:bodyPr/>
          <a:lstStyle/>
          <a:p>
            <a:pPr>
              <a:buClr>
                <a:srgbClr val="90C2B4"/>
              </a:buClr>
            </a:pPr>
            <a:r>
              <a:rPr lang="en-US" smtClean="0">
                <a:solidFill>
                  <a:srgbClr val="000000"/>
                </a:solidFill>
              </a:rPr>
              <a:t>The new Section 20 mirrors these GASB requirements.</a:t>
            </a:r>
          </a:p>
          <a:p>
            <a:pPr>
              <a:buClr>
                <a:srgbClr val="90C2B4"/>
              </a:buClr>
            </a:pPr>
            <a:endParaRPr lang="en-US" smtClean="0">
              <a:solidFill>
                <a:srgbClr val="000000"/>
              </a:solidFill>
            </a:endParaRPr>
          </a:p>
          <a:p>
            <a:pPr>
              <a:buClr>
                <a:srgbClr val="90C2B4"/>
              </a:buClr>
            </a:pPr>
            <a:r>
              <a:rPr lang="en-US" smtClean="0"/>
              <a:t>If the trust does not contain these provisions, GASB will not accept the assets of the trust as reducing the employer’s OPEB unfunded liability.</a:t>
            </a:r>
          </a:p>
          <a:p>
            <a:pPr>
              <a:buClr>
                <a:srgbClr val="90C2B4"/>
              </a:buClr>
            </a:pPr>
            <a:endParaRPr lang="en-US" smtClean="0"/>
          </a:p>
          <a:p>
            <a:pPr>
              <a:buClr>
                <a:srgbClr val="90C2B4"/>
              </a:buClr>
            </a:pPr>
            <a:endParaRPr lang="en-US" smtClean="0"/>
          </a:p>
        </p:txBody>
      </p:sp>
      <p:sp>
        <p:nvSpPr>
          <p:cNvPr id="4" name="Footer Placeholder 3"/>
          <p:cNvSpPr>
            <a:spLocks noGrp="1"/>
          </p:cNvSpPr>
          <p:nvPr>
            <p:ph type="ftr" sz="quarter" idx="10"/>
          </p:nvPr>
        </p:nvSpPr>
        <p:spPr/>
        <p:txBody>
          <a:bodyPr/>
          <a:lstStyle/>
          <a:p>
            <a:pPr>
              <a:defRPr/>
            </a:pPr>
            <a:r>
              <a:rPr lang="en-US"/>
              <a:t>© 2017  Murphy, Hesse, Toomey &amp; Lehane LLP. All Rights Reserved.    These materials are not legal advice and should not be relied upon as such.</a:t>
            </a:r>
            <a:endParaRPr lang="en-US"/>
          </a:p>
        </p:txBody>
      </p:sp>
      <p:sp>
        <p:nvSpPr>
          <p:cNvPr id="5" name="Slide Number Placeholder 4"/>
          <p:cNvSpPr>
            <a:spLocks noGrp="1"/>
          </p:cNvSpPr>
          <p:nvPr>
            <p:ph type="sldNum" sz="quarter" idx="11"/>
          </p:nvPr>
        </p:nvSpPr>
        <p:spPr/>
        <p:txBody>
          <a:bodyPr/>
          <a:lstStyle/>
          <a:p>
            <a:pPr>
              <a:defRPr/>
            </a:pPr>
            <a:fld id="{F96EBC4B-1196-4620-89B7-D29EB7182EFA}" type="slidenum">
              <a:rPr lang="en-US"/>
              <a:pPr>
                <a:defRPr/>
              </a:pPr>
              <a:t>19</a:t>
            </a:fld>
            <a:endParaRPr lang="en-US"/>
          </a:p>
        </p:txBody>
      </p:sp>
      <p:sp>
        <p:nvSpPr>
          <p:cNvPr id="6" name="Date Placeholder 5"/>
          <p:cNvSpPr>
            <a:spLocks noGrp="1"/>
          </p:cNvSpPr>
          <p:nvPr>
            <p:ph type="dt" sz="quarter" idx="12"/>
          </p:nvPr>
        </p:nvSpPr>
        <p:spPr/>
        <p:txBody>
          <a:bodyPr/>
          <a:lstStyle/>
          <a:p>
            <a:pPr>
              <a:defRPr/>
            </a:pPr>
            <a:r>
              <a:rPr lang="en-US"/>
              <a:t>1032435</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Title 1"/>
          <p:cNvSpPr>
            <a:spLocks noGrp="1"/>
          </p:cNvSpPr>
          <p:nvPr>
            <p:ph type="title"/>
          </p:nvPr>
        </p:nvSpPr>
        <p:spPr>
          <a:xfrm>
            <a:off x="685800" y="304800"/>
            <a:ext cx="8229600" cy="1143000"/>
          </a:xfrm>
        </p:spPr>
        <p:txBody>
          <a:bodyPr/>
          <a:lstStyle/>
          <a:p>
            <a:r>
              <a:rPr lang="en-US" smtClean="0"/>
              <a:t>Introduction</a:t>
            </a:r>
          </a:p>
        </p:txBody>
      </p:sp>
      <p:sp>
        <p:nvSpPr>
          <p:cNvPr id="8194" name="Content Placeholder 2"/>
          <p:cNvSpPr>
            <a:spLocks noGrp="1"/>
          </p:cNvSpPr>
          <p:nvPr>
            <p:ph idx="1"/>
          </p:nvPr>
        </p:nvSpPr>
        <p:spPr/>
        <p:txBody>
          <a:bodyPr/>
          <a:lstStyle/>
          <a:p>
            <a:pPr>
              <a:buClr>
                <a:srgbClr val="90C2B4"/>
              </a:buClr>
            </a:pPr>
            <a:r>
              <a:rPr lang="en-US" smtClean="0"/>
              <a:t>Brief Overview of OPEB</a:t>
            </a:r>
          </a:p>
          <a:p>
            <a:pPr>
              <a:buClr>
                <a:srgbClr val="90C2B4"/>
              </a:buClr>
            </a:pPr>
            <a:endParaRPr lang="en-US" smtClean="0"/>
          </a:p>
          <a:p>
            <a:pPr>
              <a:buClr>
                <a:srgbClr val="90C2B4"/>
              </a:buClr>
            </a:pPr>
            <a:r>
              <a:rPr lang="en-US" smtClean="0"/>
              <a:t>Establishing an OPEB Trust</a:t>
            </a:r>
          </a:p>
          <a:p>
            <a:pPr>
              <a:buClr>
                <a:srgbClr val="90C2B4"/>
              </a:buClr>
            </a:pPr>
            <a:endParaRPr lang="en-US" smtClean="0"/>
          </a:p>
          <a:p>
            <a:pPr>
              <a:buClr>
                <a:srgbClr val="90C2B4"/>
              </a:buClr>
            </a:pPr>
            <a:r>
              <a:rPr lang="en-US" smtClean="0"/>
              <a:t>Maintaining Compliance for your OPEB Trust</a:t>
            </a:r>
          </a:p>
          <a:p>
            <a:pPr>
              <a:buClr>
                <a:srgbClr val="90C2B4"/>
              </a:buClr>
            </a:pPr>
            <a:endParaRPr lang="en-US" smtClean="0"/>
          </a:p>
        </p:txBody>
      </p:sp>
      <p:sp>
        <p:nvSpPr>
          <p:cNvPr id="4" name="Footer Placeholder 3"/>
          <p:cNvSpPr>
            <a:spLocks noGrp="1"/>
          </p:cNvSpPr>
          <p:nvPr>
            <p:ph type="ftr" sz="quarter" idx="10"/>
          </p:nvPr>
        </p:nvSpPr>
        <p:spPr/>
        <p:txBody>
          <a:bodyPr/>
          <a:lstStyle/>
          <a:p>
            <a:pPr>
              <a:defRPr/>
            </a:pPr>
            <a:r>
              <a:rPr lang="en-US"/>
              <a:t>© 2017  Murphy, Hesse, Toomey &amp; Lehane LLP. All Rights Reserved.    These materials are not legal advice and should not be relied upon as such.</a:t>
            </a:r>
            <a:endParaRPr lang="en-US"/>
          </a:p>
        </p:txBody>
      </p:sp>
      <p:sp>
        <p:nvSpPr>
          <p:cNvPr id="5" name="Slide Number Placeholder 4"/>
          <p:cNvSpPr>
            <a:spLocks noGrp="1"/>
          </p:cNvSpPr>
          <p:nvPr>
            <p:ph type="sldNum" sz="quarter" idx="11"/>
          </p:nvPr>
        </p:nvSpPr>
        <p:spPr/>
        <p:txBody>
          <a:bodyPr/>
          <a:lstStyle/>
          <a:p>
            <a:pPr>
              <a:defRPr/>
            </a:pPr>
            <a:fld id="{AA58DFDE-1021-4F2C-BD59-2A6568C25AA6}" type="slidenum">
              <a:rPr lang="en-US"/>
              <a:pPr>
                <a:defRPr/>
              </a:pPr>
              <a:t>2</a:t>
            </a:fld>
            <a:endParaRPr lang="en-US"/>
          </a:p>
        </p:txBody>
      </p:sp>
      <p:sp>
        <p:nvSpPr>
          <p:cNvPr id="6" name="Date Placeholder 5"/>
          <p:cNvSpPr>
            <a:spLocks noGrp="1"/>
          </p:cNvSpPr>
          <p:nvPr>
            <p:ph type="dt" sz="quarter" idx="12"/>
          </p:nvPr>
        </p:nvSpPr>
        <p:spPr/>
        <p:txBody>
          <a:bodyPr/>
          <a:lstStyle/>
          <a:p>
            <a:pPr>
              <a:defRPr/>
            </a:pPr>
            <a:r>
              <a:rPr lang="en-US"/>
              <a:t>1032435</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a:xfrm>
            <a:off x="685800" y="304800"/>
            <a:ext cx="8229600" cy="1143000"/>
          </a:xfrm>
        </p:spPr>
        <p:txBody>
          <a:bodyPr/>
          <a:lstStyle/>
          <a:p>
            <a:r>
              <a:rPr lang="en-US" smtClean="0"/>
              <a:t>Funding the Trust</a:t>
            </a:r>
          </a:p>
        </p:txBody>
      </p:sp>
      <p:sp>
        <p:nvSpPr>
          <p:cNvPr id="26626" name="Content Placeholder 2"/>
          <p:cNvSpPr>
            <a:spLocks noGrp="1"/>
          </p:cNvSpPr>
          <p:nvPr>
            <p:ph idx="1"/>
          </p:nvPr>
        </p:nvSpPr>
        <p:spPr/>
        <p:txBody>
          <a:bodyPr/>
          <a:lstStyle/>
          <a:p>
            <a:pPr>
              <a:buClr>
                <a:srgbClr val="90C2B4"/>
              </a:buClr>
            </a:pPr>
            <a:endParaRPr lang="en-US" smtClean="0"/>
          </a:p>
          <a:p>
            <a:pPr>
              <a:buClr>
                <a:srgbClr val="90C2B4"/>
              </a:buClr>
            </a:pPr>
            <a:r>
              <a:rPr lang="en-US" smtClean="0"/>
              <a:t>Appropriations to the Trust must be approved by the legislative body</a:t>
            </a:r>
          </a:p>
          <a:p>
            <a:pPr>
              <a:buClr>
                <a:srgbClr val="90C2B4"/>
              </a:buClr>
            </a:pPr>
            <a:endParaRPr lang="en-US" smtClean="0"/>
          </a:p>
          <a:p>
            <a:pPr>
              <a:buClr>
                <a:srgbClr val="90C2B4"/>
              </a:buClr>
            </a:pPr>
            <a:r>
              <a:rPr lang="en-US" smtClean="0"/>
              <a:t>Regional school districts may only make appropriations to the OPEB trust through the annual budget submitted to all member cities and towns.</a:t>
            </a:r>
          </a:p>
          <a:p>
            <a:pPr>
              <a:buClr>
                <a:srgbClr val="90C2B4"/>
              </a:buClr>
            </a:pPr>
            <a:endParaRPr lang="en-US" smtClean="0"/>
          </a:p>
        </p:txBody>
      </p:sp>
      <p:sp>
        <p:nvSpPr>
          <p:cNvPr id="4" name="Footer Placeholder 3"/>
          <p:cNvSpPr>
            <a:spLocks noGrp="1"/>
          </p:cNvSpPr>
          <p:nvPr>
            <p:ph type="ftr" sz="quarter" idx="10"/>
          </p:nvPr>
        </p:nvSpPr>
        <p:spPr/>
        <p:txBody>
          <a:bodyPr/>
          <a:lstStyle/>
          <a:p>
            <a:pPr>
              <a:defRPr/>
            </a:pPr>
            <a:r>
              <a:rPr lang="en-US"/>
              <a:t>© 2017  Murphy, Hesse, Toomey &amp; Lehane LLP. All Rights Reserved.    These materials are not legal advice and should not be relied upon as such.</a:t>
            </a:r>
            <a:endParaRPr lang="en-US"/>
          </a:p>
        </p:txBody>
      </p:sp>
      <p:sp>
        <p:nvSpPr>
          <p:cNvPr id="5" name="Slide Number Placeholder 4"/>
          <p:cNvSpPr>
            <a:spLocks noGrp="1"/>
          </p:cNvSpPr>
          <p:nvPr>
            <p:ph type="sldNum" sz="quarter" idx="11"/>
          </p:nvPr>
        </p:nvSpPr>
        <p:spPr/>
        <p:txBody>
          <a:bodyPr/>
          <a:lstStyle/>
          <a:p>
            <a:pPr>
              <a:defRPr/>
            </a:pPr>
            <a:fld id="{34740199-A792-4A67-BE7F-17F214A90FD8}" type="slidenum">
              <a:rPr lang="en-US"/>
              <a:pPr>
                <a:defRPr/>
              </a:pPr>
              <a:t>20</a:t>
            </a:fld>
            <a:endParaRPr lang="en-US"/>
          </a:p>
        </p:txBody>
      </p:sp>
      <p:sp>
        <p:nvSpPr>
          <p:cNvPr id="6" name="Date Placeholder 5"/>
          <p:cNvSpPr>
            <a:spLocks noGrp="1"/>
          </p:cNvSpPr>
          <p:nvPr>
            <p:ph type="dt" sz="quarter" idx="12"/>
          </p:nvPr>
        </p:nvSpPr>
        <p:spPr/>
        <p:txBody>
          <a:bodyPr/>
          <a:lstStyle/>
          <a:p>
            <a:pPr>
              <a:defRPr/>
            </a:pPr>
            <a:r>
              <a:rPr lang="en-US"/>
              <a:t>1032435</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itle 1"/>
          <p:cNvSpPr>
            <a:spLocks noGrp="1"/>
          </p:cNvSpPr>
          <p:nvPr>
            <p:ph type="title"/>
          </p:nvPr>
        </p:nvSpPr>
        <p:spPr>
          <a:xfrm>
            <a:off x="685800" y="304800"/>
            <a:ext cx="8229600" cy="1143000"/>
          </a:xfrm>
        </p:spPr>
        <p:txBody>
          <a:bodyPr/>
          <a:lstStyle/>
          <a:p>
            <a:r>
              <a:rPr lang="en-US" smtClean="0"/>
              <a:t>Appropriations from the Trust</a:t>
            </a:r>
          </a:p>
        </p:txBody>
      </p:sp>
      <p:sp>
        <p:nvSpPr>
          <p:cNvPr id="27650" name="Content Placeholder 2"/>
          <p:cNvSpPr>
            <a:spLocks noGrp="1"/>
          </p:cNvSpPr>
          <p:nvPr>
            <p:ph idx="1"/>
          </p:nvPr>
        </p:nvSpPr>
        <p:spPr/>
        <p:txBody>
          <a:bodyPr/>
          <a:lstStyle/>
          <a:p>
            <a:pPr>
              <a:buClr>
                <a:srgbClr val="90C2B4"/>
              </a:buClr>
            </a:pPr>
            <a:endParaRPr lang="en-US" sz="2400" smtClean="0"/>
          </a:p>
          <a:p>
            <a:pPr>
              <a:buClr>
                <a:srgbClr val="90C2B4"/>
              </a:buClr>
            </a:pPr>
            <a:r>
              <a:rPr lang="en-US" sz="2400" smtClean="0"/>
              <a:t>Only for payment of retiree health insurance benefits</a:t>
            </a:r>
          </a:p>
          <a:p>
            <a:pPr lvl="1">
              <a:buClr>
                <a:srgbClr val="90C2B4"/>
              </a:buClr>
            </a:pPr>
            <a:endParaRPr lang="en-US" sz="2400" smtClean="0"/>
          </a:p>
          <a:p>
            <a:pPr>
              <a:buClr>
                <a:srgbClr val="90C2B4"/>
              </a:buClr>
            </a:pPr>
            <a:r>
              <a:rPr lang="en-US" sz="2400" smtClean="0"/>
              <a:t>Treasurer notifies the Trustee(s) of the amount to be appropriated from the fund</a:t>
            </a:r>
          </a:p>
          <a:p>
            <a:pPr lvl="1">
              <a:buClr>
                <a:srgbClr val="90C2B4"/>
              </a:buClr>
            </a:pPr>
            <a:endParaRPr lang="en-US" sz="2400" smtClean="0"/>
          </a:p>
          <a:p>
            <a:pPr>
              <a:buClr>
                <a:srgbClr val="90C2B4"/>
              </a:buClr>
            </a:pPr>
            <a:r>
              <a:rPr lang="en-US" sz="2400" smtClean="0"/>
              <a:t>Trustee(s) must certify the amount is available</a:t>
            </a:r>
          </a:p>
          <a:p>
            <a:pPr lvl="1">
              <a:buClr>
                <a:srgbClr val="90C2B4"/>
              </a:buClr>
            </a:pPr>
            <a:endParaRPr lang="en-US" sz="2400" smtClean="0"/>
          </a:p>
          <a:p>
            <a:pPr>
              <a:buClr>
                <a:srgbClr val="90C2B4"/>
              </a:buClr>
            </a:pPr>
            <a:r>
              <a:rPr lang="en-US" sz="2400" smtClean="0"/>
              <a:t>Governing body must vote by a 2/3 majority to make the appropriation from the fund</a:t>
            </a:r>
          </a:p>
        </p:txBody>
      </p:sp>
      <p:sp>
        <p:nvSpPr>
          <p:cNvPr id="4" name="Footer Placeholder 3"/>
          <p:cNvSpPr>
            <a:spLocks noGrp="1"/>
          </p:cNvSpPr>
          <p:nvPr>
            <p:ph type="ftr" sz="quarter" idx="10"/>
          </p:nvPr>
        </p:nvSpPr>
        <p:spPr/>
        <p:txBody>
          <a:bodyPr/>
          <a:lstStyle/>
          <a:p>
            <a:pPr>
              <a:defRPr/>
            </a:pPr>
            <a:r>
              <a:rPr lang="en-US"/>
              <a:t>© 2017  Murphy, Hesse, Toomey &amp; Lehane LLP. All Rights Reserved.    These materials are not legal advice and should not be relied upon as such.</a:t>
            </a:r>
            <a:endParaRPr lang="en-US"/>
          </a:p>
        </p:txBody>
      </p:sp>
      <p:sp>
        <p:nvSpPr>
          <p:cNvPr id="5" name="Slide Number Placeholder 4"/>
          <p:cNvSpPr>
            <a:spLocks noGrp="1"/>
          </p:cNvSpPr>
          <p:nvPr>
            <p:ph type="sldNum" sz="quarter" idx="11"/>
          </p:nvPr>
        </p:nvSpPr>
        <p:spPr/>
        <p:txBody>
          <a:bodyPr/>
          <a:lstStyle/>
          <a:p>
            <a:pPr>
              <a:defRPr/>
            </a:pPr>
            <a:fld id="{30AE4623-40E7-4411-9A04-AD46B481E001}" type="slidenum">
              <a:rPr lang="en-US"/>
              <a:pPr>
                <a:defRPr/>
              </a:pPr>
              <a:t>21</a:t>
            </a:fld>
            <a:endParaRPr lang="en-US"/>
          </a:p>
        </p:txBody>
      </p:sp>
      <p:sp>
        <p:nvSpPr>
          <p:cNvPr id="6" name="Date Placeholder 5"/>
          <p:cNvSpPr>
            <a:spLocks noGrp="1"/>
          </p:cNvSpPr>
          <p:nvPr>
            <p:ph type="dt" sz="quarter" idx="12"/>
          </p:nvPr>
        </p:nvSpPr>
        <p:spPr/>
        <p:txBody>
          <a:bodyPr/>
          <a:lstStyle/>
          <a:p>
            <a:pPr>
              <a:defRPr/>
            </a:pPr>
            <a:r>
              <a:rPr lang="en-US"/>
              <a:t>1032435</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itle 1"/>
          <p:cNvSpPr>
            <a:spLocks noGrp="1"/>
          </p:cNvSpPr>
          <p:nvPr>
            <p:ph type="title"/>
          </p:nvPr>
        </p:nvSpPr>
        <p:spPr>
          <a:xfrm>
            <a:off x="685800" y="304800"/>
            <a:ext cx="8229600" cy="1143000"/>
          </a:xfrm>
        </p:spPr>
        <p:txBody>
          <a:bodyPr/>
          <a:lstStyle/>
          <a:p>
            <a:r>
              <a:rPr lang="en-US" smtClean="0"/>
              <a:t>Maintaining Compliance – Standard of Care</a:t>
            </a:r>
          </a:p>
        </p:txBody>
      </p:sp>
      <p:sp>
        <p:nvSpPr>
          <p:cNvPr id="28674" name="Content Placeholder 2"/>
          <p:cNvSpPr>
            <a:spLocks noGrp="1"/>
          </p:cNvSpPr>
          <p:nvPr>
            <p:ph idx="1"/>
          </p:nvPr>
        </p:nvSpPr>
        <p:spPr/>
        <p:txBody>
          <a:bodyPr/>
          <a:lstStyle/>
          <a:p>
            <a:pPr>
              <a:buClr>
                <a:srgbClr val="90C2B4"/>
              </a:buClr>
            </a:pPr>
            <a:r>
              <a:rPr lang="en-US" smtClean="0"/>
              <a:t>The trustee or board of trustees shall: </a:t>
            </a:r>
          </a:p>
          <a:p>
            <a:pPr>
              <a:buClr>
                <a:srgbClr val="90C2B4"/>
              </a:buClr>
            </a:pPr>
            <a:endParaRPr lang="en-US" smtClean="0"/>
          </a:p>
          <a:p>
            <a:pPr lvl="1">
              <a:buClr>
                <a:srgbClr val="90C2B4"/>
              </a:buClr>
            </a:pPr>
            <a:r>
              <a:rPr lang="en-US" smtClean="0"/>
              <a:t>(i) act in a fiduciary capacity, </a:t>
            </a:r>
          </a:p>
          <a:p>
            <a:pPr lvl="1">
              <a:buClr>
                <a:srgbClr val="90C2B4"/>
              </a:buClr>
            </a:pPr>
            <a:endParaRPr lang="en-US" smtClean="0"/>
          </a:p>
          <a:p>
            <a:pPr lvl="1">
              <a:buClr>
                <a:srgbClr val="90C2B4"/>
              </a:buClr>
            </a:pPr>
            <a:r>
              <a:rPr lang="en-US" smtClean="0"/>
              <a:t>(ii) discharge its duties for the primary purpose of enhancing the value of the OPEB Fund, </a:t>
            </a:r>
          </a:p>
        </p:txBody>
      </p:sp>
      <p:sp>
        <p:nvSpPr>
          <p:cNvPr id="4" name="Footer Placeholder 3"/>
          <p:cNvSpPr>
            <a:spLocks noGrp="1"/>
          </p:cNvSpPr>
          <p:nvPr>
            <p:ph type="ftr" sz="quarter" idx="10"/>
          </p:nvPr>
        </p:nvSpPr>
        <p:spPr/>
        <p:txBody>
          <a:bodyPr/>
          <a:lstStyle/>
          <a:p>
            <a:pPr>
              <a:defRPr/>
            </a:pPr>
            <a:r>
              <a:rPr lang="en-US"/>
              <a:t>© 2017  Murphy, Hesse, Toomey &amp; Lehane LLP. All Rights Reserved.    These materials are not legal advice and should not be relied upon as such.</a:t>
            </a:r>
            <a:endParaRPr lang="en-US"/>
          </a:p>
        </p:txBody>
      </p:sp>
      <p:sp>
        <p:nvSpPr>
          <p:cNvPr id="5" name="Slide Number Placeholder 4"/>
          <p:cNvSpPr>
            <a:spLocks noGrp="1"/>
          </p:cNvSpPr>
          <p:nvPr>
            <p:ph type="sldNum" sz="quarter" idx="11"/>
          </p:nvPr>
        </p:nvSpPr>
        <p:spPr/>
        <p:txBody>
          <a:bodyPr/>
          <a:lstStyle/>
          <a:p>
            <a:pPr>
              <a:defRPr/>
            </a:pPr>
            <a:fld id="{0D99FCBF-04DC-48C7-A57E-7C25ED5F2788}" type="slidenum">
              <a:rPr lang="en-US"/>
              <a:pPr>
                <a:defRPr/>
              </a:pPr>
              <a:t>22</a:t>
            </a:fld>
            <a:endParaRPr lang="en-US"/>
          </a:p>
        </p:txBody>
      </p:sp>
      <p:sp>
        <p:nvSpPr>
          <p:cNvPr id="6" name="Date Placeholder 5"/>
          <p:cNvSpPr>
            <a:spLocks noGrp="1"/>
          </p:cNvSpPr>
          <p:nvPr>
            <p:ph type="dt" sz="quarter" idx="12"/>
          </p:nvPr>
        </p:nvSpPr>
        <p:spPr/>
        <p:txBody>
          <a:bodyPr/>
          <a:lstStyle/>
          <a:p>
            <a:pPr>
              <a:defRPr/>
            </a:pPr>
            <a:r>
              <a:rPr lang="en-US"/>
              <a:t>1032435</a:t>
            </a: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itle 1"/>
          <p:cNvSpPr>
            <a:spLocks noGrp="1"/>
          </p:cNvSpPr>
          <p:nvPr>
            <p:ph type="title"/>
          </p:nvPr>
        </p:nvSpPr>
        <p:spPr>
          <a:xfrm>
            <a:off x="685800" y="304800"/>
            <a:ext cx="8229600" cy="1143000"/>
          </a:xfrm>
        </p:spPr>
        <p:txBody>
          <a:bodyPr/>
          <a:lstStyle/>
          <a:p>
            <a:r>
              <a:rPr lang="en-US" smtClean="0"/>
              <a:t>Maintaining Compliance – Standard of Care</a:t>
            </a:r>
          </a:p>
        </p:txBody>
      </p:sp>
      <p:sp>
        <p:nvSpPr>
          <p:cNvPr id="29698" name="Content Placeholder 2"/>
          <p:cNvSpPr>
            <a:spLocks noGrp="1"/>
          </p:cNvSpPr>
          <p:nvPr>
            <p:ph idx="1"/>
          </p:nvPr>
        </p:nvSpPr>
        <p:spPr/>
        <p:txBody>
          <a:bodyPr/>
          <a:lstStyle/>
          <a:p>
            <a:pPr lvl="1">
              <a:buClr>
                <a:srgbClr val="90C2B4"/>
              </a:buClr>
            </a:pPr>
            <a:r>
              <a:rPr lang="en-US" smtClean="0"/>
              <a:t>(iii) act with the care, skill, prudence and diligence under the circumstances then prevailing that a prudent person acting in a like capacity and familiar with such matters would use in the conduct of an enterprise with like character and with like aims and</a:t>
            </a:r>
          </a:p>
          <a:p>
            <a:pPr lvl="1">
              <a:buClr>
                <a:srgbClr val="90C2B4"/>
              </a:buClr>
            </a:pPr>
            <a:endParaRPr lang="en-US" smtClean="0"/>
          </a:p>
          <a:p>
            <a:pPr lvl="1">
              <a:buClr>
                <a:srgbClr val="90C2B4"/>
              </a:buClr>
            </a:pPr>
            <a:r>
              <a:rPr lang="en-US" smtClean="0"/>
              <a:t>(iv) diversify the investments in the fund to minimize the risk of large losses, unless under the circumstances it is clearly prudent not to do so.</a:t>
            </a:r>
          </a:p>
          <a:p>
            <a:pPr>
              <a:buClr>
                <a:srgbClr val="90C2B4"/>
              </a:buClr>
            </a:pPr>
            <a:endParaRPr lang="en-US" smtClean="0"/>
          </a:p>
          <a:p>
            <a:pPr>
              <a:buClr>
                <a:srgbClr val="90C2B4"/>
              </a:buClr>
            </a:pPr>
            <a:endParaRPr lang="en-US" smtClean="0"/>
          </a:p>
          <a:p>
            <a:pPr>
              <a:buClr>
                <a:srgbClr val="90C2B4"/>
              </a:buClr>
            </a:pPr>
            <a:endParaRPr lang="en-US" smtClean="0"/>
          </a:p>
        </p:txBody>
      </p:sp>
      <p:sp>
        <p:nvSpPr>
          <p:cNvPr id="4" name="Footer Placeholder 3"/>
          <p:cNvSpPr>
            <a:spLocks noGrp="1"/>
          </p:cNvSpPr>
          <p:nvPr>
            <p:ph type="ftr" sz="quarter" idx="10"/>
          </p:nvPr>
        </p:nvSpPr>
        <p:spPr/>
        <p:txBody>
          <a:bodyPr/>
          <a:lstStyle/>
          <a:p>
            <a:pPr>
              <a:defRPr/>
            </a:pPr>
            <a:r>
              <a:rPr lang="en-US"/>
              <a:t>© 2017  Murphy, Hesse, Toomey &amp; Lehane LLP. All Rights Reserved.    These materials are not legal advice and should not be relied upon as such.</a:t>
            </a:r>
            <a:endParaRPr lang="en-US"/>
          </a:p>
        </p:txBody>
      </p:sp>
      <p:sp>
        <p:nvSpPr>
          <p:cNvPr id="5" name="Slide Number Placeholder 4"/>
          <p:cNvSpPr>
            <a:spLocks noGrp="1"/>
          </p:cNvSpPr>
          <p:nvPr>
            <p:ph type="sldNum" sz="quarter" idx="11"/>
          </p:nvPr>
        </p:nvSpPr>
        <p:spPr/>
        <p:txBody>
          <a:bodyPr/>
          <a:lstStyle/>
          <a:p>
            <a:pPr>
              <a:defRPr/>
            </a:pPr>
            <a:fld id="{1F308B29-D1A2-4689-B07B-1A0D1DD6F749}" type="slidenum">
              <a:rPr lang="en-US"/>
              <a:pPr>
                <a:defRPr/>
              </a:pPr>
              <a:t>23</a:t>
            </a:fld>
            <a:endParaRPr lang="en-US"/>
          </a:p>
        </p:txBody>
      </p:sp>
      <p:sp>
        <p:nvSpPr>
          <p:cNvPr id="6" name="Date Placeholder 5"/>
          <p:cNvSpPr>
            <a:spLocks noGrp="1"/>
          </p:cNvSpPr>
          <p:nvPr>
            <p:ph type="dt" sz="quarter" idx="12"/>
          </p:nvPr>
        </p:nvSpPr>
        <p:spPr/>
        <p:txBody>
          <a:bodyPr/>
          <a:lstStyle/>
          <a:p>
            <a:pPr>
              <a:defRPr/>
            </a:pPr>
            <a:r>
              <a:rPr lang="en-US"/>
              <a:t>1032435</a:t>
            </a: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Title 1"/>
          <p:cNvSpPr>
            <a:spLocks noGrp="1"/>
          </p:cNvSpPr>
          <p:nvPr>
            <p:ph type="title"/>
          </p:nvPr>
        </p:nvSpPr>
        <p:spPr>
          <a:xfrm>
            <a:off x="685800" y="304800"/>
            <a:ext cx="8229600" cy="1143000"/>
          </a:xfrm>
        </p:spPr>
        <p:txBody>
          <a:bodyPr/>
          <a:lstStyle/>
          <a:p>
            <a:r>
              <a:rPr lang="en-US" smtClean="0"/>
              <a:t>Maintaining Compliance – Standard of Care</a:t>
            </a:r>
          </a:p>
        </p:txBody>
      </p:sp>
      <p:sp>
        <p:nvSpPr>
          <p:cNvPr id="30722" name="Content Placeholder 2"/>
          <p:cNvSpPr>
            <a:spLocks noGrp="1"/>
          </p:cNvSpPr>
          <p:nvPr>
            <p:ph idx="1"/>
          </p:nvPr>
        </p:nvSpPr>
        <p:spPr/>
        <p:txBody>
          <a:bodyPr/>
          <a:lstStyle/>
          <a:p>
            <a:pPr>
              <a:buClr>
                <a:srgbClr val="90C2B4"/>
              </a:buClr>
            </a:pPr>
            <a:r>
              <a:rPr lang="en-US" smtClean="0"/>
              <a:t>Basic fiduciary duties:</a:t>
            </a:r>
          </a:p>
          <a:p>
            <a:pPr>
              <a:buClr>
                <a:srgbClr val="90C2B4"/>
              </a:buClr>
            </a:pPr>
            <a:endParaRPr lang="en-US" smtClean="0"/>
          </a:p>
          <a:p>
            <a:pPr lvl="1">
              <a:buClr>
                <a:srgbClr val="90C2B4"/>
              </a:buClr>
            </a:pPr>
            <a:r>
              <a:rPr lang="en-US" sz="2400" smtClean="0"/>
              <a:t>Act in the best interest of the beneficiaries of the trust</a:t>
            </a:r>
          </a:p>
          <a:p>
            <a:pPr>
              <a:buClr>
                <a:srgbClr val="90C2B4"/>
              </a:buClr>
            </a:pPr>
            <a:endParaRPr lang="en-US" sz="2400" smtClean="0"/>
          </a:p>
          <a:p>
            <a:pPr lvl="1">
              <a:buClr>
                <a:srgbClr val="90C2B4"/>
              </a:buClr>
            </a:pPr>
            <a:r>
              <a:rPr lang="en-US" sz="2400" smtClean="0"/>
              <a:t>Use due diligence in selecting investments and other vendors</a:t>
            </a:r>
          </a:p>
          <a:p>
            <a:pPr>
              <a:buClr>
                <a:srgbClr val="90C2B4"/>
              </a:buClr>
            </a:pPr>
            <a:endParaRPr lang="en-US" sz="2400" smtClean="0"/>
          </a:p>
          <a:p>
            <a:pPr lvl="1">
              <a:buClr>
                <a:srgbClr val="90C2B4"/>
              </a:buClr>
            </a:pPr>
            <a:r>
              <a:rPr lang="en-US" sz="2400" smtClean="0"/>
              <a:t>Use assets for allowed purposes only</a:t>
            </a:r>
          </a:p>
          <a:p>
            <a:pPr>
              <a:buClr>
                <a:srgbClr val="90C2B4"/>
              </a:buClr>
            </a:pPr>
            <a:endParaRPr lang="en-US" sz="2400" smtClean="0"/>
          </a:p>
          <a:p>
            <a:pPr lvl="1">
              <a:buClr>
                <a:srgbClr val="90C2B4"/>
              </a:buClr>
            </a:pPr>
            <a:r>
              <a:rPr lang="en-US" sz="2400" smtClean="0"/>
              <a:t>Avoid conflicts of interest</a:t>
            </a:r>
          </a:p>
          <a:p>
            <a:pPr>
              <a:buClr>
                <a:srgbClr val="90C2B4"/>
              </a:buClr>
            </a:pPr>
            <a:endParaRPr lang="en-US" smtClean="0"/>
          </a:p>
        </p:txBody>
      </p:sp>
      <p:sp>
        <p:nvSpPr>
          <p:cNvPr id="4" name="Footer Placeholder 3"/>
          <p:cNvSpPr>
            <a:spLocks noGrp="1"/>
          </p:cNvSpPr>
          <p:nvPr>
            <p:ph type="ftr" sz="quarter" idx="10"/>
          </p:nvPr>
        </p:nvSpPr>
        <p:spPr/>
        <p:txBody>
          <a:bodyPr/>
          <a:lstStyle/>
          <a:p>
            <a:pPr>
              <a:defRPr/>
            </a:pPr>
            <a:r>
              <a:rPr lang="en-US"/>
              <a:t>© 2017  Murphy, Hesse, Toomey &amp; Lehane LLP. All Rights Reserved.    These materials are not legal advice and should not be relied upon as such.</a:t>
            </a:r>
            <a:endParaRPr lang="en-US"/>
          </a:p>
        </p:txBody>
      </p:sp>
      <p:sp>
        <p:nvSpPr>
          <p:cNvPr id="5" name="Slide Number Placeholder 4"/>
          <p:cNvSpPr>
            <a:spLocks noGrp="1"/>
          </p:cNvSpPr>
          <p:nvPr>
            <p:ph type="sldNum" sz="quarter" idx="11"/>
          </p:nvPr>
        </p:nvSpPr>
        <p:spPr/>
        <p:txBody>
          <a:bodyPr/>
          <a:lstStyle/>
          <a:p>
            <a:pPr>
              <a:defRPr/>
            </a:pPr>
            <a:fld id="{509F4E13-DD8D-4DBA-83B3-0074FACD36C3}" type="slidenum">
              <a:rPr lang="en-US"/>
              <a:pPr>
                <a:defRPr/>
              </a:pPr>
              <a:t>24</a:t>
            </a:fld>
            <a:endParaRPr lang="en-US"/>
          </a:p>
        </p:txBody>
      </p:sp>
      <p:sp>
        <p:nvSpPr>
          <p:cNvPr id="6" name="Date Placeholder 5"/>
          <p:cNvSpPr>
            <a:spLocks noGrp="1"/>
          </p:cNvSpPr>
          <p:nvPr>
            <p:ph type="dt" sz="quarter" idx="12"/>
          </p:nvPr>
        </p:nvSpPr>
        <p:spPr/>
        <p:txBody>
          <a:bodyPr/>
          <a:lstStyle/>
          <a:p>
            <a:pPr>
              <a:defRPr/>
            </a:pPr>
            <a:r>
              <a:rPr lang="en-US"/>
              <a:t>1032435</a:t>
            </a:r>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685800" y="304800"/>
            <a:ext cx="8229600" cy="1143000"/>
          </a:xfrm>
        </p:spPr>
        <p:txBody>
          <a:bodyPr/>
          <a:lstStyle/>
          <a:p>
            <a:r>
              <a:rPr lang="en-US" smtClean="0"/>
              <a:t>Maintaining Compliance - Disclosure</a:t>
            </a:r>
          </a:p>
        </p:txBody>
      </p:sp>
      <p:sp>
        <p:nvSpPr>
          <p:cNvPr id="31746" name="Content Placeholder 2"/>
          <p:cNvSpPr>
            <a:spLocks noGrp="1"/>
          </p:cNvSpPr>
          <p:nvPr>
            <p:ph idx="1"/>
          </p:nvPr>
        </p:nvSpPr>
        <p:spPr/>
        <p:txBody>
          <a:bodyPr/>
          <a:lstStyle/>
          <a:p>
            <a:pPr>
              <a:buClr>
                <a:srgbClr val="90C2B4"/>
              </a:buClr>
            </a:pPr>
            <a:r>
              <a:rPr lang="en-US" smtClean="0"/>
              <a:t>Net OPEB Liability reported on the balance sheet of the unit’s financial statement.</a:t>
            </a:r>
          </a:p>
          <a:p>
            <a:pPr>
              <a:buClr>
                <a:srgbClr val="90C2B4"/>
              </a:buClr>
            </a:pPr>
            <a:endParaRPr lang="en-US" smtClean="0"/>
          </a:p>
          <a:p>
            <a:pPr>
              <a:buClr>
                <a:srgbClr val="90C2B4"/>
              </a:buClr>
            </a:pPr>
            <a:r>
              <a:rPr lang="en-US" smtClean="0"/>
              <a:t>OPEB expenses disclosed on the income statement.</a:t>
            </a:r>
          </a:p>
          <a:p>
            <a:pPr>
              <a:buClr>
                <a:srgbClr val="90C2B4"/>
              </a:buClr>
            </a:pPr>
            <a:endParaRPr lang="en-US" smtClean="0"/>
          </a:p>
          <a:p>
            <a:pPr>
              <a:buClr>
                <a:srgbClr val="90C2B4"/>
              </a:buClr>
            </a:pPr>
            <a:r>
              <a:rPr lang="en-US" smtClean="0"/>
              <a:t>GASB requires a new actuarial valuation at least every 2 years for OPEB plans.</a:t>
            </a:r>
          </a:p>
        </p:txBody>
      </p:sp>
      <p:sp>
        <p:nvSpPr>
          <p:cNvPr id="4" name="Footer Placeholder 3"/>
          <p:cNvSpPr>
            <a:spLocks noGrp="1"/>
          </p:cNvSpPr>
          <p:nvPr>
            <p:ph type="ftr" sz="quarter" idx="10"/>
          </p:nvPr>
        </p:nvSpPr>
        <p:spPr/>
        <p:txBody>
          <a:bodyPr/>
          <a:lstStyle/>
          <a:p>
            <a:pPr>
              <a:defRPr/>
            </a:pPr>
            <a:r>
              <a:rPr lang="en-US"/>
              <a:t>© 2017  Murphy, Hesse, Toomey &amp; Lehane LLP. All Rights Reserved.    These materials are not legal advice and should not be relied upon as such.</a:t>
            </a:r>
            <a:endParaRPr lang="en-US"/>
          </a:p>
        </p:txBody>
      </p:sp>
      <p:sp>
        <p:nvSpPr>
          <p:cNvPr id="5" name="Slide Number Placeholder 4"/>
          <p:cNvSpPr>
            <a:spLocks noGrp="1"/>
          </p:cNvSpPr>
          <p:nvPr>
            <p:ph type="sldNum" sz="quarter" idx="11"/>
          </p:nvPr>
        </p:nvSpPr>
        <p:spPr/>
        <p:txBody>
          <a:bodyPr/>
          <a:lstStyle/>
          <a:p>
            <a:pPr>
              <a:defRPr/>
            </a:pPr>
            <a:fld id="{85AA9491-3696-4219-AD61-CC7778D01215}" type="slidenum">
              <a:rPr lang="en-US"/>
              <a:pPr>
                <a:defRPr/>
              </a:pPr>
              <a:t>25</a:t>
            </a:fld>
            <a:endParaRPr lang="en-US"/>
          </a:p>
        </p:txBody>
      </p:sp>
      <p:sp>
        <p:nvSpPr>
          <p:cNvPr id="6" name="Date Placeholder 5"/>
          <p:cNvSpPr>
            <a:spLocks noGrp="1"/>
          </p:cNvSpPr>
          <p:nvPr>
            <p:ph type="dt" sz="quarter" idx="12"/>
          </p:nvPr>
        </p:nvSpPr>
        <p:spPr/>
        <p:txBody>
          <a:bodyPr/>
          <a:lstStyle/>
          <a:p>
            <a:pPr>
              <a:defRPr/>
            </a:pPr>
            <a:r>
              <a:rPr lang="en-US"/>
              <a:t>1032435</a:t>
            </a:r>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685800" y="304800"/>
            <a:ext cx="8229600" cy="1143000"/>
          </a:xfrm>
        </p:spPr>
        <p:txBody>
          <a:bodyPr/>
          <a:lstStyle/>
          <a:p>
            <a:r>
              <a:rPr lang="en-US" smtClean="0"/>
              <a:t>Maintaining Compliance - Disclosure</a:t>
            </a:r>
          </a:p>
        </p:txBody>
      </p:sp>
      <p:sp>
        <p:nvSpPr>
          <p:cNvPr id="32770" name="Content Placeholder 2"/>
          <p:cNvSpPr>
            <a:spLocks noGrp="1"/>
          </p:cNvSpPr>
          <p:nvPr>
            <p:ph idx="1"/>
          </p:nvPr>
        </p:nvSpPr>
        <p:spPr/>
        <p:txBody>
          <a:bodyPr/>
          <a:lstStyle/>
          <a:p>
            <a:pPr>
              <a:buClr>
                <a:srgbClr val="90C2B4"/>
              </a:buClr>
            </a:pPr>
            <a:r>
              <a:rPr lang="en-US" smtClean="0"/>
              <a:t>Governmental units must submit actuarial reports to PERAC no later than 90 days after receipt of such report. PERAC may require that the governmental unit provide additional information related to such liabilities, normal cost and benefit payments.  The governmental unit shall file the report and additional information with PERAC </a:t>
            </a:r>
            <a:r>
              <a:rPr lang="en-US" u="sng" smtClean="0"/>
              <a:t>and</a:t>
            </a:r>
            <a:r>
              <a:rPr lang="en-US" smtClean="0"/>
              <a:t> the division of local services in the department of revenue.  M.G.L. c. 32B, § 20A.</a:t>
            </a:r>
          </a:p>
        </p:txBody>
      </p:sp>
      <p:sp>
        <p:nvSpPr>
          <p:cNvPr id="4" name="Footer Placeholder 3"/>
          <p:cNvSpPr>
            <a:spLocks noGrp="1"/>
          </p:cNvSpPr>
          <p:nvPr>
            <p:ph type="ftr" sz="quarter" idx="10"/>
          </p:nvPr>
        </p:nvSpPr>
        <p:spPr/>
        <p:txBody>
          <a:bodyPr/>
          <a:lstStyle/>
          <a:p>
            <a:pPr>
              <a:defRPr/>
            </a:pPr>
            <a:r>
              <a:rPr lang="en-US"/>
              <a:t>© 2017  Murphy, Hesse, Toomey &amp; Lehane LLP. All Rights Reserved.    These materials are not legal advice and should not be relied upon as such.</a:t>
            </a:r>
            <a:endParaRPr lang="en-US"/>
          </a:p>
        </p:txBody>
      </p:sp>
      <p:sp>
        <p:nvSpPr>
          <p:cNvPr id="5" name="Slide Number Placeholder 4"/>
          <p:cNvSpPr>
            <a:spLocks noGrp="1"/>
          </p:cNvSpPr>
          <p:nvPr>
            <p:ph type="sldNum" sz="quarter" idx="11"/>
          </p:nvPr>
        </p:nvSpPr>
        <p:spPr/>
        <p:txBody>
          <a:bodyPr/>
          <a:lstStyle/>
          <a:p>
            <a:pPr>
              <a:defRPr/>
            </a:pPr>
            <a:fld id="{D8F83337-5565-45A8-808D-D2F437EDD290}" type="slidenum">
              <a:rPr lang="en-US"/>
              <a:pPr>
                <a:defRPr/>
              </a:pPr>
              <a:t>26</a:t>
            </a:fld>
            <a:endParaRPr lang="en-US"/>
          </a:p>
        </p:txBody>
      </p:sp>
      <p:sp>
        <p:nvSpPr>
          <p:cNvPr id="6" name="Date Placeholder 5"/>
          <p:cNvSpPr>
            <a:spLocks noGrp="1"/>
          </p:cNvSpPr>
          <p:nvPr>
            <p:ph type="dt" sz="quarter" idx="12"/>
          </p:nvPr>
        </p:nvSpPr>
        <p:spPr/>
        <p:txBody>
          <a:bodyPr/>
          <a:lstStyle/>
          <a:p>
            <a:pPr>
              <a:defRPr/>
            </a:pPr>
            <a:r>
              <a:rPr lang="en-US"/>
              <a:t>1032435</a:t>
            </a:r>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2"/>
          <p:cNvSpPr>
            <a:spLocks noGrp="1" noChangeArrowheads="1"/>
          </p:cNvSpPr>
          <p:nvPr>
            <p:ph type="title"/>
          </p:nvPr>
        </p:nvSpPr>
        <p:spPr/>
        <p:txBody>
          <a:bodyPr/>
          <a:lstStyle/>
          <a:p>
            <a:pPr algn="ctr" eaLnBrk="1" hangingPunct="1"/>
            <a:r>
              <a:rPr lang="en-US" sz="4800" b="1" smtClean="0"/>
              <a:t>Questions?</a:t>
            </a:r>
          </a:p>
        </p:txBody>
      </p:sp>
      <p:sp>
        <p:nvSpPr>
          <p:cNvPr id="33794" name="Rectangle 3"/>
          <p:cNvSpPr>
            <a:spLocks noGrp="1" noChangeArrowheads="1"/>
          </p:cNvSpPr>
          <p:nvPr>
            <p:ph type="body" sz="half" idx="1"/>
          </p:nvPr>
        </p:nvSpPr>
        <p:spPr/>
        <p:txBody>
          <a:bodyPr/>
          <a:lstStyle/>
          <a:p>
            <a:pPr marL="0" indent="0" algn="ctr" eaLnBrk="1" hangingPunct="1">
              <a:buClr>
                <a:srgbClr val="90C2B4"/>
              </a:buClr>
              <a:buFont typeface="Wingdings" pitchFamily="2" charset="2"/>
              <a:buNone/>
            </a:pPr>
            <a:endParaRPr lang="en-US" sz="2000" i="1" smtClean="0"/>
          </a:p>
          <a:p>
            <a:pPr marL="0" indent="0" algn="ctr" eaLnBrk="1" hangingPunct="1">
              <a:buClr>
                <a:srgbClr val="90C2B4"/>
              </a:buClr>
              <a:buFont typeface="Wingdings" pitchFamily="2" charset="2"/>
              <a:buNone/>
            </a:pPr>
            <a:endParaRPr lang="en-US" sz="2000" i="1" smtClean="0"/>
          </a:p>
        </p:txBody>
      </p:sp>
      <p:sp>
        <p:nvSpPr>
          <p:cNvPr id="3" name="Footer Placeholder 2"/>
          <p:cNvSpPr>
            <a:spLocks noGrp="1"/>
          </p:cNvSpPr>
          <p:nvPr>
            <p:ph type="ftr" sz="quarter" idx="10"/>
          </p:nvPr>
        </p:nvSpPr>
        <p:spPr>
          <a:xfrm>
            <a:off x="2438400" y="6400800"/>
            <a:ext cx="5029200" cy="304800"/>
          </a:xfrm>
        </p:spPr>
        <p:txBody>
          <a:bodyPr/>
          <a:lstStyle/>
          <a:p>
            <a:pPr>
              <a:defRPr/>
            </a:pPr>
            <a:r>
              <a:rPr lang="en-US"/>
              <a:t>© 2017  Murphy, Hesse, Toomey &amp; Lehane LLP. All Rights Reserved.    These materials are not legal advice and should not be relied upon as such.</a:t>
            </a:r>
            <a:endParaRPr lang="en-US"/>
          </a:p>
        </p:txBody>
      </p:sp>
      <p:sp>
        <p:nvSpPr>
          <p:cNvPr id="4" name="Slide Number Placeholder 3"/>
          <p:cNvSpPr>
            <a:spLocks noGrp="1"/>
          </p:cNvSpPr>
          <p:nvPr>
            <p:ph type="sldNum" sz="quarter" idx="11"/>
          </p:nvPr>
        </p:nvSpPr>
        <p:spPr/>
        <p:txBody>
          <a:bodyPr/>
          <a:lstStyle/>
          <a:p>
            <a:pPr>
              <a:defRPr/>
            </a:pPr>
            <a:fld id="{66383D62-63ED-44BD-A417-EB0802A89CD7}" type="slidenum">
              <a:rPr lang="en-US"/>
              <a:pPr>
                <a:defRPr/>
              </a:pPr>
              <a:t>27</a:t>
            </a:fld>
            <a:endParaRPr lang="en-US"/>
          </a:p>
        </p:txBody>
      </p:sp>
      <p:sp>
        <p:nvSpPr>
          <p:cNvPr id="2" name="Date Placeholder 1"/>
          <p:cNvSpPr>
            <a:spLocks noGrp="1"/>
          </p:cNvSpPr>
          <p:nvPr>
            <p:ph type="dt" sz="quarter" idx="12"/>
          </p:nvPr>
        </p:nvSpPr>
        <p:spPr>
          <a:xfrm>
            <a:off x="685800" y="6400800"/>
            <a:ext cx="2057400" cy="304800"/>
          </a:xfrm>
        </p:spPr>
        <p:txBody>
          <a:bodyPr/>
          <a:lstStyle/>
          <a:p>
            <a:pPr>
              <a:defRPr/>
            </a:pPr>
            <a:r>
              <a:rPr lang="en-US"/>
              <a:t>1032435</a:t>
            </a:r>
            <a:endParaRPr lang="en-US" dirty="0"/>
          </a:p>
        </p:txBody>
      </p:sp>
      <p:pic>
        <p:nvPicPr>
          <p:cNvPr id="33798" name="Picture 6" descr="MCj04348590000[1]"/>
          <p:cNvPicPr>
            <a:picLocks noChangeAspect="1" noChangeArrowheads="1"/>
          </p:cNvPicPr>
          <p:nvPr/>
        </p:nvPicPr>
        <p:blipFill>
          <a:blip r:embed="rId3">
            <a:lum bright="70000" contrast="-70000"/>
            <a:grayscl/>
          </a:blip>
          <a:srcRect/>
          <a:stretch>
            <a:fillRect/>
          </a:stretch>
        </p:blipFill>
        <p:spPr bwMode="auto">
          <a:xfrm>
            <a:off x="2895600" y="1828800"/>
            <a:ext cx="2906713" cy="326866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a:xfrm>
            <a:off x="2133600" y="6400800"/>
            <a:ext cx="5334000" cy="228600"/>
          </a:xfrm>
        </p:spPr>
        <p:txBody>
          <a:bodyPr/>
          <a:lstStyle/>
          <a:p>
            <a:pPr>
              <a:defRPr/>
            </a:pPr>
            <a:r>
              <a:rPr lang="en-US"/>
              <a:t>© 2017  Murphy, Hesse, Toomey &amp; Lehane LLP. All Rights Reserved.    These materials are not legal advice and should not be relied upon as such.</a:t>
            </a:r>
            <a:endParaRPr lang="en-US"/>
          </a:p>
        </p:txBody>
      </p:sp>
      <p:sp>
        <p:nvSpPr>
          <p:cNvPr id="6" name="Slide Number Placeholder 5"/>
          <p:cNvSpPr>
            <a:spLocks noGrp="1"/>
          </p:cNvSpPr>
          <p:nvPr>
            <p:ph type="sldNum" sz="quarter" idx="11"/>
          </p:nvPr>
        </p:nvSpPr>
        <p:spPr/>
        <p:txBody>
          <a:bodyPr/>
          <a:lstStyle/>
          <a:p>
            <a:pPr>
              <a:defRPr/>
            </a:pPr>
            <a:fld id="{DA4EB970-92C1-4A8A-AAE5-803F58E9B458}" type="slidenum">
              <a:rPr lang="en-US"/>
              <a:pPr>
                <a:defRPr/>
              </a:pPr>
              <a:t>28</a:t>
            </a:fld>
            <a:endParaRPr lang="en-US"/>
          </a:p>
        </p:txBody>
      </p:sp>
      <p:sp>
        <p:nvSpPr>
          <p:cNvPr id="7" name="Date Placeholder 6"/>
          <p:cNvSpPr>
            <a:spLocks noGrp="1"/>
          </p:cNvSpPr>
          <p:nvPr>
            <p:ph type="dt" sz="quarter" idx="12"/>
          </p:nvPr>
        </p:nvSpPr>
        <p:spPr>
          <a:xfrm>
            <a:off x="685800" y="6400800"/>
            <a:ext cx="1905000" cy="304800"/>
          </a:xfrm>
        </p:spPr>
        <p:txBody>
          <a:bodyPr/>
          <a:lstStyle/>
          <a:p>
            <a:pPr>
              <a:defRPr/>
            </a:pPr>
            <a:r>
              <a:rPr lang="en-US"/>
              <a:t>1032435</a:t>
            </a:r>
            <a:endParaRPr lang="en-US" dirty="0"/>
          </a:p>
        </p:txBody>
      </p:sp>
      <p:sp>
        <p:nvSpPr>
          <p:cNvPr id="35844" name="Rectangle 2"/>
          <p:cNvSpPr>
            <a:spLocks noGrp="1" noChangeArrowheads="1"/>
          </p:cNvSpPr>
          <p:nvPr>
            <p:ph type="body" sz="half" idx="4294967295"/>
          </p:nvPr>
        </p:nvSpPr>
        <p:spPr>
          <a:xfrm>
            <a:off x="762000" y="1600200"/>
            <a:ext cx="8077200" cy="4530725"/>
          </a:xfrm>
        </p:spPr>
        <p:txBody>
          <a:bodyPr/>
          <a:lstStyle/>
          <a:p>
            <a:pPr algn="ctr" eaLnBrk="1" hangingPunct="1">
              <a:buFont typeface="Wingdings" pitchFamily="2" charset="2"/>
              <a:buNone/>
            </a:pPr>
            <a:endParaRPr lang="en-US" smtClean="0"/>
          </a:p>
          <a:p>
            <a:pPr eaLnBrk="1" hangingPunct="1">
              <a:buFont typeface="Wingdings" pitchFamily="2" charset="2"/>
              <a:buNone/>
            </a:pPr>
            <a:r>
              <a:rPr lang="en-US" smtClean="0"/>
              <a:t>Quincy	    	 Boston	           Springfield</a:t>
            </a:r>
          </a:p>
          <a:p>
            <a:pPr algn="ctr" eaLnBrk="1" hangingPunct="1">
              <a:buFont typeface="Wingdings" pitchFamily="2" charset="2"/>
              <a:buNone/>
            </a:pPr>
            <a:endParaRPr lang="en-US" sz="1400" smtClean="0"/>
          </a:p>
          <a:p>
            <a:pPr eaLnBrk="1" hangingPunct="1">
              <a:buFont typeface="Wingdings" pitchFamily="2" charset="2"/>
              <a:buNone/>
            </a:pPr>
            <a:r>
              <a:rPr lang="en-US" sz="1200" smtClean="0"/>
              <a:t>Crown Colony Plaza      	  	 75-101 Federal Street		One Monarch Place</a:t>
            </a:r>
          </a:p>
          <a:p>
            <a:pPr eaLnBrk="1" hangingPunct="1">
              <a:buFont typeface="Wingdings" pitchFamily="2" charset="2"/>
              <a:buNone/>
            </a:pPr>
            <a:r>
              <a:rPr lang="en-US" sz="1200" smtClean="0"/>
              <a:t>300 Crown Colony Drive	  	 Boston, MA  02210		1414 Main Street </a:t>
            </a:r>
          </a:p>
          <a:p>
            <a:pPr eaLnBrk="1" hangingPunct="1">
              <a:buFont typeface="Wingdings" pitchFamily="2" charset="2"/>
              <a:buNone/>
            </a:pPr>
            <a:r>
              <a:rPr lang="en-US" sz="1200" smtClean="0"/>
              <a:t>Quincy, MA  02169		 	  		Suite 1310R								Springfield, MA  01144</a:t>
            </a:r>
          </a:p>
          <a:p>
            <a:pPr eaLnBrk="1" hangingPunct="1">
              <a:buFont typeface="Wingdings" pitchFamily="2" charset="2"/>
              <a:buNone/>
            </a:pPr>
            <a:endParaRPr lang="en-US" sz="1200" smtClean="0"/>
          </a:p>
          <a:p>
            <a:pPr eaLnBrk="1" hangingPunct="1">
              <a:buFont typeface="Wingdings" pitchFamily="2" charset="2"/>
              <a:buNone/>
            </a:pPr>
            <a:r>
              <a:rPr lang="en-US" sz="1200" smtClean="0"/>
              <a:t>				Tel: (617) 479-5000	      	</a:t>
            </a:r>
          </a:p>
          <a:p>
            <a:pPr eaLnBrk="1" hangingPunct="1">
              <a:buFont typeface="Wingdings" pitchFamily="2" charset="2"/>
              <a:buNone/>
            </a:pPr>
            <a:r>
              <a:rPr lang="en-US" sz="1200" smtClean="0"/>
              <a:t>				Tel: (888) 841-4850</a:t>
            </a:r>
          </a:p>
          <a:p>
            <a:pPr eaLnBrk="1" hangingPunct="1">
              <a:buFont typeface="Wingdings" pitchFamily="2" charset="2"/>
              <a:buNone/>
            </a:pPr>
            <a:r>
              <a:rPr lang="en-US" sz="1200" smtClean="0"/>
              <a:t>                     			Fax: (617) 479-6469</a:t>
            </a:r>
          </a:p>
          <a:p>
            <a:pPr eaLnBrk="1" hangingPunct="1">
              <a:buFont typeface="Wingdings" pitchFamily="2" charset="2"/>
              <a:buNone/>
            </a:pPr>
            <a:endParaRPr lang="en-US" sz="1200" smtClean="0"/>
          </a:p>
          <a:p>
            <a:pPr eaLnBrk="1" hangingPunct="1">
              <a:buFont typeface="Wingdings" pitchFamily="2" charset="2"/>
              <a:buNone/>
            </a:pPr>
            <a:endParaRPr lang="en-US" sz="1200" smtClean="0"/>
          </a:p>
          <a:p>
            <a:pPr eaLnBrk="1" hangingPunct="1">
              <a:buFont typeface="Wingdings" pitchFamily="2" charset="2"/>
              <a:buNone/>
            </a:pPr>
            <a:r>
              <a:rPr lang="en-US" sz="1200" smtClean="0"/>
              <a:t>				</a:t>
            </a:r>
            <a:endParaRPr lang="en-US" sz="1200" b="1" smtClean="0"/>
          </a:p>
        </p:txBody>
      </p:sp>
      <p:pic>
        <p:nvPicPr>
          <p:cNvPr id="35845" name="Picture 1"/>
          <p:cNvPicPr>
            <a:picLocks noChangeAspect="1"/>
          </p:cNvPicPr>
          <p:nvPr/>
        </p:nvPicPr>
        <p:blipFill>
          <a:blip r:embed="rId2"/>
          <a:srcRect/>
          <a:stretch>
            <a:fillRect/>
          </a:stretch>
        </p:blipFill>
        <p:spPr bwMode="auto">
          <a:xfrm>
            <a:off x="685800" y="152400"/>
            <a:ext cx="7897813" cy="1143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Title 1"/>
          <p:cNvSpPr>
            <a:spLocks noGrp="1"/>
          </p:cNvSpPr>
          <p:nvPr>
            <p:ph type="title"/>
          </p:nvPr>
        </p:nvSpPr>
        <p:spPr>
          <a:xfrm>
            <a:off x="685800" y="304800"/>
            <a:ext cx="8229600" cy="1143000"/>
          </a:xfrm>
        </p:spPr>
        <p:txBody>
          <a:bodyPr/>
          <a:lstStyle/>
          <a:p>
            <a:r>
              <a:rPr lang="en-US" smtClean="0"/>
              <a:t>OPEB Overview</a:t>
            </a:r>
          </a:p>
        </p:txBody>
      </p:sp>
      <p:sp>
        <p:nvSpPr>
          <p:cNvPr id="9218" name="Content Placeholder 2"/>
          <p:cNvSpPr>
            <a:spLocks noGrp="1"/>
          </p:cNvSpPr>
          <p:nvPr>
            <p:ph idx="1"/>
          </p:nvPr>
        </p:nvSpPr>
        <p:spPr/>
        <p:txBody>
          <a:bodyPr/>
          <a:lstStyle/>
          <a:p>
            <a:pPr>
              <a:buClr>
                <a:srgbClr val="90C2B4"/>
              </a:buClr>
            </a:pPr>
            <a:r>
              <a:rPr lang="en-US" smtClean="0"/>
              <a:t>Other Post Employment Benefits (“OPEB”)</a:t>
            </a:r>
          </a:p>
          <a:p>
            <a:pPr>
              <a:buClr>
                <a:srgbClr val="90C2B4"/>
              </a:buClr>
            </a:pPr>
            <a:endParaRPr lang="en-US" smtClean="0"/>
          </a:p>
          <a:p>
            <a:pPr lvl="1">
              <a:buClr>
                <a:srgbClr val="90C2B4"/>
              </a:buClr>
            </a:pPr>
            <a:r>
              <a:rPr lang="en-US" smtClean="0"/>
              <a:t>Retiree benefits other than pensions</a:t>
            </a:r>
          </a:p>
          <a:p>
            <a:pPr>
              <a:buClr>
                <a:srgbClr val="90C2B4"/>
              </a:buClr>
            </a:pPr>
            <a:endParaRPr lang="en-US" smtClean="0"/>
          </a:p>
          <a:p>
            <a:pPr lvl="1">
              <a:buClr>
                <a:srgbClr val="90C2B4"/>
              </a:buClr>
            </a:pPr>
            <a:r>
              <a:rPr lang="en-US" smtClean="0"/>
              <a:t>Retiree health care</a:t>
            </a:r>
          </a:p>
          <a:p>
            <a:pPr>
              <a:buClr>
                <a:srgbClr val="90C2B4"/>
              </a:buClr>
            </a:pPr>
            <a:endParaRPr lang="en-US" smtClean="0"/>
          </a:p>
          <a:p>
            <a:pPr lvl="1">
              <a:buClr>
                <a:srgbClr val="90C2B4"/>
              </a:buClr>
            </a:pPr>
            <a:r>
              <a:rPr lang="en-US" smtClean="0"/>
              <a:t>Other benefits for retirees (life, dental, Rx, vision, etc.)</a:t>
            </a:r>
          </a:p>
          <a:p>
            <a:pPr>
              <a:buClr>
                <a:srgbClr val="90C2B4"/>
              </a:buClr>
            </a:pPr>
            <a:endParaRPr lang="en-US" smtClean="0"/>
          </a:p>
        </p:txBody>
      </p:sp>
      <p:sp>
        <p:nvSpPr>
          <p:cNvPr id="4" name="Footer Placeholder 3"/>
          <p:cNvSpPr>
            <a:spLocks noGrp="1"/>
          </p:cNvSpPr>
          <p:nvPr>
            <p:ph type="ftr" sz="quarter" idx="10"/>
          </p:nvPr>
        </p:nvSpPr>
        <p:spPr/>
        <p:txBody>
          <a:bodyPr/>
          <a:lstStyle/>
          <a:p>
            <a:pPr>
              <a:defRPr/>
            </a:pPr>
            <a:r>
              <a:rPr lang="en-US"/>
              <a:t>© 2017  Murphy, Hesse, Toomey &amp; Lehane LLP. All Rights Reserved.    These materials are not legal advice and should not be relied upon as such.</a:t>
            </a:r>
            <a:endParaRPr lang="en-US"/>
          </a:p>
        </p:txBody>
      </p:sp>
      <p:sp>
        <p:nvSpPr>
          <p:cNvPr id="5" name="Slide Number Placeholder 4"/>
          <p:cNvSpPr>
            <a:spLocks noGrp="1"/>
          </p:cNvSpPr>
          <p:nvPr>
            <p:ph type="sldNum" sz="quarter" idx="11"/>
          </p:nvPr>
        </p:nvSpPr>
        <p:spPr/>
        <p:txBody>
          <a:bodyPr/>
          <a:lstStyle/>
          <a:p>
            <a:pPr>
              <a:defRPr/>
            </a:pPr>
            <a:fld id="{84EE739C-F108-4818-BDFB-8B1CF6542C44}" type="slidenum">
              <a:rPr lang="en-US"/>
              <a:pPr>
                <a:defRPr/>
              </a:pPr>
              <a:t>3</a:t>
            </a:fld>
            <a:endParaRPr lang="en-US"/>
          </a:p>
        </p:txBody>
      </p:sp>
      <p:sp>
        <p:nvSpPr>
          <p:cNvPr id="6" name="Date Placeholder 5"/>
          <p:cNvSpPr>
            <a:spLocks noGrp="1"/>
          </p:cNvSpPr>
          <p:nvPr>
            <p:ph type="dt" sz="quarter" idx="12"/>
          </p:nvPr>
        </p:nvSpPr>
        <p:spPr/>
        <p:txBody>
          <a:bodyPr/>
          <a:lstStyle/>
          <a:p>
            <a:pPr>
              <a:defRPr/>
            </a:pPr>
            <a:r>
              <a:rPr lang="en-US"/>
              <a:t>1032435</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Title 1"/>
          <p:cNvSpPr>
            <a:spLocks noGrp="1"/>
          </p:cNvSpPr>
          <p:nvPr>
            <p:ph type="title"/>
          </p:nvPr>
        </p:nvSpPr>
        <p:spPr>
          <a:xfrm>
            <a:off x="685800" y="304800"/>
            <a:ext cx="8229600" cy="1143000"/>
          </a:xfrm>
        </p:spPr>
        <p:txBody>
          <a:bodyPr/>
          <a:lstStyle/>
          <a:p>
            <a:r>
              <a:rPr lang="en-US" smtClean="0"/>
              <a:t>OPEB Overview</a:t>
            </a:r>
          </a:p>
        </p:txBody>
      </p:sp>
      <p:sp>
        <p:nvSpPr>
          <p:cNvPr id="10242" name="Content Placeholder 2"/>
          <p:cNvSpPr>
            <a:spLocks noGrp="1"/>
          </p:cNvSpPr>
          <p:nvPr>
            <p:ph idx="1"/>
          </p:nvPr>
        </p:nvSpPr>
        <p:spPr/>
        <p:txBody>
          <a:bodyPr/>
          <a:lstStyle/>
          <a:p>
            <a:pPr>
              <a:buClr>
                <a:srgbClr val="90C2B4"/>
              </a:buClr>
            </a:pPr>
            <a:r>
              <a:rPr lang="en-US" smtClean="0"/>
              <a:t>As of 2015, Massachusetts state unfunded liability for OPEB was approximately $15.6 billion.</a:t>
            </a:r>
          </a:p>
          <a:p>
            <a:pPr>
              <a:buClr>
                <a:srgbClr val="90C2B4"/>
              </a:buClr>
            </a:pPr>
            <a:endParaRPr lang="en-US" smtClean="0"/>
          </a:p>
          <a:p>
            <a:pPr>
              <a:buClr>
                <a:srgbClr val="90C2B4"/>
              </a:buClr>
            </a:pPr>
            <a:r>
              <a:rPr lang="en-US" smtClean="0"/>
              <a:t>As of 2015, the estimated unfunded liability for Massachusetts municipalities (including regional school districts) was $30 billion.</a:t>
            </a:r>
          </a:p>
          <a:p>
            <a:pPr>
              <a:buClr>
                <a:srgbClr val="90C2B4"/>
              </a:buClr>
            </a:pPr>
            <a:endParaRPr lang="en-US" smtClean="0"/>
          </a:p>
        </p:txBody>
      </p:sp>
      <p:sp>
        <p:nvSpPr>
          <p:cNvPr id="4" name="Footer Placeholder 3"/>
          <p:cNvSpPr>
            <a:spLocks noGrp="1"/>
          </p:cNvSpPr>
          <p:nvPr>
            <p:ph type="ftr" sz="quarter" idx="10"/>
          </p:nvPr>
        </p:nvSpPr>
        <p:spPr/>
        <p:txBody>
          <a:bodyPr/>
          <a:lstStyle/>
          <a:p>
            <a:pPr>
              <a:defRPr/>
            </a:pPr>
            <a:r>
              <a:rPr lang="en-US"/>
              <a:t>© 2017  Murphy, Hesse, Toomey &amp; Lehane LLP. All Rights Reserved.    These materials are not legal advice and should not be relied upon as such.</a:t>
            </a:r>
            <a:endParaRPr lang="en-US"/>
          </a:p>
        </p:txBody>
      </p:sp>
      <p:sp>
        <p:nvSpPr>
          <p:cNvPr id="5" name="Slide Number Placeholder 4"/>
          <p:cNvSpPr>
            <a:spLocks noGrp="1"/>
          </p:cNvSpPr>
          <p:nvPr>
            <p:ph type="sldNum" sz="quarter" idx="11"/>
          </p:nvPr>
        </p:nvSpPr>
        <p:spPr/>
        <p:txBody>
          <a:bodyPr/>
          <a:lstStyle/>
          <a:p>
            <a:pPr>
              <a:defRPr/>
            </a:pPr>
            <a:fld id="{230418DB-F185-4850-864A-33F74F0ACB66}" type="slidenum">
              <a:rPr lang="en-US"/>
              <a:pPr>
                <a:defRPr/>
              </a:pPr>
              <a:t>4</a:t>
            </a:fld>
            <a:endParaRPr lang="en-US"/>
          </a:p>
        </p:txBody>
      </p:sp>
      <p:sp>
        <p:nvSpPr>
          <p:cNvPr id="6" name="Date Placeholder 5"/>
          <p:cNvSpPr>
            <a:spLocks noGrp="1"/>
          </p:cNvSpPr>
          <p:nvPr>
            <p:ph type="dt" sz="quarter" idx="12"/>
          </p:nvPr>
        </p:nvSpPr>
        <p:spPr/>
        <p:txBody>
          <a:bodyPr/>
          <a:lstStyle/>
          <a:p>
            <a:pPr>
              <a:defRPr/>
            </a:pPr>
            <a:r>
              <a:rPr lang="en-US"/>
              <a:t>1032435</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Title 1"/>
          <p:cNvSpPr>
            <a:spLocks noGrp="1"/>
          </p:cNvSpPr>
          <p:nvPr>
            <p:ph type="title"/>
          </p:nvPr>
        </p:nvSpPr>
        <p:spPr>
          <a:xfrm>
            <a:off x="685800" y="304800"/>
            <a:ext cx="8229600" cy="1143000"/>
          </a:xfrm>
        </p:spPr>
        <p:txBody>
          <a:bodyPr/>
          <a:lstStyle/>
          <a:p>
            <a:r>
              <a:rPr lang="en-US" smtClean="0"/>
              <a:t>OPEB Overview</a:t>
            </a:r>
          </a:p>
        </p:txBody>
      </p:sp>
      <p:sp>
        <p:nvSpPr>
          <p:cNvPr id="11266" name="Content Placeholder 2"/>
          <p:cNvSpPr>
            <a:spLocks noGrp="1"/>
          </p:cNvSpPr>
          <p:nvPr>
            <p:ph idx="1"/>
          </p:nvPr>
        </p:nvSpPr>
        <p:spPr/>
        <p:txBody>
          <a:bodyPr/>
          <a:lstStyle/>
          <a:p>
            <a:pPr>
              <a:buClr>
                <a:srgbClr val="90C2B4"/>
              </a:buClr>
            </a:pPr>
            <a:r>
              <a:rPr lang="en-US" smtClean="0"/>
              <a:t>According to guidance from Governmental Accounting Standards Board (“GASB”):</a:t>
            </a:r>
          </a:p>
          <a:p>
            <a:pPr>
              <a:buClr>
                <a:srgbClr val="90C2B4"/>
              </a:buClr>
            </a:pPr>
            <a:endParaRPr lang="en-US" smtClean="0"/>
          </a:p>
          <a:p>
            <a:pPr lvl="1">
              <a:buClr>
                <a:srgbClr val="90C2B4"/>
              </a:buClr>
            </a:pPr>
            <a:r>
              <a:rPr lang="en-US" sz="2400" smtClean="0"/>
              <a:t>OPEB is “a part of the compensation that employees earn each year, even though the benefits are not received until after employment has ended.  Therefore, the cost of these future benefits is a part of the cost of providing public services today.”  (from “Other Postemployment Benefits: A Plain-Language Summary of GASB Statements No. 43 and No. 45”) </a:t>
            </a:r>
          </a:p>
          <a:p>
            <a:pPr>
              <a:buClr>
                <a:srgbClr val="90C2B4"/>
              </a:buClr>
            </a:pPr>
            <a:endParaRPr lang="en-US" smtClean="0"/>
          </a:p>
        </p:txBody>
      </p:sp>
      <p:sp>
        <p:nvSpPr>
          <p:cNvPr id="4" name="Footer Placeholder 3"/>
          <p:cNvSpPr>
            <a:spLocks noGrp="1"/>
          </p:cNvSpPr>
          <p:nvPr>
            <p:ph type="ftr" sz="quarter" idx="10"/>
          </p:nvPr>
        </p:nvSpPr>
        <p:spPr/>
        <p:txBody>
          <a:bodyPr/>
          <a:lstStyle/>
          <a:p>
            <a:pPr>
              <a:defRPr/>
            </a:pPr>
            <a:r>
              <a:rPr lang="en-US"/>
              <a:t>© 2017  Murphy, Hesse, Toomey &amp; Lehane LLP. All Rights Reserved.    These materials are not legal advice and should not be relied upon as such.</a:t>
            </a:r>
            <a:endParaRPr lang="en-US"/>
          </a:p>
        </p:txBody>
      </p:sp>
      <p:sp>
        <p:nvSpPr>
          <p:cNvPr id="5" name="Slide Number Placeholder 4"/>
          <p:cNvSpPr>
            <a:spLocks noGrp="1"/>
          </p:cNvSpPr>
          <p:nvPr>
            <p:ph type="sldNum" sz="quarter" idx="11"/>
          </p:nvPr>
        </p:nvSpPr>
        <p:spPr/>
        <p:txBody>
          <a:bodyPr/>
          <a:lstStyle/>
          <a:p>
            <a:pPr>
              <a:defRPr/>
            </a:pPr>
            <a:fld id="{0017418E-B7A5-40A7-BB3E-CCF2E302C0CF}" type="slidenum">
              <a:rPr lang="en-US"/>
              <a:pPr>
                <a:defRPr/>
              </a:pPr>
              <a:t>5</a:t>
            </a:fld>
            <a:endParaRPr lang="en-US"/>
          </a:p>
        </p:txBody>
      </p:sp>
      <p:sp>
        <p:nvSpPr>
          <p:cNvPr id="6" name="Date Placeholder 5"/>
          <p:cNvSpPr>
            <a:spLocks noGrp="1"/>
          </p:cNvSpPr>
          <p:nvPr>
            <p:ph type="dt" sz="quarter" idx="12"/>
          </p:nvPr>
        </p:nvSpPr>
        <p:spPr/>
        <p:txBody>
          <a:bodyPr/>
          <a:lstStyle/>
          <a:p>
            <a:pPr>
              <a:defRPr/>
            </a:pPr>
            <a:r>
              <a:rPr lang="en-US"/>
              <a:t>1032435</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Title 1"/>
          <p:cNvSpPr>
            <a:spLocks noGrp="1"/>
          </p:cNvSpPr>
          <p:nvPr>
            <p:ph type="title"/>
          </p:nvPr>
        </p:nvSpPr>
        <p:spPr>
          <a:xfrm>
            <a:off x="685800" y="304800"/>
            <a:ext cx="8229600" cy="1143000"/>
          </a:xfrm>
        </p:spPr>
        <p:txBody>
          <a:bodyPr/>
          <a:lstStyle/>
          <a:p>
            <a:r>
              <a:rPr lang="en-US" smtClean="0"/>
              <a:t>OPEB Overview</a:t>
            </a:r>
          </a:p>
        </p:txBody>
      </p:sp>
      <p:sp>
        <p:nvSpPr>
          <p:cNvPr id="12290" name="Content Placeholder 2"/>
          <p:cNvSpPr>
            <a:spLocks noGrp="1"/>
          </p:cNvSpPr>
          <p:nvPr>
            <p:ph idx="1"/>
          </p:nvPr>
        </p:nvSpPr>
        <p:spPr/>
        <p:txBody>
          <a:bodyPr/>
          <a:lstStyle/>
          <a:p>
            <a:pPr>
              <a:buClr>
                <a:srgbClr val="90C2B4"/>
              </a:buClr>
            </a:pPr>
            <a:r>
              <a:rPr lang="en-US" smtClean="0"/>
              <a:t>Because employers and plan sponsors were not accurately calculating and disclosing the unfunded liability associated with providing OPEB benefits, GASB issued Statements 43 and 45 requiring disclosure of OPEB costs and liabilities. </a:t>
            </a:r>
          </a:p>
          <a:p>
            <a:pPr>
              <a:buClr>
                <a:srgbClr val="90C2B4"/>
              </a:buClr>
            </a:pPr>
            <a:endParaRPr lang="en-US" smtClean="0"/>
          </a:p>
          <a:p>
            <a:pPr>
              <a:buClr>
                <a:srgbClr val="90C2B4"/>
              </a:buClr>
            </a:pPr>
            <a:r>
              <a:rPr lang="en-US" smtClean="0"/>
              <a:t>GASB replaced these Statements with Statements 74 and 75 to place additional reporting requirements on employers.</a:t>
            </a:r>
          </a:p>
          <a:p>
            <a:pPr>
              <a:buClr>
                <a:srgbClr val="90C2B4"/>
              </a:buClr>
            </a:pPr>
            <a:endParaRPr lang="en-US" smtClean="0"/>
          </a:p>
        </p:txBody>
      </p:sp>
      <p:sp>
        <p:nvSpPr>
          <p:cNvPr id="4" name="Footer Placeholder 3"/>
          <p:cNvSpPr>
            <a:spLocks noGrp="1"/>
          </p:cNvSpPr>
          <p:nvPr>
            <p:ph type="ftr" sz="quarter" idx="10"/>
          </p:nvPr>
        </p:nvSpPr>
        <p:spPr/>
        <p:txBody>
          <a:bodyPr/>
          <a:lstStyle/>
          <a:p>
            <a:pPr>
              <a:defRPr/>
            </a:pPr>
            <a:r>
              <a:rPr lang="en-US"/>
              <a:t>© 2017  Murphy, Hesse, Toomey &amp; Lehane LLP. All Rights Reserved.    These materials are not legal advice and should not be relied upon as such.</a:t>
            </a:r>
            <a:endParaRPr lang="en-US"/>
          </a:p>
        </p:txBody>
      </p:sp>
      <p:sp>
        <p:nvSpPr>
          <p:cNvPr id="5" name="Slide Number Placeholder 4"/>
          <p:cNvSpPr>
            <a:spLocks noGrp="1"/>
          </p:cNvSpPr>
          <p:nvPr>
            <p:ph type="sldNum" sz="quarter" idx="11"/>
          </p:nvPr>
        </p:nvSpPr>
        <p:spPr/>
        <p:txBody>
          <a:bodyPr/>
          <a:lstStyle/>
          <a:p>
            <a:pPr>
              <a:defRPr/>
            </a:pPr>
            <a:fld id="{F3EC9221-7C43-4E9B-A188-A5AB7F50B945}" type="slidenum">
              <a:rPr lang="en-US"/>
              <a:pPr>
                <a:defRPr/>
              </a:pPr>
              <a:t>6</a:t>
            </a:fld>
            <a:endParaRPr lang="en-US"/>
          </a:p>
        </p:txBody>
      </p:sp>
      <p:sp>
        <p:nvSpPr>
          <p:cNvPr id="6" name="Date Placeholder 5"/>
          <p:cNvSpPr>
            <a:spLocks noGrp="1"/>
          </p:cNvSpPr>
          <p:nvPr>
            <p:ph type="dt" sz="quarter" idx="12"/>
          </p:nvPr>
        </p:nvSpPr>
        <p:spPr/>
        <p:txBody>
          <a:bodyPr/>
          <a:lstStyle/>
          <a:p>
            <a:pPr>
              <a:defRPr/>
            </a:pPr>
            <a:r>
              <a:rPr lang="en-US"/>
              <a:t>1032435</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Title 1"/>
          <p:cNvSpPr>
            <a:spLocks noGrp="1"/>
          </p:cNvSpPr>
          <p:nvPr>
            <p:ph type="title"/>
          </p:nvPr>
        </p:nvSpPr>
        <p:spPr>
          <a:xfrm>
            <a:off x="685800" y="304800"/>
            <a:ext cx="8229600" cy="1143000"/>
          </a:xfrm>
        </p:spPr>
        <p:txBody>
          <a:bodyPr/>
          <a:lstStyle/>
          <a:p>
            <a:r>
              <a:rPr lang="en-US" smtClean="0"/>
              <a:t>OPEB Overview</a:t>
            </a:r>
          </a:p>
        </p:txBody>
      </p:sp>
      <p:sp>
        <p:nvSpPr>
          <p:cNvPr id="13314" name="Content Placeholder 2"/>
          <p:cNvSpPr>
            <a:spLocks noGrp="1"/>
          </p:cNvSpPr>
          <p:nvPr>
            <p:ph idx="1"/>
          </p:nvPr>
        </p:nvSpPr>
        <p:spPr/>
        <p:txBody>
          <a:bodyPr/>
          <a:lstStyle/>
          <a:p>
            <a:pPr>
              <a:buClr>
                <a:srgbClr val="90C2B4"/>
              </a:buClr>
            </a:pPr>
            <a:r>
              <a:rPr lang="en-US" smtClean="0"/>
              <a:t>Under GASB 74 and 75, employers will have to report net OPEB liability on the balance sheet of the plan and the employer.  OPEB expense will be recognized in the income statement of the participating employer.</a:t>
            </a:r>
          </a:p>
          <a:p>
            <a:pPr>
              <a:buClr>
                <a:srgbClr val="90C2B4"/>
              </a:buClr>
            </a:pPr>
            <a:endParaRPr lang="en-US" smtClean="0"/>
          </a:p>
          <a:p>
            <a:pPr>
              <a:buClr>
                <a:srgbClr val="90C2B4"/>
              </a:buClr>
            </a:pPr>
            <a:r>
              <a:rPr lang="en-US" smtClean="0"/>
              <a:t>Formerly, employers reported OPEB unfunded actuarial accrued liability in the notes section of the financial statement for the plan.</a:t>
            </a:r>
          </a:p>
        </p:txBody>
      </p:sp>
      <p:sp>
        <p:nvSpPr>
          <p:cNvPr id="4" name="Footer Placeholder 3"/>
          <p:cNvSpPr>
            <a:spLocks noGrp="1"/>
          </p:cNvSpPr>
          <p:nvPr>
            <p:ph type="ftr" sz="quarter" idx="10"/>
          </p:nvPr>
        </p:nvSpPr>
        <p:spPr/>
        <p:txBody>
          <a:bodyPr/>
          <a:lstStyle/>
          <a:p>
            <a:pPr>
              <a:defRPr/>
            </a:pPr>
            <a:r>
              <a:rPr lang="en-US"/>
              <a:t>© 2017  Murphy, Hesse, Toomey &amp; Lehane LLP. All Rights Reserved.    These materials are not legal advice and should not be relied upon as such.</a:t>
            </a:r>
            <a:endParaRPr lang="en-US"/>
          </a:p>
        </p:txBody>
      </p:sp>
      <p:sp>
        <p:nvSpPr>
          <p:cNvPr id="5" name="Slide Number Placeholder 4"/>
          <p:cNvSpPr>
            <a:spLocks noGrp="1"/>
          </p:cNvSpPr>
          <p:nvPr>
            <p:ph type="sldNum" sz="quarter" idx="11"/>
          </p:nvPr>
        </p:nvSpPr>
        <p:spPr/>
        <p:txBody>
          <a:bodyPr/>
          <a:lstStyle/>
          <a:p>
            <a:pPr>
              <a:defRPr/>
            </a:pPr>
            <a:fld id="{70D9D350-4D6B-4FA5-8BD2-4587BF2FB81E}" type="slidenum">
              <a:rPr lang="en-US"/>
              <a:pPr>
                <a:defRPr/>
              </a:pPr>
              <a:t>7</a:t>
            </a:fld>
            <a:endParaRPr lang="en-US"/>
          </a:p>
        </p:txBody>
      </p:sp>
      <p:sp>
        <p:nvSpPr>
          <p:cNvPr id="6" name="Date Placeholder 5"/>
          <p:cNvSpPr>
            <a:spLocks noGrp="1"/>
          </p:cNvSpPr>
          <p:nvPr>
            <p:ph type="dt" sz="quarter" idx="12"/>
          </p:nvPr>
        </p:nvSpPr>
        <p:spPr/>
        <p:txBody>
          <a:bodyPr/>
          <a:lstStyle/>
          <a:p>
            <a:pPr>
              <a:defRPr/>
            </a:pPr>
            <a:r>
              <a:rPr lang="en-US"/>
              <a:t>1032435</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le 1"/>
          <p:cNvSpPr>
            <a:spLocks noGrp="1"/>
          </p:cNvSpPr>
          <p:nvPr>
            <p:ph type="title"/>
          </p:nvPr>
        </p:nvSpPr>
        <p:spPr>
          <a:xfrm>
            <a:off x="685800" y="304800"/>
            <a:ext cx="8229600" cy="1143000"/>
          </a:xfrm>
        </p:spPr>
        <p:txBody>
          <a:bodyPr/>
          <a:lstStyle/>
          <a:p>
            <a:r>
              <a:rPr lang="en-US" smtClean="0"/>
              <a:t>Establishing an OPEB Trust</a:t>
            </a:r>
          </a:p>
        </p:txBody>
      </p:sp>
      <p:sp>
        <p:nvSpPr>
          <p:cNvPr id="14338" name="Content Placeholder 2"/>
          <p:cNvSpPr>
            <a:spLocks noGrp="1"/>
          </p:cNvSpPr>
          <p:nvPr>
            <p:ph idx="1"/>
          </p:nvPr>
        </p:nvSpPr>
        <p:spPr/>
        <p:txBody>
          <a:bodyPr/>
          <a:lstStyle/>
          <a:p>
            <a:pPr>
              <a:buClr>
                <a:srgbClr val="90C2B4"/>
              </a:buClr>
            </a:pPr>
            <a:r>
              <a:rPr lang="en-US" smtClean="0"/>
              <a:t>Municipalities, school districts and collaboratives are not required to provide OPEB benefits.</a:t>
            </a:r>
          </a:p>
          <a:p>
            <a:pPr>
              <a:buClr>
                <a:srgbClr val="90C2B4"/>
              </a:buClr>
            </a:pPr>
            <a:endParaRPr lang="en-US" smtClean="0"/>
          </a:p>
          <a:p>
            <a:pPr>
              <a:buClr>
                <a:srgbClr val="90C2B4"/>
              </a:buClr>
            </a:pPr>
            <a:r>
              <a:rPr lang="en-US" smtClean="0"/>
              <a:t>Municipalities that choose to offer OPEB benefits are not required to establish a trust fund to reduce unfunded liability.</a:t>
            </a:r>
          </a:p>
          <a:p>
            <a:pPr>
              <a:buClr>
                <a:srgbClr val="90C2B4"/>
              </a:buClr>
            </a:pPr>
            <a:endParaRPr lang="en-US" smtClean="0"/>
          </a:p>
          <a:p>
            <a:pPr>
              <a:buClr>
                <a:srgbClr val="90C2B4"/>
              </a:buClr>
            </a:pPr>
            <a:r>
              <a:rPr lang="en-US" smtClean="0"/>
              <a:t>If, however, a municipality chooses to establish such a trust fund, it must follow certain rules. </a:t>
            </a:r>
          </a:p>
          <a:p>
            <a:pPr>
              <a:buClr>
                <a:srgbClr val="90C2B4"/>
              </a:buClr>
            </a:pPr>
            <a:endParaRPr lang="en-US" smtClean="0"/>
          </a:p>
        </p:txBody>
      </p:sp>
      <p:sp>
        <p:nvSpPr>
          <p:cNvPr id="4" name="Footer Placeholder 3"/>
          <p:cNvSpPr>
            <a:spLocks noGrp="1"/>
          </p:cNvSpPr>
          <p:nvPr>
            <p:ph type="ftr" sz="quarter" idx="10"/>
          </p:nvPr>
        </p:nvSpPr>
        <p:spPr/>
        <p:txBody>
          <a:bodyPr/>
          <a:lstStyle/>
          <a:p>
            <a:pPr>
              <a:defRPr/>
            </a:pPr>
            <a:r>
              <a:rPr lang="en-US"/>
              <a:t>© 2017  Murphy, Hesse, Toomey &amp; Lehane LLP. All Rights Reserved.    These materials are not legal advice and should not be relied upon as such.</a:t>
            </a:r>
            <a:endParaRPr lang="en-US"/>
          </a:p>
        </p:txBody>
      </p:sp>
      <p:sp>
        <p:nvSpPr>
          <p:cNvPr id="5" name="Slide Number Placeholder 4"/>
          <p:cNvSpPr>
            <a:spLocks noGrp="1"/>
          </p:cNvSpPr>
          <p:nvPr>
            <p:ph type="sldNum" sz="quarter" idx="11"/>
          </p:nvPr>
        </p:nvSpPr>
        <p:spPr/>
        <p:txBody>
          <a:bodyPr/>
          <a:lstStyle/>
          <a:p>
            <a:pPr>
              <a:defRPr/>
            </a:pPr>
            <a:fld id="{422396CD-411B-4F4E-A5EE-FD55DF77336C}" type="slidenum">
              <a:rPr lang="en-US"/>
              <a:pPr>
                <a:defRPr/>
              </a:pPr>
              <a:t>8</a:t>
            </a:fld>
            <a:endParaRPr lang="en-US"/>
          </a:p>
        </p:txBody>
      </p:sp>
      <p:sp>
        <p:nvSpPr>
          <p:cNvPr id="6" name="Date Placeholder 5"/>
          <p:cNvSpPr>
            <a:spLocks noGrp="1"/>
          </p:cNvSpPr>
          <p:nvPr>
            <p:ph type="dt" sz="quarter" idx="12"/>
          </p:nvPr>
        </p:nvSpPr>
        <p:spPr/>
        <p:txBody>
          <a:bodyPr/>
          <a:lstStyle/>
          <a:p>
            <a:pPr>
              <a:defRPr/>
            </a:pPr>
            <a:r>
              <a:rPr lang="en-US"/>
              <a:t>1032435</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685800" y="304800"/>
            <a:ext cx="8229600" cy="1143000"/>
          </a:xfrm>
        </p:spPr>
        <p:txBody>
          <a:bodyPr/>
          <a:lstStyle/>
          <a:p>
            <a:r>
              <a:rPr lang="en-US" smtClean="0"/>
              <a:t>Establishing an OPEB Trust</a:t>
            </a:r>
          </a:p>
        </p:txBody>
      </p:sp>
      <p:sp>
        <p:nvSpPr>
          <p:cNvPr id="15362" name="Content Placeholder 2"/>
          <p:cNvSpPr>
            <a:spLocks noGrp="1"/>
          </p:cNvSpPr>
          <p:nvPr>
            <p:ph idx="1"/>
          </p:nvPr>
        </p:nvSpPr>
        <p:spPr/>
        <p:txBody>
          <a:bodyPr/>
          <a:lstStyle/>
          <a:p>
            <a:pPr>
              <a:buClr>
                <a:srgbClr val="90C2B4"/>
              </a:buClr>
            </a:pPr>
            <a:r>
              <a:rPr lang="en-US" smtClean="0"/>
              <a:t>M.G.L. c. 32B, Sec. 20, provides a local option to establish an OPEB trust fund.  </a:t>
            </a:r>
          </a:p>
          <a:p>
            <a:pPr>
              <a:buClr>
                <a:srgbClr val="90C2B4"/>
              </a:buClr>
            </a:pPr>
            <a:endParaRPr lang="en-US" smtClean="0"/>
          </a:p>
          <a:p>
            <a:pPr>
              <a:buClr>
                <a:srgbClr val="90C2B4"/>
              </a:buClr>
            </a:pPr>
            <a:r>
              <a:rPr lang="en-US" smtClean="0"/>
              <a:t>Section 20 was amended effective November 7, 2016, incorporating major changes.</a:t>
            </a:r>
          </a:p>
          <a:p>
            <a:pPr>
              <a:buClr>
                <a:srgbClr val="90C2B4"/>
              </a:buClr>
            </a:pPr>
            <a:endParaRPr lang="en-US" smtClean="0"/>
          </a:p>
          <a:p>
            <a:pPr>
              <a:buClr>
                <a:srgbClr val="90C2B4"/>
              </a:buClr>
            </a:pPr>
            <a:r>
              <a:rPr lang="en-US" smtClean="0"/>
              <a:t>The changes follow closely the GASB requirements and provide a more concrete outline for establishment of an OPEB trust.</a:t>
            </a:r>
          </a:p>
          <a:p>
            <a:pPr>
              <a:buClr>
                <a:srgbClr val="90C2B4"/>
              </a:buClr>
            </a:pPr>
            <a:endParaRPr lang="en-US" smtClean="0"/>
          </a:p>
        </p:txBody>
      </p:sp>
      <p:sp>
        <p:nvSpPr>
          <p:cNvPr id="4" name="Footer Placeholder 3"/>
          <p:cNvSpPr>
            <a:spLocks noGrp="1"/>
          </p:cNvSpPr>
          <p:nvPr>
            <p:ph type="ftr" sz="quarter" idx="10"/>
          </p:nvPr>
        </p:nvSpPr>
        <p:spPr/>
        <p:txBody>
          <a:bodyPr/>
          <a:lstStyle/>
          <a:p>
            <a:pPr>
              <a:defRPr/>
            </a:pPr>
            <a:r>
              <a:rPr lang="en-US"/>
              <a:t>© 2017  Murphy, Hesse, Toomey &amp; Lehane LLP. All Rights Reserved.    These materials are not legal advice and should not be relied upon as such.</a:t>
            </a:r>
            <a:endParaRPr lang="en-US"/>
          </a:p>
        </p:txBody>
      </p:sp>
      <p:sp>
        <p:nvSpPr>
          <p:cNvPr id="5" name="Slide Number Placeholder 4"/>
          <p:cNvSpPr>
            <a:spLocks noGrp="1"/>
          </p:cNvSpPr>
          <p:nvPr>
            <p:ph type="sldNum" sz="quarter" idx="11"/>
          </p:nvPr>
        </p:nvSpPr>
        <p:spPr/>
        <p:txBody>
          <a:bodyPr/>
          <a:lstStyle/>
          <a:p>
            <a:pPr>
              <a:defRPr/>
            </a:pPr>
            <a:fld id="{4DDEF5A2-7AC2-4D69-B303-60F9B18748A8}" type="slidenum">
              <a:rPr lang="en-US"/>
              <a:pPr>
                <a:defRPr/>
              </a:pPr>
              <a:t>9</a:t>
            </a:fld>
            <a:endParaRPr lang="en-US"/>
          </a:p>
        </p:txBody>
      </p:sp>
      <p:sp>
        <p:nvSpPr>
          <p:cNvPr id="6" name="Date Placeholder 5"/>
          <p:cNvSpPr>
            <a:spLocks noGrp="1"/>
          </p:cNvSpPr>
          <p:nvPr>
            <p:ph type="dt" sz="quarter" idx="12"/>
          </p:nvPr>
        </p:nvSpPr>
        <p:spPr/>
        <p:txBody>
          <a:bodyPr/>
          <a:lstStyle/>
          <a:p>
            <a:pPr>
              <a:defRPr/>
            </a:pPr>
            <a:r>
              <a:rPr lang="en-US"/>
              <a:t>1032435</a:t>
            </a:r>
            <a:endParaRPr lang="en-US" dirty="0"/>
          </a:p>
        </p:txBody>
      </p:sp>
    </p:spTree>
  </p:cSld>
  <p:clrMapOvr>
    <a:masterClrMapping/>
  </p:clrMapOvr>
</p:sld>
</file>

<file path=ppt/theme/theme1.xml><?xml version="1.0" encoding="utf-8"?>
<a:theme xmlns:a="http://schemas.openxmlformats.org/drawingml/2006/main" name="1_Layers">
  <a:themeElements>
    <a:clrScheme name="Layers 7">
      <a:dk1>
        <a:srgbClr val="000000"/>
      </a:dk1>
      <a:lt1>
        <a:srgbClr val="FFFFFF"/>
      </a:lt1>
      <a:dk2>
        <a:srgbClr val="000000"/>
      </a:dk2>
      <a:lt2>
        <a:srgbClr val="891411"/>
      </a:lt2>
      <a:accent1>
        <a:srgbClr val="4F917E"/>
      </a:accent1>
      <a:accent2>
        <a:srgbClr val="CC9900"/>
      </a:accent2>
      <a:accent3>
        <a:srgbClr val="FFFFFF"/>
      </a:accent3>
      <a:accent4>
        <a:srgbClr val="000000"/>
      </a:accent4>
      <a:accent5>
        <a:srgbClr val="B2C7C0"/>
      </a:accent5>
      <a:accent6>
        <a:srgbClr val="B98A00"/>
      </a:accent6>
      <a:hlink>
        <a:srgbClr val="5A84D8"/>
      </a:hlink>
      <a:folHlink>
        <a:srgbClr val="A0C6BA"/>
      </a:folHlink>
    </a:clrScheme>
    <a:fontScheme name="Layers">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txDef>
      <a:spPr>
        <a:noFill/>
      </a:spPr>
      <a:bodyPr wrap="square" rtlCol="0">
        <a:spAutoFit/>
      </a:bodyPr>
      <a:lstStyle>
        <a:defPPr>
          <a:defRPr dirty="0" smtClean="0">
            <a:latin typeface="+mj-lt"/>
          </a:defRPr>
        </a:defPPr>
      </a:lstStyle>
    </a:txDef>
  </a:objectDefaults>
  <a:extraClrSchemeLst>
    <a:extraClrScheme>
      <a:clrScheme name="Layers 1">
        <a:dk1>
          <a:srgbClr val="993300"/>
        </a:dk1>
        <a:lt1>
          <a:srgbClr val="CCCCCC"/>
        </a:lt1>
        <a:dk2>
          <a:srgbClr val="000000"/>
        </a:dk2>
        <a:lt2>
          <a:srgbClr val="FFFFFF"/>
        </a:lt2>
        <a:accent1>
          <a:srgbClr val="576F2B"/>
        </a:accent1>
        <a:accent2>
          <a:srgbClr val="666699"/>
        </a:accent2>
        <a:accent3>
          <a:srgbClr val="AAAAAA"/>
        </a:accent3>
        <a:accent4>
          <a:srgbClr val="AEAEAE"/>
        </a:accent4>
        <a:accent5>
          <a:srgbClr val="B4BBAC"/>
        </a:accent5>
        <a:accent6>
          <a:srgbClr val="5C5C8A"/>
        </a:accent6>
        <a:hlink>
          <a:srgbClr val="993300"/>
        </a:hlink>
        <a:folHlink>
          <a:srgbClr val="CC9900"/>
        </a:folHlink>
      </a:clrScheme>
      <a:clrMap bg1="dk2" tx1="lt1" bg2="dk1" tx2="lt2" accent1="accent1" accent2="accent2" accent3="accent3" accent4="accent4" accent5="accent5" accent6="accent6" hlink="hlink" folHlink="folHlink"/>
    </a:extraClrScheme>
    <a:extraClrScheme>
      <a:clrScheme name="Layers 2">
        <a:dk1>
          <a:srgbClr val="993300"/>
        </a:dk1>
        <a:lt1>
          <a:srgbClr val="CCCCCC"/>
        </a:lt1>
        <a:dk2>
          <a:srgbClr val="330000"/>
        </a:dk2>
        <a:lt2>
          <a:srgbClr val="FFFFFF"/>
        </a:lt2>
        <a:accent1>
          <a:srgbClr val="996633"/>
        </a:accent1>
        <a:accent2>
          <a:srgbClr val="FF0000"/>
        </a:accent2>
        <a:accent3>
          <a:srgbClr val="ADAAAA"/>
        </a:accent3>
        <a:accent4>
          <a:srgbClr val="AEAEAE"/>
        </a:accent4>
        <a:accent5>
          <a:srgbClr val="CAB8AD"/>
        </a:accent5>
        <a:accent6>
          <a:srgbClr val="E70000"/>
        </a:accent6>
        <a:hlink>
          <a:srgbClr val="FF3300"/>
        </a:hlink>
        <a:folHlink>
          <a:srgbClr val="CC9933"/>
        </a:folHlink>
      </a:clrScheme>
      <a:clrMap bg1="dk2" tx1="lt1" bg2="dk1" tx2="lt2" accent1="accent1" accent2="accent2" accent3="accent3" accent4="accent4" accent5="accent5" accent6="accent6" hlink="hlink" folHlink="folHlink"/>
    </a:extraClrScheme>
    <a:extraClrScheme>
      <a:clrScheme name="Layers 3">
        <a:dk1>
          <a:srgbClr val="79788A"/>
        </a:dk1>
        <a:lt1>
          <a:srgbClr val="FFFFFF"/>
        </a:lt1>
        <a:dk2>
          <a:srgbClr val="21203C"/>
        </a:dk2>
        <a:lt2>
          <a:srgbClr val="FFFFCC"/>
        </a:lt2>
        <a:accent1>
          <a:srgbClr val="476077"/>
        </a:accent1>
        <a:accent2>
          <a:srgbClr val="676C5A"/>
        </a:accent2>
        <a:accent3>
          <a:srgbClr val="ABABAF"/>
        </a:accent3>
        <a:accent4>
          <a:srgbClr val="DADADA"/>
        </a:accent4>
        <a:accent5>
          <a:srgbClr val="B1B6BD"/>
        </a:accent5>
        <a:accent6>
          <a:srgbClr val="5D6151"/>
        </a:accent6>
        <a:hlink>
          <a:srgbClr val="666699"/>
        </a:hlink>
        <a:folHlink>
          <a:srgbClr val="8CB0A2"/>
        </a:folHlink>
      </a:clrScheme>
      <a:clrMap bg1="dk2" tx1="lt1" bg2="dk1" tx2="lt2" accent1="accent1" accent2="accent2" accent3="accent3" accent4="accent4" accent5="accent5" accent6="accent6" hlink="hlink" folHlink="folHlink"/>
    </a:extraClrScheme>
    <a:extraClrScheme>
      <a:clrScheme name="Layers 4">
        <a:dk1>
          <a:srgbClr val="455B41"/>
        </a:dk1>
        <a:lt1>
          <a:srgbClr val="FFFFCC"/>
        </a:lt1>
        <a:dk2>
          <a:srgbClr val="79A994"/>
        </a:dk2>
        <a:lt2>
          <a:srgbClr val="FFFFCC"/>
        </a:lt2>
        <a:accent1>
          <a:srgbClr val="517087"/>
        </a:accent1>
        <a:accent2>
          <a:srgbClr val="666699"/>
        </a:accent2>
        <a:accent3>
          <a:srgbClr val="BED1C8"/>
        </a:accent3>
        <a:accent4>
          <a:srgbClr val="DADAAE"/>
        </a:accent4>
        <a:accent5>
          <a:srgbClr val="B3BBC3"/>
        </a:accent5>
        <a:accent6>
          <a:srgbClr val="5C5C8A"/>
        </a:accent6>
        <a:hlink>
          <a:srgbClr val="993300"/>
        </a:hlink>
        <a:folHlink>
          <a:srgbClr val="A4AF6B"/>
        </a:folHlink>
      </a:clrScheme>
      <a:clrMap bg1="dk2" tx1="lt1" bg2="dk1" tx2="lt2" accent1="accent1" accent2="accent2" accent3="accent3" accent4="accent4" accent5="accent5" accent6="accent6" hlink="hlink" folHlink="folHlink"/>
    </a:extraClrScheme>
    <a:extraClrScheme>
      <a:clrScheme name="Layers 5">
        <a:dk1>
          <a:srgbClr val="330000"/>
        </a:dk1>
        <a:lt1>
          <a:srgbClr val="FF9900"/>
        </a:lt1>
        <a:dk2>
          <a:srgbClr val="FFFFFF"/>
        </a:dk2>
        <a:lt2>
          <a:srgbClr val="8B3111"/>
        </a:lt2>
        <a:accent1>
          <a:srgbClr val="DD6D07"/>
        </a:accent1>
        <a:accent2>
          <a:srgbClr val="CC9900"/>
        </a:accent2>
        <a:accent3>
          <a:srgbClr val="FFCAAA"/>
        </a:accent3>
        <a:accent4>
          <a:srgbClr val="2A0000"/>
        </a:accent4>
        <a:accent5>
          <a:srgbClr val="EBBAAA"/>
        </a:accent5>
        <a:accent6>
          <a:srgbClr val="B98A00"/>
        </a:accent6>
        <a:hlink>
          <a:srgbClr val="CC3300"/>
        </a:hlink>
        <a:folHlink>
          <a:srgbClr val="CCCC66"/>
        </a:folHlink>
      </a:clrScheme>
      <a:clrMap bg1="lt1" tx1="dk1" bg2="lt2" tx2="dk2" accent1="accent1" accent2="accent2" accent3="accent3" accent4="accent4" accent5="accent5" accent6="accent6" hlink="hlink" folHlink="folHlink"/>
    </a:extraClrScheme>
    <a:extraClrScheme>
      <a:clrScheme name="Layers 6">
        <a:dk1>
          <a:srgbClr val="000000"/>
        </a:dk1>
        <a:lt1>
          <a:srgbClr val="FFFFE1"/>
        </a:lt1>
        <a:dk2>
          <a:srgbClr val="330033"/>
        </a:dk2>
        <a:lt2>
          <a:srgbClr val="330033"/>
        </a:lt2>
        <a:accent1>
          <a:srgbClr val="CCCC99"/>
        </a:accent1>
        <a:accent2>
          <a:srgbClr val="FF0000"/>
        </a:accent2>
        <a:accent3>
          <a:srgbClr val="FFFFEE"/>
        </a:accent3>
        <a:accent4>
          <a:srgbClr val="000000"/>
        </a:accent4>
        <a:accent5>
          <a:srgbClr val="E2E2CA"/>
        </a:accent5>
        <a:accent6>
          <a:srgbClr val="E70000"/>
        </a:accent6>
        <a:hlink>
          <a:srgbClr val="990033"/>
        </a:hlink>
        <a:folHlink>
          <a:srgbClr val="B2B2B2"/>
        </a:folHlink>
      </a:clrScheme>
      <a:clrMap bg1="lt1" tx1="dk1" bg2="lt2" tx2="dk2" accent1="accent1" accent2="accent2" accent3="accent3" accent4="accent4" accent5="accent5" accent6="accent6" hlink="hlink" folHlink="folHlink"/>
    </a:extraClrScheme>
    <a:extraClrScheme>
      <a:clrScheme name="Layers 7">
        <a:dk1>
          <a:srgbClr val="000000"/>
        </a:dk1>
        <a:lt1>
          <a:srgbClr val="FFFFFF"/>
        </a:lt1>
        <a:dk2>
          <a:srgbClr val="000000"/>
        </a:dk2>
        <a:lt2>
          <a:srgbClr val="891411"/>
        </a:lt2>
        <a:accent1>
          <a:srgbClr val="4F917E"/>
        </a:accent1>
        <a:accent2>
          <a:srgbClr val="CC9900"/>
        </a:accent2>
        <a:accent3>
          <a:srgbClr val="FFFFFF"/>
        </a:accent3>
        <a:accent4>
          <a:srgbClr val="000000"/>
        </a:accent4>
        <a:accent5>
          <a:srgbClr val="B2C7C0"/>
        </a:accent5>
        <a:accent6>
          <a:srgbClr val="B98A00"/>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Layers 8">
        <a:dk1>
          <a:srgbClr val="000000"/>
        </a:dk1>
        <a:lt1>
          <a:srgbClr val="FFFFFF"/>
        </a:lt1>
        <a:dk2>
          <a:srgbClr val="CC0000"/>
        </a:dk2>
        <a:lt2>
          <a:srgbClr val="999966"/>
        </a:lt2>
        <a:accent1>
          <a:srgbClr val="CCCCCC"/>
        </a:accent1>
        <a:accent2>
          <a:srgbClr val="CCCC66"/>
        </a:accent2>
        <a:accent3>
          <a:srgbClr val="FFFFFF"/>
        </a:accent3>
        <a:accent4>
          <a:srgbClr val="000000"/>
        </a:accent4>
        <a:accent5>
          <a:srgbClr val="E2E2E2"/>
        </a:accent5>
        <a:accent6>
          <a:srgbClr val="B9B95C"/>
        </a:accent6>
        <a:hlink>
          <a:srgbClr val="666699"/>
        </a:hlink>
        <a:folHlink>
          <a:srgbClr val="CCCC99"/>
        </a:folHlink>
      </a:clrScheme>
      <a:clrMap bg1="lt1" tx1="dk1" bg2="lt2" tx2="dk2" accent1="accent1" accent2="accent2" accent3="accent3" accent4="accent4" accent5="accent5" accent6="accent6" hlink="hlink" folHlink="folHlink"/>
    </a:extraClrScheme>
    <a:extraClrScheme>
      <a:clrScheme name="Layers 9">
        <a:dk1>
          <a:srgbClr val="000000"/>
        </a:dk1>
        <a:lt1>
          <a:srgbClr val="FFFFFF"/>
        </a:lt1>
        <a:dk2>
          <a:srgbClr val="FF0000"/>
        </a:dk2>
        <a:lt2>
          <a:srgbClr val="009999"/>
        </a:lt2>
        <a:accent1>
          <a:srgbClr val="C7B505"/>
        </a:accent1>
        <a:accent2>
          <a:srgbClr val="FFFF66"/>
        </a:accent2>
        <a:accent3>
          <a:srgbClr val="FFFFFF"/>
        </a:accent3>
        <a:accent4>
          <a:srgbClr val="000000"/>
        </a:accent4>
        <a:accent5>
          <a:srgbClr val="E0D7AA"/>
        </a:accent5>
        <a:accent6>
          <a:srgbClr val="E7E75C"/>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Layers 10">
        <a:dk1>
          <a:srgbClr val="000000"/>
        </a:dk1>
        <a:lt1>
          <a:srgbClr val="FFFFFF"/>
        </a:lt1>
        <a:dk2>
          <a:srgbClr val="660033"/>
        </a:dk2>
        <a:lt2>
          <a:srgbClr val="666699"/>
        </a:lt2>
        <a:accent1>
          <a:srgbClr val="95A3D1"/>
        </a:accent1>
        <a:accent2>
          <a:srgbClr val="FFFF66"/>
        </a:accent2>
        <a:accent3>
          <a:srgbClr val="FFFFFF"/>
        </a:accent3>
        <a:accent4>
          <a:srgbClr val="000000"/>
        </a:accent4>
        <a:accent5>
          <a:srgbClr val="C8CEE5"/>
        </a:accent5>
        <a:accent6>
          <a:srgbClr val="E7E75C"/>
        </a:accent6>
        <a:hlink>
          <a:srgbClr val="5A84D8"/>
        </a:hlink>
        <a:folHlink>
          <a:srgbClr val="CCCC99"/>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emplate>
  <TotalTime>1</TotalTime>
  <Words>1876</Words>
  <Application>Microsoft Office PowerPoint</Application>
  <PresentationFormat>Overhead</PresentationFormat>
  <Paragraphs>254</Paragraphs>
  <Slides>28</Slides>
  <Notes>1</Notes>
  <HiddenSlides>0</HiddenSlides>
  <MMClips>0</MMClips>
  <ScaleCrop>false</ScaleCrop>
  <HeadingPairs>
    <vt:vector size="6" baseType="variant">
      <vt:variant>
        <vt:lpstr>Fonts Used</vt:lpstr>
      </vt:variant>
      <vt:variant>
        <vt:i4>3</vt:i4>
      </vt:variant>
      <vt:variant>
        <vt:lpstr>Design Template</vt:lpstr>
      </vt:variant>
      <vt:variant>
        <vt:i4>4</vt:i4>
      </vt:variant>
      <vt:variant>
        <vt:lpstr>Slide Titles</vt:lpstr>
      </vt:variant>
      <vt:variant>
        <vt:i4>28</vt:i4>
      </vt:variant>
    </vt:vector>
  </HeadingPairs>
  <TitlesOfParts>
    <vt:vector size="35" baseType="lpstr">
      <vt:lpstr>Arial</vt:lpstr>
      <vt:lpstr>Times New Roman</vt:lpstr>
      <vt:lpstr>Wingdings</vt:lpstr>
      <vt:lpstr>1_Layers</vt:lpstr>
      <vt:lpstr>1_Layers</vt:lpstr>
      <vt:lpstr>1_Layers</vt:lpstr>
      <vt:lpstr>1_Layers</vt:lpstr>
      <vt:lpstr>Slide 1</vt:lpstr>
      <vt:lpstr>Introduction</vt:lpstr>
      <vt:lpstr>OPEB Overview</vt:lpstr>
      <vt:lpstr>OPEB Overview</vt:lpstr>
      <vt:lpstr>OPEB Overview</vt:lpstr>
      <vt:lpstr>OPEB Overview</vt:lpstr>
      <vt:lpstr>OPEB Overview</vt:lpstr>
      <vt:lpstr>Establishing an OPEB Trust</vt:lpstr>
      <vt:lpstr>Establishing an OPEB Trust</vt:lpstr>
      <vt:lpstr>Establishing an OPEB Trust</vt:lpstr>
      <vt:lpstr>Establishing an OPEB Trust</vt:lpstr>
      <vt:lpstr>Establishing an OPEB Trust</vt:lpstr>
      <vt:lpstr>Establishing an OPEB Trust</vt:lpstr>
      <vt:lpstr>Establishing an OPEB Trust</vt:lpstr>
      <vt:lpstr>Establishing an OPEB Trust</vt:lpstr>
      <vt:lpstr>Establishing an OPEB Trust</vt:lpstr>
      <vt:lpstr>Establishing an OPEB Trust</vt:lpstr>
      <vt:lpstr>Establishing an OPEB Trust</vt:lpstr>
      <vt:lpstr>Establishing an OPEB Trust</vt:lpstr>
      <vt:lpstr>Funding the Trust</vt:lpstr>
      <vt:lpstr>Appropriations from the Trust</vt:lpstr>
      <vt:lpstr>Maintaining Compliance – Standard of Care</vt:lpstr>
      <vt:lpstr>Maintaining Compliance – Standard of Care</vt:lpstr>
      <vt:lpstr>Maintaining Compliance – Standard of Care</vt:lpstr>
      <vt:lpstr>Maintaining Compliance - Disclosure</vt:lpstr>
      <vt:lpstr>Maintaining Compliance - Disclosure</vt:lpstr>
      <vt:lpstr>Questions?</vt:lpstr>
      <vt:lpstr>Slide 28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Frank</cp:lastModifiedBy>
  <cp:revision>1</cp:revision>
  <dcterms:created xsi:type="dcterms:W3CDTF">2017-10-13T17:52:34Z</dcterms:created>
  <dcterms:modified xsi:type="dcterms:W3CDTF">2017-10-23T17:59:01Z</dcterms:modified>
  <cp:version>0</cp:version>
</cp:coreProperties>
</file>