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Masters/slideMaster19.xml" ContentType="application/vnd.openxmlformats-officedocument.presentationml.slideMaster+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theme/theme21.xml" ContentType="application/vnd.openxmlformats-officedocument.theme+xml"/>
  <Override PartName="/ppt/diagrams/layout1.xml" ContentType="application/vnd.openxmlformats-officedocument.drawingml.diagram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Default Extension="png" ContentType="image/png"/>
  <Override PartName="/ppt/theme/theme2.xml" ContentType="application/vnd.openxmlformats-officedocument.theme+xml"/>
  <Override PartName="/ppt/slideLayouts/slideLayout18.xml" ContentType="application/vnd.openxmlformats-officedocument.presentationml.slideLayout+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43.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Default Extension="emf" ContentType="image/x-emf"/>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Default Extension="gif" ContentType="image/gif"/>
  <Default Extension="vml" ContentType="application/vnd.openxmlformats-officedocument.vmlDrawing"/>
  <Override PartName="/ppt/slideLayouts/slideLayout99.xml" ContentType="application/vnd.openxmlformats-officedocument.presentationml.slideLayout+xml"/>
  <Override PartName="/ppt/theme/theme22.xml" ContentType="application/vnd.openxmlformats-officedocument.theme+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ppt/slideLayouts/slideLayout1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66.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Layouts/slideLayout155.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62.xml" ContentType="application/vnd.openxmlformats-officedocument.presentationml.slideLayout+xml"/>
  <Default Extension="wmf" ContentType="image/x-wmf"/>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Masters/slideMaster13.xml" ContentType="application/vnd.openxmlformats-officedocument.presentationml.slideMaster+xml"/>
  <Override PartName="/ppt/slideLayouts/slideLayout100.xml" ContentType="application/vnd.openxmlformats-officedocument.presentationml.slideLayout+xml"/>
  <Override PartName="/ppt/theme/theme23.xml" ContentType="application/vnd.openxmlformats-officedocument.theme+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49.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Layouts/slideLayout138.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45.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diagrams/drawing1.xml" ContentType="application/vnd.ms-office.drawingml.diagramDrawing+xml"/>
  <Override PartName="/ppt/slideMasters/slideMaster18.xml" ContentType="application/vnd.openxmlformats-officedocument.presentationml.slideMaster+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Layouts/slideLayout152.xml" ContentType="application/vnd.openxmlformats-officedocument.presentationml.slideLayout+xml"/>
  <Override PartName="/ppt/diagrams/quickStyle1.xml" ContentType="application/vnd.openxmlformats-officedocument.drawingml.diagramStyl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Override PartName="/ppt/slideLayouts/slideLayout170.xml" ContentType="application/vnd.openxmlformats-officedocument.presentationml.slideLayout+xml"/>
  <Override PartName="/ppt/slideMasters/slideMaster14.xml" ContentType="application/vnd.openxmlformats-officedocument.presentationml.slideMaster+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theme/theme17.xml" ContentType="application/vnd.openxmlformats-officedocument.theme+xml"/>
  <Override PartName="/ppt/slideMasters/slideMaster21.xml" ContentType="application/vnd.openxmlformats-officedocument.presentationml.slideMaster+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168.xml" ContentType="application/vnd.openxmlformats-officedocument.presentationml.slideLayout+xml"/>
  <Override PartName="/ppt/theme/theme20.xml" ContentType="application/vnd.openxmlformats-officedocument.theme+xml"/>
  <Override PartName="/ppt/diagrams/data1.xml" ContentType="application/vnd.openxmlformats-officedocument.drawingml.diagramData+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Masters/slideMaster15.xml" ContentType="application/vnd.openxmlformats-officedocument.presentationml.slideMaster+xml"/>
  <Override PartName="/ppt/slides/slide10.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theme/theme14.xml" ContentType="application/vnd.openxmlformats-officedocument.them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Default Extension="bin" ContentType="application/vnd.openxmlformats-officedocument.oleObject"/>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4395" r:id="rId1"/>
    <p:sldMasterId id="2147484507" r:id="rId2"/>
    <p:sldMasterId id="2147484522" r:id="rId3"/>
    <p:sldMasterId id="2147484534" r:id="rId4"/>
    <p:sldMasterId id="2147484545" r:id="rId5"/>
    <p:sldMasterId id="2147484579" r:id="rId6"/>
    <p:sldMasterId id="2147484601" r:id="rId7"/>
    <p:sldMasterId id="2147484619" r:id="rId8"/>
    <p:sldMasterId id="2147484629" r:id="rId9"/>
    <p:sldMasterId id="2147484639" r:id="rId10"/>
    <p:sldMasterId id="2147484652" r:id="rId11"/>
    <p:sldMasterId id="2147484666" r:id="rId12"/>
    <p:sldMasterId id="2147484677" r:id="rId13"/>
    <p:sldMasterId id="2147484689" r:id="rId14"/>
    <p:sldMasterId id="2147484706" r:id="rId15"/>
    <p:sldMasterId id="2147484714" r:id="rId16"/>
    <p:sldMasterId id="2147484724" r:id="rId17"/>
    <p:sldMasterId id="2147484736" r:id="rId18"/>
    <p:sldMasterId id="2147484749" r:id="rId19"/>
    <p:sldMasterId id="2147484756" r:id="rId20"/>
    <p:sldMasterId id="2147484758" r:id="rId21"/>
  </p:sldMasterIdLst>
  <p:notesMasterIdLst>
    <p:notesMasterId r:id="rId33"/>
  </p:notesMasterIdLst>
  <p:handoutMasterIdLst>
    <p:handoutMasterId r:id="rId34"/>
  </p:handoutMasterIdLst>
  <p:sldIdLst>
    <p:sldId id="543" r:id="rId22"/>
    <p:sldId id="547" r:id="rId23"/>
    <p:sldId id="533" r:id="rId24"/>
    <p:sldId id="535" r:id="rId25"/>
    <p:sldId id="528" r:id="rId26"/>
    <p:sldId id="534" r:id="rId27"/>
    <p:sldId id="537" r:id="rId28"/>
    <p:sldId id="546" r:id="rId29"/>
    <p:sldId id="545" r:id="rId30"/>
    <p:sldId id="544" r:id="rId31"/>
    <p:sldId id="540" r:id="rId32"/>
  </p:sldIdLst>
  <p:sldSz cx="9144000" cy="6858000" type="screen4x3"/>
  <p:notesSz cx="7010400" cy="9296400"/>
  <p:defaultTextStyle>
    <a:defPPr>
      <a:defRPr lang="en-US"/>
    </a:defPPr>
    <a:lvl1pPr algn="l" defTabSz="455613"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5613" indent="1588" algn="l" defTabSz="455613"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2813" indent="1588" algn="l" defTabSz="455613"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0013" indent="1588" algn="l" defTabSz="455613"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7213" indent="1588" algn="l" defTabSz="455613"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0B2297"/>
    <a:srgbClr val="0F3293"/>
    <a:srgbClr val="0A3294"/>
    <a:srgbClr val="3D9AC3"/>
    <a:srgbClr val="3E83C2"/>
    <a:srgbClr val="7C98B6"/>
    <a:srgbClr val="009999"/>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440" autoAdjust="0"/>
    <p:restoredTop sz="94505" autoAdjust="0"/>
  </p:normalViewPr>
  <p:slideViewPr>
    <p:cSldViewPr snapToGrid="0" snapToObjects="1">
      <p:cViewPr>
        <p:scale>
          <a:sx n="100" d="100"/>
          <a:sy n="100" d="100"/>
        </p:scale>
        <p:origin x="-564" y="-72"/>
      </p:cViewPr>
      <p:guideLst>
        <p:guide orient="horz" pos="2486"/>
        <p:guide pos="35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5.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3.xml"/><Relationship Id="rId32" Type="http://schemas.openxmlformats.org/officeDocument/2006/relationships/slide" Target="slides/slide11.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slide" Target="slides/slide7.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slide" Target="slides/slide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A0500-4340-4C43-BD84-C2D73197359B}" type="doc">
      <dgm:prSet loTypeId="urn:microsoft.com/office/officeart/2008/layout/IncreasingCircleProcess" loCatId="list" qsTypeId="urn:microsoft.com/office/officeart/2005/8/quickstyle/simple1#1" qsCatId="simple" csTypeId="urn:microsoft.com/office/officeart/2005/8/colors/accent1_2#1" csCatId="accent1" phldr="1"/>
      <dgm:spPr/>
      <dgm:t>
        <a:bodyPr/>
        <a:lstStyle/>
        <a:p>
          <a:endParaRPr lang="en-US"/>
        </a:p>
      </dgm:t>
    </dgm:pt>
    <dgm:pt modelId="{72DDB232-A2E2-40EF-9743-45570EF17653}">
      <dgm:prSet phldrT="[Text]" custT="1"/>
      <dgm:spPr/>
      <dgm:t>
        <a:bodyPr/>
        <a:lstStyle/>
        <a:p>
          <a:r>
            <a:rPr lang="en-US" sz="1400" b="1" dirty="0" smtClean="0">
              <a:latin typeface="Myriad Pro" pitchFamily="34" charset="0"/>
              <a:cs typeface="Times New Roman" pitchFamily="18" charset="0"/>
            </a:rPr>
            <a:t>Adoption of M.G.L. Chapter 32B, Section 20</a:t>
          </a:r>
          <a:endParaRPr lang="en-US" sz="1400" b="1" dirty="0">
            <a:latin typeface="Myriad Pro" pitchFamily="34" charset="0"/>
          </a:endParaRPr>
        </a:p>
      </dgm:t>
    </dgm:pt>
    <dgm:pt modelId="{9C60B2A6-03EF-44DB-B6BB-B61E3662E741}" type="parTrans" cxnId="{14AC24A4-DB30-42A8-A79A-589F83E91AA5}">
      <dgm:prSet/>
      <dgm:spPr/>
      <dgm:t>
        <a:bodyPr/>
        <a:lstStyle/>
        <a:p>
          <a:endParaRPr lang="en-US">
            <a:latin typeface="Myriad Pro" pitchFamily="34" charset="0"/>
          </a:endParaRPr>
        </a:p>
      </dgm:t>
    </dgm:pt>
    <dgm:pt modelId="{461B946A-C409-42EC-99C7-7D5C5C3020C2}" type="sibTrans" cxnId="{14AC24A4-DB30-42A8-A79A-589F83E91AA5}">
      <dgm:prSet/>
      <dgm:spPr/>
      <dgm:t>
        <a:bodyPr/>
        <a:lstStyle/>
        <a:p>
          <a:endParaRPr lang="en-US">
            <a:latin typeface="Myriad Pro" pitchFamily="34" charset="0"/>
          </a:endParaRPr>
        </a:p>
      </dgm:t>
    </dgm:pt>
    <dgm:pt modelId="{1BC7FCBA-9101-41D2-9F5C-48F792FDC411}">
      <dgm:prSet phldrT="[Text]" custT="1"/>
      <dgm:spPr/>
      <dgm:t>
        <a:bodyPr/>
        <a:lstStyle/>
        <a:p>
          <a:r>
            <a:rPr lang="en-US" sz="1200" dirty="0" smtClean="0">
              <a:latin typeface="Myriad Pro" pitchFamily="34" charset="0"/>
              <a:cs typeface="Times New Roman" pitchFamily="18" charset="0"/>
            </a:rPr>
            <a:t>Establish OPEB Liability Trust Fund</a:t>
          </a:r>
          <a:endParaRPr lang="en-US" sz="1200" dirty="0">
            <a:latin typeface="Myriad Pro" pitchFamily="34" charset="0"/>
          </a:endParaRPr>
        </a:p>
      </dgm:t>
    </dgm:pt>
    <dgm:pt modelId="{FCBEEF1F-1C5D-42CD-B0D2-098A7FA2A1A6}" type="parTrans" cxnId="{F3DE1546-3FED-4991-896D-AC2F0B6B02F1}">
      <dgm:prSet/>
      <dgm:spPr/>
      <dgm:t>
        <a:bodyPr/>
        <a:lstStyle/>
        <a:p>
          <a:endParaRPr lang="en-US">
            <a:latin typeface="Myriad Pro" pitchFamily="34" charset="0"/>
          </a:endParaRPr>
        </a:p>
      </dgm:t>
    </dgm:pt>
    <dgm:pt modelId="{6725E741-3FC9-4F55-9EBF-683E4A169296}" type="sibTrans" cxnId="{F3DE1546-3FED-4991-896D-AC2F0B6B02F1}">
      <dgm:prSet/>
      <dgm:spPr/>
      <dgm:t>
        <a:bodyPr/>
        <a:lstStyle/>
        <a:p>
          <a:endParaRPr lang="en-US">
            <a:latin typeface="Myriad Pro" pitchFamily="34" charset="0"/>
          </a:endParaRPr>
        </a:p>
      </dgm:t>
    </dgm:pt>
    <dgm:pt modelId="{B97327D1-F2AF-46A2-B14C-65C4F234BD95}">
      <dgm:prSet phldrT="[Text]" custT="1"/>
      <dgm:spPr/>
      <dgm:t>
        <a:bodyPr/>
        <a:lstStyle/>
        <a:p>
          <a:r>
            <a:rPr lang="en-US" sz="1400" b="1" dirty="0" smtClean="0">
              <a:latin typeface="Myriad Pro" pitchFamily="34" charset="0"/>
              <a:cs typeface="Times New Roman" pitchFamily="18" charset="0"/>
            </a:rPr>
            <a:t>Establishing  Formal Trust Agreement </a:t>
          </a:r>
          <a:endParaRPr lang="en-US" sz="1400" b="1" dirty="0">
            <a:latin typeface="Myriad Pro" pitchFamily="34" charset="0"/>
          </a:endParaRPr>
        </a:p>
      </dgm:t>
    </dgm:pt>
    <dgm:pt modelId="{4F7EF982-1A19-4AFB-AA57-F8E0D5BF11FD}" type="parTrans" cxnId="{F240ED5C-EB74-493B-B066-F19D0B8FD43B}">
      <dgm:prSet/>
      <dgm:spPr/>
      <dgm:t>
        <a:bodyPr/>
        <a:lstStyle/>
        <a:p>
          <a:endParaRPr lang="en-US">
            <a:latin typeface="Myriad Pro" pitchFamily="34" charset="0"/>
          </a:endParaRPr>
        </a:p>
      </dgm:t>
    </dgm:pt>
    <dgm:pt modelId="{8259604D-A62D-4EA6-BFBB-6F198416428A}" type="sibTrans" cxnId="{F240ED5C-EB74-493B-B066-F19D0B8FD43B}">
      <dgm:prSet/>
      <dgm:spPr/>
      <dgm:t>
        <a:bodyPr/>
        <a:lstStyle/>
        <a:p>
          <a:endParaRPr lang="en-US">
            <a:latin typeface="Myriad Pro" pitchFamily="34" charset="0"/>
          </a:endParaRPr>
        </a:p>
      </dgm:t>
    </dgm:pt>
    <dgm:pt modelId="{CE70ECCC-CCE6-44F2-B7A4-CC90AB3DD484}">
      <dgm:prSet phldrT="[Text]" custT="1"/>
      <dgm:spPr/>
      <dgm:t>
        <a:bodyPr/>
        <a:lstStyle/>
        <a:p>
          <a:r>
            <a:rPr lang="en-US" sz="1200" dirty="0" smtClean="0">
              <a:latin typeface="Myriad Pro" pitchFamily="34" charset="0"/>
              <a:cs typeface="Times New Roman" pitchFamily="18" charset="0"/>
            </a:rPr>
            <a:t>Implement and carry out provisions of M.G.L. Chapter 32B, Section 20</a:t>
          </a:r>
          <a:endParaRPr lang="en-US" sz="1200" dirty="0">
            <a:latin typeface="Myriad Pro" pitchFamily="34" charset="0"/>
          </a:endParaRPr>
        </a:p>
      </dgm:t>
    </dgm:pt>
    <dgm:pt modelId="{6E31E301-9DBE-428B-B882-28D89E20F9FD}" type="parTrans" cxnId="{386E266D-ACB4-4F14-A277-3C2CE72405BE}">
      <dgm:prSet/>
      <dgm:spPr/>
      <dgm:t>
        <a:bodyPr/>
        <a:lstStyle/>
        <a:p>
          <a:endParaRPr lang="en-US">
            <a:latin typeface="Myriad Pro" pitchFamily="34" charset="0"/>
          </a:endParaRPr>
        </a:p>
      </dgm:t>
    </dgm:pt>
    <dgm:pt modelId="{785E4A4E-D227-4C3F-9C06-0FBFDFBCFCAF}" type="sibTrans" cxnId="{386E266D-ACB4-4F14-A277-3C2CE72405BE}">
      <dgm:prSet/>
      <dgm:spPr/>
      <dgm:t>
        <a:bodyPr/>
        <a:lstStyle/>
        <a:p>
          <a:endParaRPr lang="en-US">
            <a:latin typeface="Myriad Pro" pitchFamily="34" charset="0"/>
          </a:endParaRPr>
        </a:p>
      </dgm:t>
    </dgm:pt>
    <dgm:pt modelId="{3D44B66A-8DF8-48EF-A3FD-937A8C170B0B}">
      <dgm:prSet phldrT="[Text]" custT="1"/>
      <dgm:spPr/>
      <dgm:t>
        <a:bodyPr/>
        <a:lstStyle/>
        <a:p>
          <a:r>
            <a:rPr lang="en-US" sz="1400" b="1" dirty="0" smtClean="0">
              <a:latin typeface="Myriad Pro" pitchFamily="34" charset="0"/>
              <a:cs typeface="Times New Roman" pitchFamily="18" charset="0"/>
            </a:rPr>
            <a:t>Investment Policy Statement</a:t>
          </a:r>
          <a:endParaRPr lang="en-US" sz="1400" b="1" dirty="0">
            <a:latin typeface="Myriad Pro" pitchFamily="34" charset="0"/>
          </a:endParaRPr>
        </a:p>
      </dgm:t>
    </dgm:pt>
    <dgm:pt modelId="{FD2C8B1B-BD1A-40C5-9E02-E4534E8EBF2C}" type="parTrans" cxnId="{4AE43C61-5BFB-49CC-B7AD-2D201AFEC7F6}">
      <dgm:prSet/>
      <dgm:spPr/>
      <dgm:t>
        <a:bodyPr/>
        <a:lstStyle/>
        <a:p>
          <a:endParaRPr lang="en-US">
            <a:latin typeface="Myriad Pro" pitchFamily="34" charset="0"/>
          </a:endParaRPr>
        </a:p>
      </dgm:t>
    </dgm:pt>
    <dgm:pt modelId="{EC1143DE-E93E-4D6B-85CC-FA99C31D4294}" type="sibTrans" cxnId="{4AE43C61-5BFB-49CC-B7AD-2D201AFEC7F6}">
      <dgm:prSet/>
      <dgm:spPr/>
      <dgm:t>
        <a:bodyPr/>
        <a:lstStyle/>
        <a:p>
          <a:endParaRPr lang="en-US">
            <a:latin typeface="Myriad Pro" pitchFamily="34" charset="0"/>
          </a:endParaRPr>
        </a:p>
      </dgm:t>
    </dgm:pt>
    <dgm:pt modelId="{09A38359-C49A-4A6C-8DBD-F75440D15851}">
      <dgm:prSet phldrT="[Text]" custT="1"/>
      <dgm:spPr/>
      <dgm:t>
        <a:bodyPr/>
        <a:lstStyle/>
        <a:p>
          <a:r>
            <a:rPr lang="en-US" sz="1200" dirty="0" smtClean="0">
              <a:latin typeface="Myriad Pro" pitchFamily="34" charset="0"/>
              <a:cs typeface="Times New Roman" pitchFamily="18" charset="0"/>
            </a:rPr>
            <a:t>Road map for municipality, advisors, boards/trustees</a:t>
          </a:r>
          <a:endParaRPr lang="en-US" sz="1200" dirty="0">
            <a:latin typeface="Myriad Pro" pitchFamily="34" charset="0"/>
          </a:endParaRPr>
        </a:p>
      </dgm:t>
    </dgm:pt>
    <dgm:pt modelId="{6A5625AA-19DB-4CCF-B1CF-1AD802C70CC9}" type="parTrans" cxnId="{D7389732-8268-4869-A571-891E9ACE1D29}">
      <dgm:prSet/>
      <dgm:spPr/>
      <dgm:t>
        <a:bodyPr/>
        <a:lstStyle/>
        <a:p>
          <a:endParaRPr lang="en-US">
            <a:latin typeface="Myriad Pro" pitchFamily="34" charset="0"/>
          </a:endParaRPr>
        </a:p>
      </dgm:t>
    </dgm:pt>
    <dgm:pt modelId="{448F3D79-E5AE-4DEB-91BF-7DD7F2A34214}" type="sibTrans" cxnId="{D7389732-8268-4869-A571-891E9ACE1D29}">
      <dgm:prSet/>
      <dgm:spPr/>
      <dgm:t>
        <a:bodyPr/>
        <a:lstStyle/>
        <a:p>
          <a:endParaRPr lang="en-US">
            <a:latin typeface="Myriad Pro" pitchFamily="34" charset="0"/>
          </a:endParaRPr>
        </a:p>
      </dgm:t>
    </dgm:pt>
    <dgm:pt modelId="{5EFB3F7C-0136-479C-BCCB-8373A85AEC79}">
      <dgm:prSet custT="1"/>
      <dgm:spPr/>
      <dgm:t>
        <a:bodyPr/>
        <a:lstStyle/>
        <a:p>
          <a:r>
            <a:rPr lang="en-US" sz="1200" dirty="0" smtClean="0">
              <a:latin typeface="Myriad Pro" pitchFamily="34" charset="0"/>
              <a:cs typeface="Times New Roman" pitchFamily="18" charset="0"/>
            </a:rPr>
            <a:t>Assets held to meet current or future health insurance benefits for retirees</a:t>
          </a:r>
        </a:p>
      </dgm:t>
    </dgm:pt>
    <dgm:pt modelId="{44CD122E-473C-4A67-8525-4E0F527653B2}" type="parTrans" cxnId="{0CD97BCC-96CA-4DB4-ACE4-2B6AF4134AE7}">
      <dgm:prSet/>
      <dgm:spPr/>
      <dgm:t>
        <a:bodyPr/>
        <a:lstStyle/>
        <a:p>
          <a:endParaRPr lang="en-US">
            <a:latin typeface="Myriad Pro" pitchFamily="34" charset="0"/>
          </a:endParaRPr>
        </a:p>
      </dgm:t>
    </dgm:pt>
    <dgm:pt modelId="{946FA1AB-D0D8-404D-8B0F-ED1F39A22EF2}" type="sibTrans" cxnId="{0CD97BCC-96CA-4DB4-ACE4-2B6AF4134AE7}">
      <dgm:prSet/>
      <dgm:spPr/>
      <dgm:t>
        <a:bodyPr/>
        <a:lstStyle/>
        <a:p>
          <a:endParaRPr lang="en-US">
            <a:latin typeface="Myriad Pro" pitchFamily="34" charset="0"/>
          </a:endParaRPr>
        </a:p>
      </dgm:t>
    </dgm:pt>
    <dgm:pt modelId="{121A729C-30FC-4579-91BD-A96448C9AE34}">
      <dgm:prSet custT="1"/>
      <dgm:spPr/>
      <dgm:t>
        <a:bodyPr/>
        <a:lstStyle/>
        <a:p>
          <a:r>
            <a:rPr lang="en-US" sz="1200" dirty="0" smtClean="0">
              <a:latin typeface="Myriad Pro" pitchFamily="34" charset="0"/>
              <a:cs typeface="Times New Roman" pitchFamily="18" charset="0"/>
            </a:rPr>
            <a:t>Expendable by appropriation</a:t>
          </a:r>
        </a:p>
      </dgm:t>
    </dgm:pt>
    <dgm:pt modelId="{53D07F9B-49B9-4716-A62A-83AE03B76681}" type="parTrans" cxnId="{7FD45999-1C33-4162-B30D-52184E73262E}">
      <dgm:prSet/>
      <dgm:spPr/>
      <dgm:t>
        <a:bodyPr/>
        <a:lstStyle/>
        <a:p>
          <a:endParaRPr lang="en-US">
            <a:latin typeface="Myriad Pro" pitchFamily="34" charset="0"/>
          </a:endParaRPr>
        </a:p>
      </dgm:t>
    </dgm:pt>
    <dgm:pt modelId="{C91BA517-528E-47DA-8B2F-F32C368C8F3A}" type="sibTrans" cxnId="{7FD45999-1C33-4162-B30D-52184E73262E}">
      <dgm:prSet/>
      <dgm:spPr/>
      <dgm:t>
        <a:bodyPr/>
        <a:lstStyle/>
        <a:p>
          <a:endParaRPr lang="en-US">
            <a:latin typeface="Myriad Pro" pitchFamily="34" charset="0"/>
          </a:endParaRPr>
        </a:p>
      </dgm:t>
    </dgm:pt>
    <dgm:pt modelId="{615CB3B3-7E6D-499E-8574-2CCF3F65F678}">
      <dgm:prSet custT="1"/>
      <dgm:spPr/>
      <dgm:t>
        <a:bodyPr/>
        <a:lstStyle/>
        <a:p>
          <a:r>
            <a:rPr lang="en-US" sz="1200" dirty="0" smtClean="0">
              <a:latin typeface="Myriad Pro" pitchFamily="34" charset="0"/>
              <a:cs typeface="Times New Roman" pitchFamily="18" charset="0"/>
            </a:rPr>
            <a:t>Designate Trustee-Treasurer or 5-13 member board</a:t>
          </a:r>
        </a:p>
        <a:p>
          <a:r>
            <a:rPr lang="en-US" sz="1200" dirty="0" smtClean="0">
              <a:latin typeface="Myriad Pro" pitchFamily="34" charset="0"/>
              <a:cs typeface="Times New Roman" pitchFamily="18" charset="0"/>
            </a:rPr>
            <a:t>MA Legal List for investing unless Prudent Investor Rule (Chapter 203C)is authorized </a:t>
          </a:r>
          <a:endParaRPr lang="en-US" sz="1200" dirty="0">
            <a:latin typeface="Myriad Pro" pitchFamily="34" charset="0"/>
            <a:cs typeface="Times New Roman" pitchFamily="18" charset="0"/>
          </a:endParaRPr>
        </a:p>
      </dgm:t>
    </dgm:pt>
    <dgm:pt modelId="{00306AD6-467A-402B-A24A-3AAD1E6AD878}" type="parTrans" cxnId="{998F4A14-274D-40D8-B8D1-C6F8BDEB146F}">
      <dgm:prSet/>
      <dgm:spPr/>
      <dgm:t>
        <a:bodyPr/>
        <a:lstStyle/>
        <a:p>
          <a:endParaRPr lang="en-US">
            <a:latin typeface="Myriad Pro" pitchFamily="34" charset="0"/>
          </a:endParaRPr>
        </a:p>
      </dgm:t>
    </dgm:pt>
    <dgm:pt modelId="{D72A844C-2F91-4596-A2AA-FE3C9423342A}" type="sibTrans" cxnId="{998F4A14-274D-40D8-B8D1-C6F8BDEB146F}">
      <dgm:prSet/>
      <dgm:spPr/>
      <dgm:t>
        <a:bodyPr/>
        <a:lstStyle/>
        <a:p>
          <a:endParaRPr lang="en-US">
            <a:latin typeface="Myriad Pro" pitchFamily="34" charset="0"/>
          </a:endParaRPr>
        </a:p>
      </dgm:t>
    </dgm:pt>
    <dgm:pt modelId="{DC08D041-8DEC-4AA5-8A54-0187806F3F03}">
      <dgm:prSet custT="1"/>
      <dgm:spPr/>
      <dgm:t>
        <a:bodyPr/>
        <a:lstStyle/>
        <a:p>
          <a:r>
            <a:rPr lang="en-US" sz="1200" dirty="0" smtClean="0">
              <a:latin typeface="Myriad Pro" pitchFamily="34" charset="0"/>
              <a:cs typeface="Times New Roman" pitchFamily="18" charset="0"/>
            </a:rPr>
            <a:t>Name Trustees and define powers</a:t>
          </a:r>
          <a:endParaRPr lang="en-US" sz="1200" dirty="0">
            <a:latin typeface="Myriad Pro" pitchFamily="34" charset="0"/>
            <a:cs typeface="Times New Roman" pitchFamily="18" charset="0"/>
          </a:endParaRPr>
        </a:p>
      </dgm:t>
    </dgm:pt>
    <dgm:pt modelId="{97546F6C-E792-4D85-B917-6183249C85F2}" type="parTrans" cxnId="{C206F6F2-51E0-410F-B506-219BF5C5DBFB}">
      <dgm:prSet/>
      <dgm:spPr/>
      <dgm:t>
        <a:bodyPr/>
        <a:lstStyle/>
        <a:p>
          <a:endParaRPr lang="en-US">
            <a:latin typeface="Myriad Pro" pitchFamily="34" charset="0"/>
          </a:endParaRPr>
        </a:p>
      </dgm:t>
    </dgm:pt>
    <dgm:pt modelId="{58CC1F7F-41A7-496F-9741-DA4380D2EE23}" type="sibTrans" cxnId="{C206F6F2-51E0-410F-B506-219BF5C5DBFB}">
      <dgm:prSet/>
      <dgm:spPr/>
      <dgm:t>
        <a:bodyPr/>
        <a:lstStyle/>
        <a:p>
          <a:endParaRPr lang="en-US">
            <a:latin typeface="Myriad Pro" pitchFamily="34" charset="0"/>
          </a:endParaRPr>
        </a:p>
      </dgm:t>
    </dgm:pt>
    <dgm:pt modelId="{3E31158D-38AC-4316-A8BD-E9F417935B38}">
      <dgm:prSet custT="1"/>
      <dgm:spPr/>
      <dgm:t>
        <a:bodyPr/>
        <a:lstStyle/>
        <a:p>
          <a:r>
            <a:rPr lang="en-US" sz="1200" dirty="0" smtClean="0">
              <a:latin typeface="Myriad Pro" pitchFamily="34" charset="0"/>
              <a:cs typeface="Times New Roman" pitchFamily="18" charset="0"/>
            </a:rPr>
            <a:t>Expendable for beneficiaries (retirees and their dependents)</a:t>
          </a:r>
          <a:endParaRPr lang="en-US" sz="1200" dirty="0">
            <a:latin typeface="Myriad Pro" pitchFamily="34" charset="0"/>
            <a:cs typeface="Times New Roman" pitchFamily="18" charset="0"/>
          </a:endParaRPr>
        </a:p>
      </dgm:t>
    </dgm:pt>
    <dgm:pt modelId="{3870616E-00B3-468F-A2DC-7BA4AC10F58A}" type="parTrans" cxnId="{ED0CCD54-5995-4A71-9B01-4916B4525464}">
      <dgm:prSet/>
      <dgm:spPr/>
      <dgm:t>
        <a:bodyPr/>
        <a:lstStyle/>
        <a:p>
          <a:endParaRPr lang="en-US">
            <a:latin typeface="Myriad Pro" pitchFamily="34" charset="0"/>
          </a:endParaRPr>
        </a:p>
      </dgm:t>
    </dgm:pt>
    <dgm:pt modelId="{FF7C43CA-2DF6-43C7-9C21-A2657A007FD5}" type="sibTrans" cxnId="{ED0CCD54-5995-4A71-9B01-4916B4525464}">
      <dgm:prSet/>
      <dgm:spPr/>
      <dgm:t>
        <a:bodyPr/>
        <a:lstStyle/>
        <a:p>
          <a:endParaRPr lang="en-US">
            <a:latin typeface="Myriad Pro" pitchFamily="34" charset="0"/>
          </a:endParaRPr>
        </a:p>
      </dgm:t>
    </dgm:pt>
    <dgm:pt modelId="{C7800D60-A8C5-4EB8-8105-509361041860}">
      <dgm:prSet custT="1"/>
      <dgm:spPr/>
      <dgm:t>
        <a:bodyPr/>
        <a:lstStyle/>
        <a:p>
          <a:r>
            <a:rPr lang="en-US" sz="1200" dirty="0" smtClean="0">
              <a:latin typeface="Myriad Pro" pitchFamily="34" charset="0"/>
              <a:cs typeface="Times New Roman" pitchFamily="18" charset="0"/>
            </a:rPr>
            <a:t>IRS Section 115(c) Special-purpose government trust</a:t>
          </a:r>
          <a:endParaRPr lang="en-US" sz="1200" dirty="0">
            <a:latin typeface="Myriad Pro" pitchFamily="34" charset="0"/>
            <a:cs typeface="Times New Roman" pitchFamily="18" charset="0"/>
          </a:endParaRPr>
        </a:p>
      </dgm:t>
    </dgm:pt>
    <dgm:pt modelId="{D2A4E35F-701D-4EC6-AE5B-68A20D34B750}" type="parTrans" cxnId="{97E971AF-0C67-4759-95C6-A1AD9DF32A8D}">
      <dgm:prSet/>
      <dgm:spPr/>
      <dgm:t>
        <a:bodyPr/>
        <a:lstStyle/>
        <a:p>
          <a:endParaRPr lang="en-US">
            <a:latin typeface="Myriad Pro" pitchFamily="34" charset="0"/>
          </a:endParaRPr>
        </a:p>
      </dgm:t>
    </dgm:pt>
    <dgm:pt modelId="{52CEEC3C-80FE-4FC9-B007-3D01588F3774}" type="sibTrans" cxnId="{97E971AF-0C67-4759-95C6-A1AD9DF32A8D}">
      <dgm:prSet/>
      <dgm:spPr/>
      <dgm:t>
        <a:bodyPr/>
        <a:lstStyle/>
        <a:p>
          <a:endParaRPr lang="en-US">
            <a:latin typeface="Myriad Pro" pitchFamily="34" charset="0"/>
          </a:endParaRPr>
        </a:p>
      </dgm:t>
    </dgm:pt>
    <dgm:pt modelId="{3821FE21-AAC4-46F1-9A9B-773B4131DED1}">
      <dgm:prSet custT="1"/>
      <dgm:spPr/>
      <dgm:t>
        <a:bodyPr/>
        <a:lstStyle/>
        <a:p>
          <a:r>
            <a:rPr lang="en-US" sz="1200" dirty="0" smtClean="0">
              <a:latin typeface="Myriad Pro" pitchFamily="34" charset="0"/>
              <a:cs typeface="Times New Roman" pitchFamily="18" charset="0"/>
            </a:rPr>
            <a:t>Designed to avoid “trustee risk”</a:t>
          </a:r>
          <a:endParaRPr lang="en-US" sz="1200" dirty="0">
            <a:latin typeface="Myriad Pro" pitchFamily="34" charset="0"/>
            <a:cs typeface="Times New Roman" pitchFamily="18" charset="0"/>
          </a:endParaRPr>
        </a:p>
      </dgm:t>
    </dgm:pt>
    <dgm:pt modelId="{ADCC64B4-9EF9-4362-A8BD-E6CCF01E253E}" type="parTrans" cxnId="{F16B8DB2-293E-4DF2-8E90-9C0C93508B88}">
      <dgm:prSet/>
      <dgm:spPr/>
      <dgm:t>
        <a:bodyPr/>
        <a:lstStyle/>
        <a:p>
          <a:endParaRPr lang="en-US">
            <a:latin typeface="Myriad Pro" pitchFamily="34" charset="0"/>
          </a:endParaRPr>
        </a:p>
      </dgm:t>
    </dgm:pt>
    <dgm:pt modelId="{709142B1-2093-47E2-9F66-315F4D8DA123}" type="sibTrans" cxnId="{F16B8DB2-293E-4DF2-8E90-9C0C93508B88}">
      <dgm:prSet/>
      <dgm:spPr/>
      <dgm:t>
        <a:bodyPr/>
        <a:lstStyle/>
        <a:p>
          <a:endParaRPr lang="en-US">
            <a:latin typeface="Myriad Pro" pitchFamily="34" charset="0"/>
          </a:endParaRPr>
        </a:p>
      </dgm:t>
    </dgm:pt>
    <dgm:pt modelId="{A00232B8-4A5D-44FE-9209-7E17382F613E}">
      <dgm:prSet custT="1"/>
      <dgm:spPr/>
      <dgm:t>
        <a:bodyPr/>
        <a:lstStyle/>
        <a:p>
          <a:r>
            <a:rPr lang="en-US" sz="1200" dirty="0" smtClean="0">
              <a:latin typeface="Myriad Pro" pitchFamily="34" charset="0"/>
              <a:cs typeface="Times New Roman" pitchFamily="18" charset="0"/>
            </a:rPr>
            <a:t>Establish Clear Goals and Objectives</a:t>
          </a:r>
          <a:endParaRPr lang="en-US" sz="1200" dirty="0">
            <a:latin typeface="Myriad Pro" pitchFamily="34" charset="0"/>
            <a:cs typeface="Times New Roman" pitchFamily="18" charset="0"/>
          </a:endParaRPr>
        </a:p>
      </dgm:t>
    </dgm:pt>
    <dgm:pt modelId="{EF6EB3C3-B7C4-4BD2-BC42-33DD5A91C864}" type="parTrans" cxnId="{97E7521A-B63E-4644-80A4-CCDD07D81A7D}">
      <dgm:prSet/>
      <dgm:spPr/>
      <dgm:t>
        <a:bodyPr/>
        <a:lstStyle/>
        <a:p>
          <a:endParaRPr lang="en-US">
            <a:latin typeface="Myriad Pro" pitchFamily="34" charset="0"/>
          </a:endParaRPr>
        </a:p>
      </dgm:t>
    </dgm:pt>
    <dgm:pt modelId="{8BC179C4-3467-4F26-860C-E68298D695D0}" type="sibTrans" cxnId="{97E7521A-B63E-4644-80A4-CCDD07D81A7D}">
      <dgm:prSet/>
      <dgm:spPr/>
      <dgm:t>
        <a:bodyPr/>
        <a:lstStyle/>
        <a:p>
          <a:endParaRPr lang="en-US">
            <a:latin typeface="Myriad Pro" pitchFamily="34" charset="0"/>
          </a:endParaRPr>
        </a:p>
      </dgm:t>
    </dgm:pt>
    <dgm:pt modelId="{FA516CF3-D144-4567-A77F-49EA3F662267}">
      <dgm:prSet custT="1"/>
      <dgm:spPr/>
      <dgm:t>
        <a:bodyPr/>
        <a:lstStyle/>
        <a:p>
          <a:r>
            <a:rPr lang="en-US" sz="1200" dirty="0" smtClean="0">
              <a:latin typeface="Myriad Pro" pitchFamily="34" charset="0"/>
              <a:cs typeface="Times New Roman" pitchFamily="18" charset="0"/>
            </a:rPr>
            <a:t>Outline Measurement, Evaluation and Reporting</a:t>
          </a:r>
          <a:endParaRPr lang="en-US" sz="1200" dirty="0">
            <a:latin typeface="Myriad Pro" pitchFamily="34" charset="0"/>
            <a:cs typeface="Times New Roman" pitchFamily="18" charset="0"/>
          </a:endParaRPr>
        </a:p>
      </dgm:t>
    </dgm:pt>
    <dgm:pt modelId="{2929BA32-CB2C-4483-B8F8-796771F33C21}" type="parTrans" cxnId="{72C683FD-CB85-4702-9221-5ED52A864D51}">
      <dgm:prSet/>
      <dgm:spPr/>
      <dgm:t>
        <a:bodyPr/>
        <a:lstStyle/>
        <a:p>
          <a:endParaRPr lang="en-US">
            <a:latin typeface="Myriad Pro" pitchFamily="34" charset="0"/>
          </a:endParaRPr>
        </a:p>
      </dgm:t>
    </dgm:pt>
    <dgm:pt modelId="{F68BA3BA-038C-4F2D-8913-DA0E90ABFF88}" type="sibTrans" cxnId="{72C683FD-CB85-4702-9221-5ED52A864D51}">
      <dgm:prSet/>
      <dgm:spPr/>
      <dgm:t>
        <a:bodyPr/>
        <a:lstStyle/>
        <a:p>
          <a:endParaRPr lang="en-US">
            <a:latin typeface="Myriad Pro" pitchFamily="34" charset="0"/>
          </a:endParaRPr>
        </a:p>
      </dgm:t>
    </dgm:pt>
    <dgm:pt modelId="{D485DF3B-5002-44B2-B3C7-75E855742D6E}">
      <dgm:prSet phldrT="[Text]" custT="1"/>
      <dgm:spPr/>
      <dgm:t>
        <a:bodyPr anchor="ctr"/>
        <a:lstStyle/>
        <a:p>
          <a:r>
            <a:rPr lang="en-US" sz="1400" b="1" dirty="0" smtClean="0">
              <a:latin typeface="Myriad Pro" pitchFamily="34" charset="0"/>
            </a:rPr>
            <a:t>Funding</a:t>
          </a:r>
          <a:endParaRPr lang="en-US" sz="1400" b="1" dirty="0">
            <a:latin typeface="Myriad Pro" pitchFamily="34" charset="0"/>
          </a:endParaRPr>
        </a:p>
      </dgm:t>
    </dgm:pt>
    <dgm:pt modelId="{A226B34A-E55E-4FDD-9892-07871EBBDAF7}" type="parTrans" cxnId="{9A3DD5B5-871F-4490-88A2-74DF467B3D37}">
      <dgm:prSet/>
      <dgm:spPr/>
      <dgm:t>
        <a:bodyPr/>
        <a:lstStyle/>
        <a:p>
          <a:endParaRPr lang="en-US">
            <a:latin typeface="Myriad Pro" pitchFamily="34" charset="0"/>
          </a:endParaRPr>
        </a:p>
      </dgm:t>
    </dgm:pt>
    <dgm:pt modelId="{B3FE8BBF-ECB6-4352-9858-0EF1239EAD35}" type="sibTrans" cxnId="{9A3DD5B5-871F-4490-88A2-74DF467B3D37}">
      <dgm:prSet/>
      <dgm:spPr/>
      <dgm:t>
        <a:bodyPr/>
        <a:lstStyle/>
        <a:p>
          <a:endParaRPr lang="en-US">
            <a:latin typeface="Myriad Pro" pitchFamily="34" charset="0"/>
          </a:endParaRPr>
        </a:p>
      </dgm:t>
    </dgm:pt>
    <dgm:pt modelId="{FFD8B260-E213-435F-91D0-DE144D62F1BF}">
      <dgm:prSet phldrT="[Text]" custT="1"/>
      <dgm:spPr/>
      <dgm:t>
        <a:bodyPr/>
        <a:lstStyle/>
        <a:p>
          <a:r>
            <a:rPr lang="en-US" sz="1200" b="0" dirty="0" smtClean="0">
              <a:solidFill>
                <a:schemeClr val="tx1"/>
              </a:solidFill>
              <a:latin typeface="Myriad Pro" pitchFamily="34" charset="0"/>
              <a:cs typeface="Times New Roman" pitchFamily="18" charset="0"/>
            </a:rPr>
            <a:t>Establish initial funding</a:t>
          </a:r>
        </a:p>
        <a:p>
          <a:r>
            <a:rPr lang="en-US" sz="1200" b="0" dirty="0" smtClean="0">
              <a:solidFill>
                <a:schemeClr val="tx1"/>
              </a:solidFill>
              <a:latin typeface="Myriad Pro" pitchFamily="34" charset="0"/>
              <a:cs typeface="Times New Roman" pitchFamily="18" charset="0"/>
            </a:rPr>
            <a:t>Establish a written funding plan </a:t>
          </a:r>
        </a:p>
        <a:p>
          <a:r>
            <a:rPr lang="en-US" sz="1200" b="0" dirty="0" smtClean="0">
              <a:solidFill>
                <a:schemeClr val="tx1"/>
              </a:solidFill>
              <a:latin typeface="Myriad Pro" pitchFamily="34" charset="0"/>
              <a:cs typeface="Times New Roman" pitchFamily="18" charset="0"/>
            </a:rPr>
            <a:t>Define achievable annual funding along with source of funds</a:t>
          </a:r>
        </a:p>
        <a:p>
          <a:r>
            <a:rPr lang="en-US" sz="1200" b="0" dirty="0" smtClean="0">
              <a:solidFill>
                <a:schemeClr val="tx1"/>
              </a:solidFill>
              <a:latin typeface="Myriad Pro" pitchFamily="34" charset="0"/>
              <a:cs typeface="Times New Roman" pitchFamily="18" charset="0"/>
            </a:rPr>
            <a:t>Fund for new hires</a:t>
          </a:r>
        </a:p>
      </dgm:t>
    </dgm:pt>
    <dgm:pt modelId="{3D6F34AC-00F0-4067-8E60-56CA4C45D6F6}" type="parTrans" cxnId="{71147B77-E79B-46ED-A828-3B67269E9870}">
      <dgm:prSet/>
      <dgm:spPr/>
      <dgm:t>
        <a:bodyPr/>
        <a:lstStyle/>
        <a:p>
          <a:endParaRPr lang="en-US">
            <a:latin typeface="Myriad Pro" pitchFamily="34" charset="0"/>
          </a:endParaRPr>
        </a:p>
      </dgm:t>
    </dgm:pt>
    <dgm:pt modelId="{3B404D69-5EE4-4A86-9DFF-42A6DD5FB12A}" type="sibTrans" cxnId="{71147B77-E79B-46ED-A828-3B67269E9870}">
      <dgm:prSet/>
      <dgm:spPr/>
      <dgm:t>
        <a:bodyPr/>
        <a:lstStyle/>
        <a:p>
          <a:endParaRPr lang="en-US">
            <a:latin typeface="Myriad Pro" pitchFamily="34" charset="0"/>
          </a:endParaRPr>
        </a:p>
      </dgm:t>
    </dgm:pt>
    <dgm:pt modelId="{02F845B1-BA69-4F4C-B748-D80CD3436721}">
      <dgm:prSet custT="1"/>
      <dgm:spPr/>
      <dgm:t>
        <a:bodyPr anchor="ctr"/>
        <a:lstStyle/>
        <a:p>
          <a:r>
            <a:rPr lang="en-US" sz="1400" b="1" dirty="0" smtClean="0">
              <a:latin typeface="Myriad Pro" pitchFamily="34" charset="0"/>
              <a:cs typeface="Times New Roman" pitchFamily="18" charset="0"/>
            </a:rPr>
            <a:t>Payments</a:t>
          </a:r>
          <a:endParaRPr lang="en-US" sz="1400" b="1" dirty="0">
            <a:latin typeface="Myriad Pro" pitchFamily="34" charset="0"/>
            <a:cs typeface="Times New Roman" pitchFamily="18" charset="0"/>
          </a:endParaRPr>
        </a:p>
      </dgm:t>
    </dgm:pt>
    <dgm:pt modelId="{B17F62A1-864A-45D9-BC4D-5D12D3AE15CD}" type="parTrans" cxnId="{1A881338-F2D0-407C-A0B4-D251E52A62E1}">
      <dgm:prSet/>
      <dgm:spPr/>
      <dgm:t>
        <a:bodyPr/>
        <a:lstStyle/>
        <a:p>
          <a:endParaRPr lang="en-US">
            <a:latin typeface="Myriad Pro" pitchFamily="34" charset="0"/>
          </a:endParaRPr>
        </a:p>
      </dgm:t>
    </dgm:pt>
    <dgm:pt modelId="{60A539DA-2B8E-4BE5-BCF6-333FD9050435}" type="sibTrans" cxnId="{1A881338-F2D0-407C-A0B4-D251E52A62E1}">
      <dgm:prSet/>
      <dgm:spPr/>
      <dgm:t>
        <a:bodyPr/>
        <a:lstStyle/>
        <a:p>
          <a:endParaRPr lang="en-US">
            <a:latin typeface="Myriad Pro" pitchFamily="34" charset="0"/>
          </a:endParaRPr>
        </a:p>
      </dgm:t>
    </dgm:pt>
    <dgm:pt modelId="{698DBDB9-75F3-47BE-B5A4-16B83AF2754C}">
      <dgm:prSet custT="1"/>
      <dgm:spPr/>
      <dgm:t>
        <a:bodyPr/>
        <a:lstStyle/>
        <a:p>
          <a:r>
            <a:rPr lang="en-US" sz="1200" dirty="0" smtClean="0">
              <a:latin typeface="Myriad Pro" pitchFamily="34" charset="0"/>
              <a:cs typeface="Times New Roman" pitchFamily="18" charset="0"/>
            </a:rPr>
            <a:t>Pay as you go for current payments</a:t>
          </a:r>
          <a:endParaRPr lang="en-US" sz="1200" dirty="0">
            <a:latin typeface="Myriad Pro" pitchFamily="34" charset="0"/>
            <a:cs typeface="Times New Roman" pitchFamily="18" charset="0"/>
          </a:endParaRPr>
        </a:p>
      </dgm:t>
    </dgm:pt>
    <dgm:pt modelId="{3224E888-9BCB-46BC-BA99-3F7F387307CE}" type="parTrans" cxnId="{0EC69A6C-629E-44DB-83DA-5935A4CE29A9}">
      <dgm:prSet/>
      <dgm:spPr/>
      <dgm:t>
        <a:bodyPr/>
        <a:lstStyle/>
        <a:p>
          <a:endParaRPr lang="en-US">
            <a:latin typeface="Myriad Pro" pitchFamily="34" charset="0"/>
          </a:endParaRPr>
        </a:p>
      </dgm:t>
    </dgm:pt>
    <dgm:pt modelId="{CF709762-8753-424C-B500-0FC16E25EDAE}" type="sibTrans" cxnId="{0EC69A6C-629E-44DB-83DA-5935A4CE29A9}">
      <dgm:prSet/>
      <dgm:spPr/>
      <dgm:t>
        <a:bodyPr/>
        <a:lstStyle/>
        <a:p>
          <a:endParaRPr lang="en-US">
            <a:latin typeface="Myriad Pro" pitchFamily="34" charset="0"/>
          </a:endParaRPr>
        </a:p>
      </dgm:t>
    </dgm:pt>
    <dgm:pt modelId="{2A2AD392-4D3E-47F8-BD4E-E437F73BCCD0}">
      <dgm:prSet custT="1"/>
      <dgm:spPr/>
      <dgm:t>
        <a:bodyPr/>
        <a:lstStyle/>
        <a:p>
          <a:r>
            <a:rPr lang="en-US" sz="1200" dirty="0" smtClean="0">
              <a:latin typeface="Myriad Pro" pitchFamily="34" charset="0"/>
              <a:cs typeface="Times New Roman" pitchFamily="18" charset="0"/>
            </a:rPr>
            <a:t>Future payments when fully funded</a:t>
          </a:r>
          <a:endParaRPr lang="en-US" sz="1200" dirty="0">
            <a:latin typeface="Myriad Pro" pitchFamily="34" charset="0"/>
            <a:cs typeface="Times New Roman" pitchFamily="18" charset="0"/>
          </a:endParaRPr>
        </a:p>
      </dgm:t>
    </dgm:pt>
    <dgm:pt modelId="{EB8400DC-7B6B-48C6-87EC-814A953F9F45}" type="parTrans" cxnId="{9D380806-DAD8-48D4-B8B6-469336F431D3}">
      <dgm:prSet/>
      <dgm:spPr/>
      <dgm:t>
        <a:bodyPr/>
        <a:lstStyle/>
        <a:p>
          <a:endParaRPr lang="en-US">
            <a:latin typeface="Myriad Pro" pitchFamily="34" charset="0"/>
          </a:endParaRPr>
        </a:p>
      </dgm:t>
    </dgm:pt>
    <dgm:pt modelId="{6155205E-F914-42A6-BE36-D87D05622A04}" type="sibTrans" cxnId="{9D380806-DAD8-48D4-B8B6-469336F431D3}">
      <dgm:prSet/>
      <dgm:spPr/>
      <dgm:t>
        <a:bodyPr/>
        <a:lstStyle/>
        <a:p>
          <a:endParaRPr lang="en-US">
            <a:latin typeface="Myriad Pro" pitchFamily="34" charset="0"/>
          </a:endParaRPr>
        </a:p>
      </dgm:t>
    </dgm:pt>
    <dgm:pt modelId="{BEF9B1BB-6288-46EE-A610-ACED6ED6D219}" type="pres">
      <dgm:prSet presAssocID="{591A0500-4340-4C43-BD84-C2D73197359B}" presName="Name0" presStyleCnt="0">
        <dgm:presLayoutVars>
          <dgm:chMax val="7"/>
          <dgm:chPref val="7"/>
          <dgm:dir/>
          <dgm:animOne val="branch"/>
          <dgm:animLvl val="lvl"/>
        </dgm:presLayoutVars>
      </dgm:prSet>
      <dgm:spPr/>
      <dgm:t>
        <a:bodyPr/>
        <a:lstStyle/>
        <a:p>
          <a:endParaRPr lang="en-US"/>
        </a:p>
      </dgm:t>
    </dgm:pt>
    <dgm:pt modelId="{FFD56A8C-C4F0-4B5B-9342-CA9CB87AD35D}" type="pres">
      <dgm:prSet presAssocID="{72DDB232-A2E2-40EF-9743-45570EF17653}" presName="composite" presStyleCnt="0"/>
      <dgm:spPr/>
    </dgm:pt>
    <dgm:pt modelId="{F6274A93-16B2-4A25-B617-C5E086E85B7B}" type="pres">
      <dgm:prSet presAssocID="{72DDB232-A2E2-40EF-9743-45570EF17653}" presName="BackAccent" presStyleLbl="bgShp" presStyleIdx="0" presStyleCnt="5" custLinFactNeighborX="-735" custLinFactNeighborY="51568"/>
      <dgm:spPr/>
    </dgm:pt>
    <dgm:pt modelId="{9B297DDC-8CE8-4430-A1D6-C671CBC59345}" type="pres">
      <dgm:prSet presAssocID="{72DDB232-A2E2-40EF-9743-45570EF17653}" presName="Accent" presStyleLbl="alignNode1" presStyleIdx="0" presStyleCnt="5" custScaleX="124835" custScaleY="113300" custLinFactNeighborX="-1001" custLinFactNeighborY="48613"/>
      <dgm:spPr/>
    </dgm:pt>
    <dgm:pt modelId="{50E82952-7B92-4AF1-85C9-75626E8F7EE9}" type="pres">
      <dgm:prSet presAssocID="{72DDB232-A2E2-40EF-9743-45570EF17653}" presName="Child" presStyleLbl="revTx" presStyleIdx="0" presStyleCnt="10" custScaleX="118889" custScaleY="179620" custLinFactNeighborX="-807" custLinFactNeighborY="73678">
        <dgm:presLayoutVars>
          <dgm:chMax val="0"/>
          <dgm:chPref val="0"/>
          <dgm:bulletEnabled val="1"/>
        </dgm:presLayoutVars>
      </dgm:prSet>
      <dgm:spPr/>
      <dgm:t>
        <a:bodyPr/>
        <a:lstStyle/>
        <a:p>
          <a:endParaRPr lang="en-US"/>
        </a:p>
      </dgm:t>
    </dgm:pt>
    <dgm:pt modelId="{9165E16A-748B-4444-BAB4-F41D6FF5491B}" type="pres">
      <dgm:prSet presAssocID="{72DDB232-A2E2-40EF-9743-45570EF17653}" presName="Parent" presStyleLbl="revTx" presStyleIdx="1" presStyleCnt="10" custScaleX="116286" custLinFactNeighborX="5556" custLinFactNeighborY="75554">
        <dgm:presLayoutVars>
          <dgm:chMax val="1"/>
          <dgm:chPref val="1"/>
          <dgm:bulletEnabled val="1"/>
        </dgm:presLayoutVars>
      </dgm:prSet>
      <dgm:spPr/>
      <dgm:t>
        <a:bodyPr/>
        <a:lstStyle/>
        <a:p>
          <a:endParaRPr lang="en-US"/>
        </a:p>
      </dgm:t>
    </dgm:pt>
    <dgm:pt modelId="{0D4B7D3C-89A8-447D-90E1-0893E0BE86BD}" type="pres">
      <dgm:prSet presAssocID="{461B946A-C409-42EC-99C7-7D5C5C3020C2}" presName="sibTrans" presStyleCnt="0"/>
      <dgm:spPr/>
    </dgm:pt>
    <dgm:pt modelId="{B388C8C4-450A-47A1-88E7-042FB9794FA4}" type="pres">
      <dgm:prSet presAssocID="{B97327D1-F2AF-46A2-B14C-65C4F234BD95}" presName="composite" presStyleCnt="0"/>
      <dgm:spPr/>
    </dgm:pt>
    <dgm:pt modelId="{32DFA780-71A9-4DDA-8362-5EEE6D2D10DC}" type="pres">
      <dgm:prSet presAssocID="{B97327D1-F2AF-46A2-B14C-65C4F234BD95}" presName="BackAccent" presStyleLbl="bgShp" presStyleIdx="1" presStyleCnt="5"/>
      <dgm:spPr/>
    </dgm:pt>
    <dgm:pt modelId="{8AFAE264-CB00-49FF-9FC2-B95CE4CCAD79}" type="pres">
      <dgm:prSet presAssocID="{B97327D1-F2AF-46A2-B14C-65C4F234BD95}" presName="Accent" presStyleLbl="alignNode1" presStyleIdx="1" presStyleCnt="5"/>
      <dgm:spPr/>
    </dgm:pt>
    <dgm:pt modelId="{479FE382-6EFF-416C-BC17-C801E3245F74}" type="pres">
      <dgm:prSet presAssocID="{B97327D1-F2AF-46A2-B14C-65C4F234BD95}" presName="Child" presStyleLbl="revTx" presStyleIdx="2" presStyleCnt="10" custScaleX="115341" custLinFactNeighborX="-4314" custLinFactNeighborY="23598">
        <dgm:presLayoutVars>
          <dgm:chMax val="0"/>
          <dgm:chPref val="0"/>
          <dgm:bulletEnabled val="1"/>
        </dgm:presLayoutVars>
      </dgm:prSet>
      <dgm:spPr/>
      <dgm:t>
        <a:bodyPr/>
        <a:lstStyle/>
        <a:p>
          <a:endParaRPr lang="en-US"/>
        </a:p>
      </dgm:t>
    </dgm:pt>
    <dgm:pt modelId="{71C1A52F-EC8E-43E3-A2CE-33646CC85515}" type="pres">
      <dgm:prSet presAssocID="{B97327D1-F2AF-46A2-B14C-65C4F234BD95}" presName="Parent" presStyleLbl="revTx" presStyleIdx="3" presStyleCnt="10" custLinFactNeighborX="-3196" custLinFactNeighborY="75277">
        <dgm:presLayoutVars>
          <dgm:chMax val="1"/>
          <dgm:chPref val="1"/>
          <dgm:bulletEnabled val="1"/>
        </dgm:presLayoutVars>
      </dgm:prSet>
      <dgm:spPr/>
      <dgm:t>
        <a:bodyPr/>
        <a:lstStyle/>
        <a:p>
          <a:endParaRPr lang="en-US"/>
        </a:p>
      </dgm:t>
    </dgm:pt>
    <dgm:pt modelId="{0C5A9D7D-191A-420D-96D3-0B412212097C}" type="pres">
      <dgm:prSet presAssocID="{8259604D-A62D-4EA6-BFBB-6F198416428A}" presName="sibTrans" presStyleCnt="0"/>
      <dgm:spPr/>
    </dgm:pt>
    <dgm:pt modelId="{87F973A0-82B9-43D0-B4AD-63AAE732A2EE}" type="pres">
      <dgm:prSet presAssocID="{3D44B66A-8DF8-48EF-A3FD-937A8C170B0B}" presName="composite" presStyleCnt="0"/>
      <dgm:spPr/>
    </dgm:pt>
    <dgm:pt modelId="{5A75F600-C8EE-4A44-9EBE-D2DEF72789C9}" type="pres">
      <dgm:prSet presAssocID="{3D44B66A-8DF8-48EF-A3FD-937A8C170B0B}" presName="BackAccent" presStyleLbl="bgShp" presStyleIdx="2" presStyleCnt="5"/>
      <dgm:spPr/>
    </dgm:pt>
    <dgm:pt modelId="{95D7180B-35AB-48A6-AE28-9CEB1571B251}" type="pres">
      <dgm:prSet presAssocID="{3D44B66A-8DF8-48EF-A3FD-937A8C170B0B}" presName="Accent" presStyleLbl="alignNode1" presStyleIdx="2" presStyleCnt="5"/>
      <dgm:spPr/>
    </dgm:pt>
    <dgm:pt modelId="{08D39505-00A1-4D79-8D58-7A6D54984D8E}" type="pres">
      <dgm:prSet presAssocID="{3D44B66A-8DF8-48EF-A3FD-937A8C170B0B}" presName="Child" presStyleLbl="revTx" presStyleIdx="4" presStyleCnt="10" custScaleX="108244" custLinFactNeighborX="6008" custLinFactNeighborY="25884">
        <dgm:presLayoutVars>
          <dgm:chMax val="0"/>
          <dgm:chPref val="0"/>
          <dgm:bulletEnabled val="1"/>
        </dgm:presLayoutVars>
      </dgm:prSet>
      <dgm:spPr/>
      <dgm:t>
        <a:bodyPr/>
        <a:lstStyle/>
        <a:p>
          <a:endParaRPr lang="en-US"/>
        </a:p>
      </dgm:t>
    </dgm:pt>
    <dgm:pt modelId="{92DC5010-7C47-4A0B-BE41-310DE80CE901}" type="pres">
      <dgm:prSet presAssocID="{3D44B66A-8DF8-48EF-A3FD-937A8C170B0B}" presName="Parent" presStyleLbl="revTx" presStyleIdx="5" presStyleCnt="10" custLinFactNeighborX="-33" custLinFactNeighborY="75554">
        <dgm:presLayoutVars>
          <dgm:chMax val="1"/>
          <dgm:chPref val="1"/>
          <dgm:bulletEnabled val="1"/>
        </dgm:presLayoutVars>
      </dgm:prSet>
      <dgm:spPr/>
      <dgm:t>
        <a:bodyPr/>
        <a:lstStyle/>
        <a:p>
          <a:endParaRPr lang="en-US"/>
        </a:p>
      </dgm:t>
    </dgm:pt>
    <dgm:pt modelId="{FE2DA0F2-5163-4564-80D2-3ED74D051F7C}" type="pres">
      <dgm:prSet presAssocID="{EC1143DE-E93E-4D6B-85CC-FA99C31D4294}" presName="sibTrans" presStyleCnt="0"/>
      <dgm:spPr/>
    </dgm:pt>
    <dgm:pt modelId="{8B81CCCB-D516-4F06-8021-282CC3130D75}" type="pres">
      <dgm:prSet presAssocID="{D485DF3B-5002-44B2-B3C7-75E855742D6E}" presName="composite" presStyleCnt="0"/>
      <dgm:spPr/>
    </dgm:pt>
    <dgm:pt modelId="{5BC08C1F-B24E-449F-BBF3-32D41E4E45F0}" type="pres">
      <dgm:prSet presAssocID="{D485DF3B-5002-44B2-B3C7-75E855742D6E}" presName="BackAccent" presStyleLbl="bgShp" presStyleIdx="3" presStyleCnt="5"/>
      <dgm:spPr/>
    </dgm:pt>
    <dgm:pt modelId="{A7C1A93E-F73F-456D-B141-75C77A2BFED3}" type="pres">
      <dgm:prSet presAssocID="{D485DF3B-5002-44B2-B3C7-75E855742D6E}" presName="Accent" presStyleLbl="alignNode1" presStyleIdx="3" presStyleCnt="5"/>
      <dgm:spPr/>
    </dgm:pt>
    <dgm:pt modelId="{B2C4C773-74F7-411D-BC73-E27AB21919E1}" type="pres">
      <dgm:prSet presAssocID="{D485DF3B-5002-44B2-B3C7-75E855742D6E}" presName="Child" presStyleLbl="revTx" presStyleIdx="6" presStyleCnt="10" custScaleX="116686" custLinFactNeighborX="3963" custLinFactNeighborY="25884">
        <dgm:presLayoutVars>
          <dgm:chMax val="0"/>
          <dgm:chPref val="0"/>
          <dgm:bulletEnabled val="1"/>
        </dgm:presLayoutVars>
      </dgm:prSet>
      <dgm:spPr/>
      <dgm:t>
        <a:bodyPr/>
        <a:lstStyle/>
        <a:p>
          <a:endParaRPr lang="en-US"/>
        </a:p>
      </dgm:t>
    </dgm:pt>
    <dgm:pt modelId="{7D30927C-23D8-4C08-AE3B-7467E2A12B1C}" type="pres">
      <dgm:prSet presAssocID="{D485DF3B-5002-44B2-B3C7-75E855742D6E}" presName="Parent" presStyleLbl="revTx" presStyleIdx="7" presStyleCnt="10">
        <dgm:presLayoutVars>
          <dgm:chMax val="1"/>
          <dgm:chPref val="1"/>
          <dgm:bulletEnabled val="1"/>
        </dgm:presLayoutVars>
      </dgm:prSet>
      <dgm:spPr/>
      <dgm:t>
        <a:bodyPr/>
        <a:lstStyle/>
        <a:p>
          <a:endParaRPr lang="en-US"/>
        </a:p>
      </dgm:t>
    </dgm:pt>
    <dgm:pt modelId="{776F492D-85F0-40B5-9E69-E1023AAD4622}" type="pres">
      <dgm:prSet presAssocID="{B3FE8BBF-ECB6-4352-9858-0EF1239EAD35}" presName="sibTrans" presStyleCnt="0"/>
      <dgm:spPr/>
    </dgm:pt>
    <dgm:pt modelId="{83D92122-832A-4F7C-900E-B75C02656F50}" type="pres">
      <dgm:prSet presAssocID="{02F845B1-BA69-4F4C-B748-D80CD3436721}" presName="composite" presStyleCnt="0"/>
      <dgm:spPr/>
    </dgm:pt>
    <dgm:pt modelId="{3940DDB7-5C98-48BC-BFE5-EBBD3BFB9414}" type="pres">
      <dgm:prSet presAssocID="{02F845B1-BA69-4F4C-B748-D80CD3436721}" presName="BackAccent" presStyleLbl="bgShp" presStyleIdx="4" presStyleCnt="5"/>
      <dgm:spPr/>
    </dgm:pt>
    <dgm:pt modelId="{151117A1-1F93-49DB-A557-8174A4F3DED8}" type="pres">
      <dgm:prSet presAssocID="{02F845B1-BA69-4F4C-B748-D80CD3436721}" presName="Accent" presStyleLbl="alignNode1" presStyleIdx="4" presStyleCnt="5"/>
      <dgm:spPr/>
    </dgm:pt>
    <dgm:pt modelId="{22FE8194-1FD9-4360-81B5-E27FA103E913}" type="pres">
      <dgm:prSet presAssocID="{02F845B1-BA69-4F4C-B748-D80CD3436721}" presName="Child" presStyleLbl="revTx" presStyleIdx="8" presStyleCnt="10" custLinFactNeighborX="-2678" custLinFactNeighborY="25884">
        <dgm:presLayoutVars>
          <dgm:chMax val="0"/>
          <dgm:chPref val="0"/>
          <dgm:bulletEnabled val="1"/>
        </dgm:presLayoutVars>
      </dgm:prSet>
      <dgm:spPr/>
      <dgm:t>
        <a:bodyPr/>
        <a:lstStyle/>
        <a:p>
          <a:endParaRPr lang="en-US"/>
        </a:p>
      </dgm:t>
    </dgm:pt>
    <dgm:pt modelId="{833C0024-9EFD-47D4-A3DC-CAF7BAC6DBCD}" type="pres">
      <dgm:prSet presAssocID="{02F845B1-BA69-4F4C-B748-D80CD3436721}" presName="Parent" presStyleLbl="revTx" presStyleIdx="9" presStyleCnt="10">
        <dgm:presLayoutVars>
          <dgm:chMax val="1"/>
          <dgm:chPref val="1"/>
          <dgm:bulletEnabled val="1"/>
        </dgm:presLayoutVars>
      </dgm:prSet>
      <dgm:spPr/>
      <dgm:t>
        <a:bodyPr/>
        <a:lstStyle/>
        <a:p>
          <a:endParaRPr lang="en-US"/>
        </a:p>
      </dgm:t>
    </dgm:pt>
  </dgm:ptLst>
  <dgm:cxnLst>
    <dgm:cxn modelId="{D1A20E22-1996-44EB-AABF-BEDF0DD88E2D}" type="presOf" srcId="{591A0500-4340-4C43-BD84-C2D73197359B}" destId="{BEF9B1BB-6288-46EE-A610-ACED6ED6D219}" srcOrd="0" destOrd="0" presId="urn:microsoft.com/office/officeart/2008/layout/IncreasingCircleProcess"/>
    <dgm:cxn modelId="{0372EBF6-AFD7-41BA-BF08-E1E5AD6BF8D1}" type="presOf" srcId="{72DDB232-A2E2-40EF-9743-45570EF17653}" destId="{9165E16A-748B-4444-BAB4-F41D6FF5491B}" srcOrd="0" destOrd="0" presId="urn:microsoft.com/office/officeart/2008/layout/IncreasingCircleProcess"/>
    <dgm:cxn modelId="{93E88688-9B2B-4728-B08F-C63F90E23F92}" type="presOf" srcId="{DC08D041-8DEC-4AA5-8A54-0187806F3F03}" destId="{479FE382-6EFF-416C-BC17-C801E3245F74}" srcOrd="0" destOrd="1" presId="urn:microsoft.com/office/officeart/2008/layout/IncreasingCircleProcess"/>
    <dgm:cxn modelId="{9D380806-DAD8-48D4-B8B6-469336F431D3}" srcId="{02F845B1-BA69-4F4C-B748-D80CD3436721}" destId="{2A2AD392-4D3E-47F8-BD4E-E437F73BCCD0}" srcOrd="1" destOrd="0" parTransId="{EB8400DC-7B6B-48C6-87EC-814A953F9F45}" sibTransId="{6155205E-F914-42A6-BE36-D87D05622A04}"/>
    <dgm:cxn modelId="{217AE1B8-0F13-4E0F-9A4B-1E8753985333}" type="presOf" srcId="{5EFB3F7C-0136-479C-BCCB-8373A85AEC79}" destId="{50E82952-7B92-4AF1-85C9-75626E8F7EE9}" srcOrd="0" destOrd="1" presId="urn:microsoft.com/office/officeart/2008/layout/IncreasingCircleProcess"/>
    <dgm:cxn modelId="{D02263DD-96EE-47A6-BF27-B50382CFD85D}" type="presOf" srcId="{615CB3B3-7E6D-499E-8574-2CCF3F65F678}" destId="{50E82952-7B92-4AF1-85C9-75626E8F7EE9}" srcOrd="0" destOrd="3" presId="urn:microsoft.com/office/officeart/2008/layout/IncreasingCircleProcess"/>
    <dgm:cxn modelId="{CD935FE4-7211-4AAE-8C26-605E368A4B11}" type="presOf" srcId="{B97327D1-F2AF-46A2-B14C-65C4F234BD95}" destId="{71C1A52F-EC8E-43E3-A2CE-33646CC85515}" srcOrd="0" destOrd="0" presId="urn:microsoft.com/office/officeart/2008/layout/IncreasingCircleProcess"/>
    <dgm:cxn modelId="{1A881338-F2D0-407C-A0B4-D251E52A62E1}" srcId="{591A0500-4340-4C43-BD84-C2D73197359B}" destId="{02F845B1-BA69-4F4C-B748-D80CD3436721}" srcOrd="4" destOrd="0" parTransId="{B17F62A1-864A-45D9-BC4D-5D12D3AE15CD}" sibTransId="{60A539DA-2B8E-4BE5-BCF6-333FD9050435}"/>
    <dgm:cxn modelId="{14AC24A4-DB30-42A8-A79A-589F83E91AA5}" srcId="{591A0500-4340-4C43-BD84-C2D73197359B}" destId="{72DDB232-A2E2-40EF-9743-45570EF17653}" srcOrd="0" destOrd="0" parTransId="{9C60B2A6-03EF-44DB-B6BB-B61E3662E741}" sibTransId="{461B946A-C409-42EC-99C7-7D5C5C3020C2}"/>
    <dgm:cxn modelId="{ED0CCD54-5995-4A71-9B01-4916B4525464}" srcId="{B97327D1-F2AF-46A2-B14C-65C4F234BD95}" destId="{3E31158D-38AC-4316-A8BD-E9F417935B38}" srcOrd="2" destOrd="0" parTransId="{3870616E-00B3-468F-A2DC-7BA4AC10F58A}" sibTransId="{FF7C43CA-2DF6-43C7-9C21-A2657A007FD5}"/>
    <dgm:cxn modelId="{300F16E4-6221-40F1-816B-479068F24DC6}" type="presOf" srcId="{3D44B66A-8DF8-48EF-A3FD-937A8C170B0B}" destId="{92DC5010-7C47-4A0B-BE41-310DE80CE901}" srcOrd="0" destOrd="0" presId="urn:microsoft.com/office/officeart/2008/layout/IncreasingCircleProcess"/>
    <dgm:cxn modelId="{386E266D-ACB4-4F14-A277-3C2CE72405BE}" srcId="{B97327D1-F2AF-46A2-B14C-65C4F234BD95}" destId="{CE70ECCC-CCE6-44F2-B7A4-CC90AB3DD484}" srcOrd="0" destOrd="0" parTransId="{6E31E301-9DBE-428B-B882-28D89E20F9FD}" sibTransId="{785E4A4E-D227-4C3F-9C06-0FBFDFBCFCAF}"/>
    <dgm:cxn modelId="{C206F6F2-51E0-410F-B506-219BF5C5DBFB}" srcId="{B97327D1-F2AF-46A2-B14C-65C4F234BD95}" destId="{DC08D041-8DEC-4AA5-8A54-0187806F3F03}" srcOrd="1" destOrd="0" parTransId="{97546F6C-E792-4D85-B917-6183249C85F2}" sibTransId="{58CC1F7F-41A7-496F-9741-DA4380D2EE23}"/>
    <dgm:cxn modelId="{D2D0DF1D-668B-4C67-AA21-2EF96676EC65}" type="presOf" srcId="{C7800D60-A8C5-4EB8-8105-509361041860}" destId="{479FE382-6EFF-416C-BC17-C801E3245F74}" srcOrd="0" destOrd="3" presId="urn:microsoft.com/office/officeart/2008/layout/IncreasingCircleProcess"/>
    <dgm:cxn modelId="{72C683FD-CB85-4702-9221-5ED52A864D51}" srcId="{3D44B66A-8DF8-48EF-A3FD-937A8C170B0B}" destId="{FA516CF3-D144-4567-A77F-49EA3F662267}" srcOrd="3" destOrd="0" parTransId="{2929BA32-CB2C-4483-B8F8-796771F33C21}" sibTransId="{F68BA3BA-038C-4F2D-8913-DA0E90ABFF88}"/>
    <dgm:cxn modelId="{B602F575-4B37-476F-931A-C40F18072523}" type="presOf" srcId="{698DBDB9-75F3-47BE-B5A4-16B83AF2754C}" destId="{22FE8194-1FD9-4360-81B5-E27FA103E913}" srcOrd="0" destOrd="0" presId="urn:microsoft.com/office/officeart/2008/layout/IncreasingCircleProcess"/>
    <dgm:cxn modelId="{F3DE1546-3FED-4991-896D-AC2F0B6B02F1}" srcId="{72DDB232-A2E2-40EF-9743-45570EF17653}" destId="{1BC7FCBA-9101-41D2-9F5C-48F792FDC411}" srcOrd="0" destOrd="0" parTransId="{FCBEEF1F-1C5D-42CD-B0D2-098A7FA2A1A6}" sibTransId="{6725E741-3FC9-4F55-9EBF-683E4A169296}"/>
    <dgm:cxn modelId="{97E971AF-0C67-4759-95C6-A1AD9DF32A8D}" srcId="{B97327D1-F2AF-46A2-B14C-65C4F234BD95}" destId="{C7800D60-A8C5-4EB8-8105-509361041860}" srcOrd="3" destOrd="0" parTransId="{D2A4E35F-701D-4EC6-AE5B-68A20D34B750}" sibTransId="{52CEEC3C-80FE-4FC9-B007-3D01588F3774}"/>
    <dgm:cxn modelId="{74E04802-2021-4498-8C8D-0CBC188D0439}" type="presOf" srcId="{3821FE21-AAC4-46F1-9A9B-773B4131DED1}" destId="{08D39505-00A1-4D79-8D58-7A6D54984D8E}" srcOrd="0" destOrd="1" presId="urn:microsoft.com/office/officeart/2008/layout/IncreasingCircleProcess"/>
    <dgm:cxn modelId="{998F4A14-274D-40D8-B8D1-C6F8BDEB146F}" srcId="{72DDB232-A2E2-40EF-9743-45570EF17653}" destId="{615CB3B3-7E6D-499E-8574-2CCF3F65F678}" srcOrd="3" destOrd="0" parTransId="{00306AD6-467A-402B-A24A-3AAD1E6AD878}" sibTransId="{D72A844C-2F91-4596-A2AA-FE3C9423342A}"/>
    <dgm:cxn modelId="{F16B8DB2-293E-4DF2-8E90-9C0C93508B88}" srcId="{3D44B66A-8DF8-48EF-A3FD-937A8C170B0B}" destId="{3821FE21-AAC4-46F1-9A9B-773B4131DED1}" srcOrd="1" destOrd="0" parTransId="{ADCC64B4-9EF9-4362-A8BD-E6CCF01E253E}" sibTransId="{709142B1-2093-47E2-9F66-315F4D8DA123}"/>
    <dgm:cxn modelId="{4AE43C61-5BFB-49CC-B7AD-2D201AFEC7F6}" srcId="{591A0500-4340-4C43-BD84-C2D73197359B}" destId="{3D44B66A-8DF8-48EF-A3FD-937A8C170B0B}" srcOrd="2" destOrd="0" parTransId="{FD2C8B1B-BD1A-40C5-9E02-E4534E8EBF2C}" sibTransId="{EC1143DE-E93E-4D6B-85CC-FA99C31D4294}"/>
    <dgm:cxn modelId="{012EEFE7-CA5B-46A1-B796-6A8E0C6971E5}" type="presOf" srcId="{CE70ECCC-CCE6-44F2-B7A4-CC90AB3DD484}" destId="{479FE382-6EFF-416C-BC17-C801E3245F74}" srcOrd="0" destOrd="0" presId="urn:microsoft.com/office/officeart/2008/layout/IncreasingCircleProcess"/>
    <dgm:cxn modelId="{B478995E-4488-45B6-861D-D10DCC9228DF}" type="presOf" srcId="{2A2AD392-4D3E-47F8-BD4E-E437F73BCCD0}" destId="{22FE8194-1FD9-4360-81B5-E27FA103E913}" srcOrd="0" destOrd="1" presId="urn:microsoft.com/office/officeart/2008/layout/IncreasingCircleProcess"/>
    <dgm:cxn modelId="{71147B77-E79B-46ED-A828-3B67269E9870}" srcId="{D485DF3B-5002-44B2-B3C7-75E855742D6E}" destId="{FFD8B260-E213-435F-91D0-DE144D62F1BF}" srcOrd="0" destOrd="0" parTransId="{3D6F34AC-00F0-4067-8E60-56CA4C45D6F6}" sibTransId="{3B404D69-5EE4-4A86-9DFF-42A6DD5FB12A}"/>
    <dgm:cxn modelId="{EA0B42DC-ABAC-42B5-A708-E9C5FA2733A4}" type="presOf" srcId="{D485DF3B-5002-44B2-B3C7-75E855742D6E}" destId="{7D30927C-23D8-4C08-AE3B-7467E2A12B1C}" srcOrd="0" destOrd="0" presId="urn:microsoft.com/office/officeart/2008/layout/IncreasingCircleProcess"/>
    <dgm:cxn modelId="{7F734DA2-8B1C-4BE1-83D1-346E52A86857}" type="presOf" srcId="{FFD8B260-E213-435F-91D0-DE144D62F1BF}" destId="{B2C4C773-74F7-411D-BC73-E27AB21919E1}" srcOrd="0" destOrd="0" presId="urn:microsoft.com/office/officeart/2008/layout/IncreasingCircleProcess"/>
    <dgm:cxn modelId="{5D4A6308-16CA-4DB4-A709-369A8565E382}" type="presOf" srcId="{02F845B1-BA69-4F4C-B748-D80CD3436721}" destId="{833C0024-9EFD-47D4-A3DC-CAF7BAC6DBCD}" srcOrd="0" destOrd="0" presId="urn:microsoft.com/office/officeart/2008/layout/IncreasingCircleProcess"/>
    <dgm:cxn modelId="{7FD45999-1C33-4162-B30D-52184E73262E}" srcId="{72DDB232-A2E2-40EF-9743-45570EF17653}" destId="{121A729C-30FC-4579-91BD-A96448C9AE34}" srcOrd="2" destOrd="0" parTransId="{53D07F9B-49B9-4716-A62A-83AE03B76681}" sibTransId="{C91BA517-528E-47DA-8B2F-F32C368C8F3A}"/>
    <dgm:cxn modelId="{FBE04CFE-530E-4BAF-8951-8845745B4039}" type="presOf" srcId="{09A38359-C49A-4A6C-8DBD-F75440D15851}" destId="{08D39505-00A1-4D79-8D58-7A6D54984D8E}" srcOrd="0" destOrd="0" presId="urn:microsoft.com/office/officeart/2008/layout/IncreasingCircleProcess"/>
    <dgm:cxn modelId="{96883F30-DC47-4072-9C83-8D730A7E96D7}" type="presOf" srcId="{3E31158D-38AC-4316-A8BD-E9F417935B38}" destId="{479FE382-6EFF-416C-BC17-C801E3245F74}" srcOrd="0" destOrd="2" presId="urn:microsoft.com/office/officeart/2008/layout/IncreasingCircleProcess"/>
    <dgm:cxn modelId="{0CD97BCC-96CA-4DB4-ACE4-2B6AF4134AE7}" srcId="{72DDB232-A2E2-40EF-9743-45570EF17653}" destId="{5EFB3F7C-0136-479C-BCCB-8373A85AEC79}" srcOrd="1" destOrd="0" parTransId="{44CD122E-473C-4A67-8525-4E0F527653B2}" sibTransId="{946FA1AB-D0D8-404D-8B0F-ED1F39A22EF2}"/>
    <dgm:cxn modelId="{75788D0B-A164-4D9C-B54A-C0C78C1C3EF5}" type="presOf" srcId="{1BC7FCBA-9101-41D2-9F5C-48F792FDC411}" destId="{50E82952-7B92-4AF1-85C9-75626E8F7EE9}" srcOrd="0" destOrd="0" presId="urn:microsoft.com/office/officeart/2008/layout/IncreasingCircleProcess"/>
    <dgm:cxn modelId="{0EC69A6C-629E-44DB-83DA-5935A4CE29A9}" srcId="{02F845B1-BA69-4F4C-B748-D80CD3436721}" destId="{698DBDB9-75F3-47BE-B5A4-16B83AF2754C}" srcOrd="0" destOrd="0" parTransId="{3224E888-9BCB-46BC-BA99-3F7F387307CE}" sibTransId="{CF709762-8753-424C-B500-0FC16E25EDAE}"/>
    <dgm:cxn modelId="{6B0B23ED-6C39-4B4B-83FA-1DA77108A43E}" type="presOf" srcId="{121A729C-30FC-4579-91BD-A96448C9AE34}" destId="{50E82952-7B92-4AF1-85C9-75626E8F7EE9}" srcOrd="0" destOrd="2" presId="urn:microsoft.com/office/officeart/2008/layout/IncreasingCircleProcess"/>
    <dgm:cxn modelId="{F240ED5C-EB74-493B-B066-F19D0B8FD43B}" srcId="{591A0500-4340-4C43-BD84-C2D73197359B}" destId="{B97327D1-F2AF-46A2-B14C-65C4F234BD95}" srcOrd="1" destOrd="0" parTransId="{4F7EF982-1A19-4AFB-AA57-F8E0D5BF11FD}" sibTransId="{8259604D-A62D-4EA6-BFBB-6F198416428A}"/>
    <dgm:cxn modelId="{D7389732-8268-4869-A571-891E9ACE1D29}" srcId="{3D44B66A-8DF8-48EF-A3FD-937A8C170B0B}" destId="{09A38359-C49A-4A6C-8DBD-F75440D15851}" srcOrd="0" destOrd="0" parTransId="{6A5625AA-19DB-4CCF-B1CF-1AD802C70CC9}" sibTransId="{448F3D79-E5AE-4DEB-91BF-7DD7F2A34214}"/>
    <dgm:cxn modelId="{E0738460-37C0-404B-8ADC-510961EE44FE}" type="presOf" srcId="{A00232B8-4A5D-44FE-9209-7E17382F613E}" destId="{08D39505-00A1-4D79-8D58-7A6D54984D8E}" srcOrd="0" destOrd="2" presId="urn:microsoft.com/office/officeart/2008/layout/IncreasingCircleProcess"/>
    <dgm:cxn modelId="{97E7521A-B63E-4644-80A4-CCDD07D81A7D}" srcId="{3D44B66A-8DF8-48EF-A3FD-937A8C170B0B}" destId="{A00232B8-4A5D-44FE-9209-7E17382F613E}" srcOrd="2" destOrd="0" parTransId="{EF6EB3C3-B7C4-4BD2-BC42-33DD5A91C864}" sibTransId="{8BC179C4-3467-4F26-860C-E68298D695D0}"/>
    <dgm:cxn modelId="{3F714154-C3F2-447F-9C2C-C532423BF0FF}" type="presOf" srcId="{FA516CF3-D144-4567-A77F-49EA3F662267}" destId="{08D39505-00A1-4D79-8D58-7A6D54984D8E}" srcOrd="0" destOrd="3" presId="urn:microsoft.com/office/officeart/2008/layout/IncreasingCircleProcess"/>
    <dgm:cxn modelId="{9A3DD5B5-871F-4490-88A2-74DF467B3D37}" srcId="{591A0500-4340-4C43-BD84-C2D73197359B}" destId="{D485DF3B-5002-44B2-B3C7-75E855742D6E}" srcOrd="3" destOrd="0" parTransId="{A226B34A-E55E-4FDD-9892-07871EBBDAF7}" sibTransId="{B3FE8BBF-ECB6-4352-9858-0EF1239EAD35}"/>
    <dgm:cxn modelId="{D4CD96D1-517A-43C9-8299-F9054884BDD5}" type="presParOf" srcId="{BEF9B1BB-6288-46EE-A610-ACED6ED6D219}" destId="{FFD56A8C-C4F0-4B5B-9342-CA9CB87AD35D}" srcOrd="0" destOrd="0" presId="urn:microsoft.com/office/officeart/2008/layout/IncreasingCircleProcess"/>
    <dgm:cxn modelId="{62321C99-74CB-4430-83CD-E6D7BCDF0BC0}" type="presParOf" srcId="{FFD56A8C-C4F0-4B5B-9342-CA9CB87AD35D}" destId="{F6274A93-16B2-4A25-B617-C5E086E85B7B}" srcOrd="0" destOrd="0" presId="urn:microsoft.com/office/officeart/2008/layout/IncreasingCircleProcess"/>
    <dgm:cxn modelId="{924CE4FE-F140-41DA-9B4F-AA49C7F10F80}" type="presParOf" srcId="{FFD56A8C-C4F0-4B5B-9342-CA9CB87AD35D}" destId="{9B297DDC-8CE8-4430-A1D6-C671CBC59345}" srcOrd="1" destOrd="0" presId="urn:microsoft.com/office/officeart/2008/layout/IncreasingCircleProcess"/>
    <dgm:cxn modelId="{1B1E2B89-1446-44E2-950E-FA663A0727FC}" type="presParOf" srcId="{FFD56A8C-C4F0-4B5B-9342-CA9CB87AD35D}" destId="{50E82952-7B92-4AF1-85C9-75626E8F7EE9}" srcOrd="2" destOrd="0" presId="urn:microsoft.com/office/officeart/2008/layout/IncreasingCircleProcess"/>
    <dgm:cxn modelId="{D71216CF-93C8-4CDB-BE31-925CC7BC1341}" type="presParOf" srcId="{FFD56A8C-C4F0-4B5B-9342-CA9CB87AD35D}" destId="{9165E16A-748B-4444-BAB4-F41D6FF5491B}" srcOrd="3" destOrd="0" presId="urn:microsoft.com/office/officeart/2008/layout/IncreasingCircleProcess"/>
    <dgm:cxn modelId="{4C07F5B4-CD36-4062-8708-C37DB9CC7CC0}" type="presParOf" srcId="{BEF9B1BB-6288-46EE-A610-ACED6ED6D219}" destId="{0D4B7D3C-89A8-447D-90E1-0893E0BE86BD}" srcOrd="1" destOrd="0" presId="urn:microsoft.com/office/officeart/2008/layout/IncreasingCircleProcess"/>
    <dgm:cxn modelId="{235035E7-3EC3-433B-BC65-0233CC9C1401}" type="presParOf" srcId="{BEF9B1BB-6288-46EE-A610-ACED6ED6D219}" destId="{B388C8C4-450A-47A1-88E7-042FB9794FA4}" srcOrd="2" destOrd="0" presId="urn:microsoft.com/office/officeart/2008/layout/IncreasingCircleProcess"/>
    <dgm:cxn modelId="{DE9ED4E2-2AC0-401B-AAF7-C48F6B55C439}" type="presParOf" srcId="{B388C8C4-450A-47A1-88E7-042FB9794FA4}" destId="{32DFA780-71A9-4DDA-8362-5EEE6D2D10DC}" srcOrd="0" destOrd="0" presId="urn:microsoft.com/office/officeart/2008/layout/IncreasingCircleProcess"/>
    <dgm:cxn modelId="{8F36DA18-06EB-464F-A87C-38398C2F10BE}" type="presParOf" srcId="{B388C8C4-450A-47A1-88E7-042FB9794FA4}" destId="{8AFAE264-CB00-49FF-9FC2-B95CE4CCAD79}" srcOrd="1" destOrd="0" presId="urn:microsoft.com/office/officeart/2008/layout/IncreasingCircleProcess"/>
    <dgm:cxn modelId="{6B87CED1-0ECC-4F3C-B6A7-F2D8CEBB0D99}" type="presParOf" srcId="{B388C8C4-450A-47A1-88E7-042FB9794FA4}" destId="{479FE382-6EFF-416C-BC17-C801E3245F74}" srcOrd="2" destOrd="0" presId="urn:microsoft.com/office/officeart/2008/layout/IncreasingCircleProcess"/>
    <dgm:cxn modelId="{4C3DA822-EB12-4671-AE85-36142E57D301}" type="presParOf" srcId="{B388C8C4-450A-47A1-88E7-042FB9794FA4}" destId="{71C1A52F-EC8E-43E3-A2CE-33646CC85515}" srcOrd="3" destOrd="0" presId="urn:microsoft.com/office/officeart/2008/layout/IncreasingCircleProcess"/>
    <dgm:cxn modelId="{76210336-9F1B-443C-ABFE-762B084620FC}" type="presParOf" srcId="{BEF9B1BB-6288-46EE-A610-ACED6ED6D219}" destId="{0C5A9D7D-191A-420D-96D3-0B412212097C}" srcOrd="3" destOrd="0" presId="urn:microsoft.com/office/officeart/2008/layout/IncreasingCircleProcess"/>
    <dgm:cxn modelId="{A1A83716-1C51-4493-9904-D8B28A0AF149}" type="presParOf" srcId="{BEF9B1BB-6288-46EE-A610-ACED6ED6D219}" destId="{87F973A0-82B9-43D0-B4AD-63AAE732A2EE}" srcOrd="4" destOrd="0" presId="urn:microsoft.com/office/officeart/2008/layout/IncreasingCircleProcess"/>
    <dgm:cxn modelId="{377DDCEC-B2E9-4EFE-A5EA-93752BD57038}" type="presParOf" srcId="{87F973A0-82B9-43D0-B4AD-63AAE732A2EE}" destId="{5A75F600-C8EE-4A44-9EBE-D2DEF72789C9}" srcOrd="0" destOrd="0" presId="urn:microsoft.com/office/officeart/2008/layout/IncreasingCircleProcess"/>
    <dgm:cxn modelId="{112913DA-CB77-4E41-B13E-8E04EDB8F1BE}" type="presParOf" srcId="{87F973A0-82B9-43D0-B4AD-63AAE732A2EE}" destId="{95D7180B-35AB-48A6-AE28-9CEB1571B251}" srcOrd="1" destOrd="0" presId="urn:microsoft.com/office/officeart/2008/layout/IncreasingCircleProcess"/>
    <dgm:cxn modelId="{E63583D1-49DC-4A1C-B1B6-9022D1E02FA5}" type="presParOf" srcId="{87F973A0-82B9-43D0-B4AD-63AAE732A2EE}" destId="{08D39505-00A1-4D79-8D58-7A6D54984D8E}" srcOrd="2" destOrd="0" presId="urn:microsoft.com/office/officeart/2008/layout/IncreasingCircleProcess"/>
    <dgm:cxn modelId="{F18D3A4B-2D91-4269-BF48-951DE9495D84}" type="presParOf" srcId="{87F973A0-82B9-43D0-B4AD-63AAE732A2EE}" destId="{92DC5010-7C47-4A0B-BE41-310DE80CE901}" srcOrd="3" destOrd="0" presId="urn:microsoft.com/office/officeart/2008/layout/IncreasingCircleProcess"/>
    <dgm:cxn modelId="{D6180DBF-AE9D-46BE-B56F-0D0A72074DD0}" type="presParOf" srcId="{BEF9B1BB-6288-46EE-A610-ACED6ED6D219}" destId="{FE2DA0F2-5163-4564-80D2-3ED74D051F7C}" srcOrd="5" destOrd="0" presId="urn:microsoft.com/office/officeart/2008/layout/IncreasingCircleProcess"/>
    <dgm:cxn modelId="{43F99642-56EB-4ACA-BF5D-EE950C095610}" type="presParOf" srcId="{BEF9B1BB-6288-46EE-A610-ACED6ED6D219}" destId="{8B81CCCB-D516-4F06-8021-282CC3130D75}" srcOrd="6" destOrd="0" presId="urn:microsoft.com/office/officeart/2008/layout/IncreasingCircleProcess"/>
    <dgm:cxn modelId="{ECFFDAE6-17CF-493D-87E0-7F4B8567F335}" type="presParOf" srcId="{8B81CCCB-D516-4F06-8021-282CC3130D75}" destId="{5BC08C1F-B24E-449F-BBF3-32D41E4E45F0}" srcOrd="0" destOrd="0" presId="urn:microsoft.com/office/officeart/2008/layout/IncreasingCircleProcess"/>
    <dgm:cxn modelId="{4AB0BC1B-9D94-4030-8C56-EB348909DA2F}" type="presParOf" srcId="{8B81CCCB-D516-4F06-8021-282CC3130D75}" destId="{A7C1A93E-F73F-456D-B141-75C77A2BFED3}" srcOrd="1" destOrd="0" presId="urn:microsoft.com/office/officeart/2008/layout/IncreasingCircleProcess"/>
    <dgm:cxn modelId="{887DE091-71B1-4DCE-B3CE-C46A0827859D}" type="presParOf" srcId="{8B81CCCB-D516-4F06-8021-282CC3130D75}" destId="{B2C4C773-74F7-411D-BC73-E27AB21919E1}" srcOrd="2" destOrd="0" presId="urn:microsoft.com/office/officeart/2008/layout/IncreasingCircleProcess"/>
    <dgm:cxn modelId="{0D85F00C-0BC8-4824-A7BB-01DC336B2C81}" type="presParOf" srcId="{8B81CCCB-D516-4F06-8021-282CC3130D75}" destId="{7D30927C-23D8-4C08-AE3B-7467E2A12B1C}" srcOrd="3" destOrd="0" presId="urn:microsoft.com/office/officeart/2008/layout/IncreasingCircleProcess"/>
    <dgm:cxn modelId="{C18BF4AD-22AC-49C2-BCE7-BF60CD59ECDD}" type="presParOf" srcId="{BEF9B1BB-6288-46EE-A610-ACED6ED6D219}" destId="{776F492D-85F0-40B5-9E69-E1023AAD4622}" srcOrd="7" destOrd="0" presId="urn:microsoft.com/office/officeart/2008/layout/IncreasingCircleProcess"/>
    <dgm:cxn modelId="{8200C320-2FBD-453D-9515-CC859DB1A62C}" type="presParOf" srcId="{BEF9B1BB-6288-46EE-A610-ACED6ED6D219}" destId="{83D92122-832A-4F7C-900E-B75C02656F50}" srcOrd="8" destOrd="0" presId="urn:microsoft.com/office/officeart/2008/layout/IncreasingCircleProcess"/>
    <dgm:cxn modelId="{5956A0AC-0974-4629-90C5-400B694BCF55}" type="presParOf" srcId="{83D92122-832A-4F7C-900E-B75C02656F50}" destId="{3940DDB7-5C98-48BC-BFE5-EBBD3BFB9414}" srcOrd="0" destOrd="0" presId="urn:microsoft.com/office/officeart/2008/layout/IncreasingCircleProcess"/>
    <dgm:cxn modelId="{E4AB4E47-8ADD-43D7-9A8F-D603771DB648}" type="presParOf" srcId="{83D92122-832A-4F7C-900E-B75C02656F50}" destId="{151117A1-1F93-49DB-A557-8174A4F3DED8}" srcOrd="1" destOrd="0" presId="urn:microsoft.com/office/officeart/2008/layout/IncreasingCircleProcess"/>
    <dgm:cxn modelId="{2F103870-A6DE-483D-B2DF-B769493E7625}" type="presParOf" srcId="{83D92122-832A-4F7C-900E-B75C02656F50}" destId="{22FE8194-1FD9-4360-81B5-E27FA103E913}" srcOrd="2" destOrd="0" presId="urn:microsoft.com/office/officeart/2008/layout/IncreasingCircleProcess"/>
    <dgm:cxn modelId="{A074BDDF-0321-405D-933E-35ECCD815F77}" type="presParOf" srcId="{83D92122-832A-4F7C-900E-B75C02656F50}" destId="{833C0024-9EFD-47D4-A3DC-CAF7BAC6DBCD}" srcOrd="3" destOrd="0" presId="urn:microsoft.com/office/officeart/2008/layout/IncreasingCircle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7" tIns="46584" rIns="93167" bIns="46584" rtlCol="0"/>
          <a:lstStyle>
            <a:lvl1pPr algn="l" defTabSz="465783" fontAlgn="auto">
              <a:spcBef>
                <a:spcPts val="0"/>
              </a:spcBef>
              <a:spcAft>
                <a:spcPts val="0"/>
              </a:spcAft>
              <a:defRPr sz="1200" dirty="0">
                <a:latin typeface="Myriad Pro"/>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67" tIns="46584" rIns="93167" bIns="46584" numCol="1" anchor="t" anchorCtr="0" compatLnSpc="1">
            <a:prstTxWarp prst="textNoShape">
              <a:avLst/>
            </a:prstTxWarp>
          </a:bodyPr>
          <a:lstStyle>
            <a:lvl1pPr algn="r">
              <a:defRPr sz="1200">
                <a:latin typeface="Myriad Pro"/>
                <a:ea typeface="ＭＳ Ｐゴシック" charset="-128"/>
                <a:cs typeface="+mn-cs"/>
              </a:defRPr>
            </a:lvl1pPr>
          </a:lstStyle>
          <a:p>
            <a:pPr>
              <a:defRPr/>
            </a:pPr>
            <a:fld id="{C0A68808-0497-49AF-AB12-B2885ADD95C3}" type="datetime1">
              <a:rPr lang="en-US"/>
              <a:pPr>
                <a:defRPr/>
              </a:pPr>
              <a:t>10/23/2017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67" tIns="46584" rIns="93167" bIns="46584" rtlCol="0" anchor="b"/>
          <a:lstStyle>
            <a:lvl1pPr algn="l" defTabSz="465783" fontAlgn="auto">
              <a:spcBef>
                <a:spcPts val="0"/>
              </a:spcBef>
              <a:spcAft>
                <a:spcPts val="0"/>
              </a:spcAft>
              <a:defRPr sz="1200" dirty="0">
                <a:latin typeface="Myriad Pro"/>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67" tIns="46584" rIns="93167" bIns="46584" numCol="1" anchor="b" anchorCtr="0" compatLnSpc="1">
            <a:prstTxWarp prst="textNoShape">
              <a:avLst/>
            </a:prstTxWarp>
          </a:bodyPr>
          <a:lstStyle>
            <a:lvl1pPr algn="r">
              <a:defRPr sz="1200">
                <a:latin typeface="Myriad Pro"/>
                <a:ea typeface="ＭＳ Ｐゴシック" charset="-128"/>
                <a:cs typeface="+mn-cs"/>
              </a:defRPr>
            </a:lvl1pPr>
          </a:lstStyle>
          <a:p>
            <a:pPr>
              <a:defRPr/>
            </a:pPr>
            <a:fld id="{54383460-583C-43F4-95C8-9D06C734FE19}"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7" tIns="46584" rIns="93167" bIns="46584" rtlCol="0"/>
          <a:lstStyle>
            <a:lvl1pPr algn="l" defTabSz="465783" fontAlgn="auto">
              <a:spcBef>
                <a:spcPts val="0"/>
              </a:spcBef>
              <a:spcAft>
                <a:spcPts val="0"/>
              </a:spcAft>
              <a:defRPr sz="1200" dirty="0">
                <a:latin typeface="Myriad Pro"/>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67" tIns="46584" rIns="93167" bIns="46584" numCol="1" anchor="t" anchorCtr="0" compatLnSpc="1">
            <a:prstTxWarp prst="textNoShape">
              <a:avLst/>
            </a:prstTxWarp>
          </a:bodyPr>
          <a:lstStyle>
            <a:lvl1pPr algn="r">
              <a:defRPr sz="1200" smtClean="0">
                <a:latin typeface="Myriad Pro"/>
                <a:ea typeface="ＭＳ Ｐゴシック" charset="-128"/>
                <a:cs typeface="+mn-cs"/>
              </a:defRPr>
            </a:lvl1pPr>
          </a:lstStyle>
          <a:p>
            <a:pPr>
              <a:defRPr/>
            </a:pPr>
            <a:fld id="{DD63DFAC-765A-451F-96FE-0544D5061D2F}" type="datetime1">
              <a:rPr lang="en-US"/>
              <a:pPr>
                <a:defRPr/>
              </a:pPr>
              <a:t>10/23/2017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67" tIns="46584" rIns="93167" bIns="46584"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67" tIns="46584" rIns="93167" bIns="46584" rtlCol="0" anchor="b"/>
          <a:lstStyle>
            <a:lvl1pPr algn="l" defTabSz="465783" fontAlgn="auto">
              <a:spcBef>
                <a:spcPts val="0"/>
              </a:spcBef>
              <a:spcAft>
                <a:spcPts val="0"/>
              </a:spcAft>
              <a:defRPr sz="1200" dirty="0">
                <a:latin typeface="Myriad Pro"/>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67" tIns="46584" rIns="93167" bIns="46584" numCol="1" anchor="b" anchorCtr="0" compatLnSpc="1">
            <a:prstTxWarp prst="textNoShape">
              <a:avLst/>
            </a:prstTxWarp>
          </a:bodyPr>
          <a:lstStyle>
            <a:lvl1pPr algn="r">
              <a:defRPr sz="1200" smtClean="0">
                <a:latin typeface="Myriad Pro"/>
                <a:ea typeface="ＭＳ Ｐゴシック" charset="-128"/>
                <a:cs typeface="+mn-cs"/>
              </a:defRPr>
            </a:lvl1pPr>
          </a:lstStyle>
          <a:p>
            <a:pPr>
              <a:defRPr/>
            </a:pPr>
            <a:fld id="{EE4FEF62-673C-4258-B79B-FC98B5F9F4A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5613" rtl="0" eaLnBrk="0" fontAlgn="base" hangingPunct="0">
      <a:spcBef>
        <a:spcPct val="30000"/>
      </a:spcBef>
      <a:spcAft>
        <a:spcPct val="0"/>
      </a:spcAft>
      <a:defRPr sz="1200" kern="1200">
        <a:solidFill>
          <a:schemeClr val="tx1"/>
        </a:solidFill>
        <a:latin typeface="Myriad Pro"/>
        <a:ea typeface="ＭＳ Ｐゴシック" charset="-128"/>
        <a:cs typeface="ＭＳ Ｐゴシック" charset="-128"/>
      </a:defRPr>
    </a:lvl1pPr>
    <a:lvl2pPr marL="455613" algn="l" defTabSz="455613" rtl="0" eaLnBrk="0" fontAlgn="base" hangingPunct="0">
      <a:spcBef>
        <a:spcPct val="30000"/>
      </a:spcBef>
      <a:spcAft>
        <a:spcPct val="0"/>
      </a:spcAft>
      <a:defRPr sz="1200" kern="1200">
        <a:solidFill>
          <a:schemeClr val="tx1"/>
        </a:solidFill>
        <a:latin typeface="Myriad Pro"/>
        <a:ea typeface="ＭＳ Ｐゴシック" charset="-128"/>
        <a:cs typeface="+mn-cs"/>
      </a:defRPr>
    </a:lvl2pPr>
    <a:lvl3pPr marL="912813" algn="l" defTabSz="455613" rtl="0" eaLnBrk="0" fontAlgn="base" hangingPunct="0">
      <a:spcBef>
        <a:spcPct val="30000"/>
      </a:spcBef>
      <a:spcAft>
        <a:spcPct val="0"/>
      </a:spcAft>
      <a:defRPr sz="1200" kern="1200">
        <a:solidFill>
          <a:schemeClr val="tx1"/>
        </a:solidFill>
        <a:latin typeface="Myriad Pro"/>
        <a:ea typeface="ＭＳ Ｐゴシック" charset="-128"/>
        <a:cs typeface="+mn-cs"/>
      </a:defRPr>
    </a:lvl3pPr>
    <a:lvl4pPr marL="1370013" algn="l" defTabSz="455613" rtl="0" eaLnBrk="0" fontAlgn="base" hangingPunct="0">
      <a:spcBef>
        <a:spcPct val="30000"/>
      </a:spcBef>
      <a:spcAft>
        <a:spcPct val="0"/>
      </a:spcAft>
      <a:defRPr sz="1200" kern="1200">
        <a:solidFill>
          <a:schemeClr val="tx1"/>
        </a:solidFill>
        <a:latin typeface="Myriad Pro"/>
        <a:ea typeface="ＭＳ Ｐゴシック" charset="-128"/>
        <a:cs typeface="+mn-cs"/>
      </a:defRPr>
    </a:lvl4pPr>
    <a:lvl5pPr marL="1827213" algn="l" defTabSz="455613" rtl="0" eaLnBrk="0" fontAlgn="base" hangingPunct="0">
      <a:spcBef>
        <a:spcPct val="30000"/>
      </a:spcBef>
      <a:spcAft>
        <a:spcPct val="0"/>
      </a:spcAft>
      <a:defRPr sz="1200" kern="1200">
        <a:solidFill>
          <a:schemeClr val="tx1"/>
        </a:solidFill>
        <a:latin typeface="Myriad Pro"/>
        <a:ea typeface="ＭＳ Ｐゴシック" charset="-128"/>
        <a:cs typeface="+mn-cs"/>
      </a:defRPr>
    </a:lvl5pPr>
    <a:lvl6pPr marL="2285733" algn="l" defTabSz="457146" rtl="0" eaLnBrk="1" latinLnBrk="0" hangingPunct="1">
      <a:defRPr sz="1200" kern="1200">
        <a:solidFill>
          <a:schemeClr val="tx1"/>
        </a:solidFill>
        <a:latin typeface="+mn-lt"/>
        <a:ea typeface="+mn-ea"/>
        <a:cs typeface="+mn-cs"/>
      </a:defRPr>
    </a:lvl6pPr>
    <a:lvl7pPr marL="2742879" algn="l" defTabSz="457146" rtl="0" eaLnBrk="1" latinLnBrk="0" hangingPunct="1">
      <a:defRPr sz="1200" kern="1200">
        <a:solidFill>
          <a:schemeClr val="tx1"/>
        </a:solidFill>
        <a:latin typeface="+mn-lt"/>
        <a:ea typeface="+mn-ea"/>
        <a:cs typeface="+mn-cs"/>
      </a:defRPr>
    </a:lvl7pPr>
    <a:lvl8pPr marL="3200026" algn="l" defTabSz="457146" rtl="0" eaLnBrk="1" latinLnBrk="0" hangingPunct="1">
      <a:defRPr sz="1200" kern="1200">
        <a:solidFill>
          <a:schemeClr val="tx1"/>
        </a:solidFill>
        <a:latin typeface="+mn-lt"/>
        <a:ea typeface="+mn-ea"/>
        <a:cs typeface="+mn-cs"/>
      </a:defRPr>
    </a:lvl8pPr>
    <a:lvl9pPr marL="3657172" algn="l" defTabSz="457146"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74D2D02D-A962-4C73-A630-92787365B9B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D199B24-6AB1-4044-AC6B-381E179A52E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7AEDDDB-4552-4608-AFD2-B04C14D1FA3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1B4343F-7A17-4322-9A1C-D238552E71E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0490F5B-A53A-42B9-8F38-EC85E92C2BD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F19544C-A390-4333-AE89-A08C2C46B15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9A7A9F97-64F5-4B7D-881C-1D93476BE65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529F618-C2E4-40D0-BC4A-8C0495A4CB4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BC111A1F-D69E-478C-8826-5C843D09983B}" type="slidenum">
              <a:rPr lang="en-US"/>
              <a:pPr>
                <a:defRPr/>
              </a:pPr>
              <a:t>‹#›</a:t>
            </a:fld>
            <a:endParaRPr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userDrawn="1">
  <p:cSld name="map">
    <p:spTree>
      <p:nvGrpSpPr>
        <p:cNvPr id="1" name=""/>
        <p:cNvGrpSpPr/>
        <p:nvPr/>
      </p:nvGrpSpPr>
      <p:grpSpPr>
        <a:xfrm>
          <a:off x="0" y="0"/>
          <a:ext cx="0" cy="0"/>
          <a:chOff x="0" y="0"/>
          <a:chExt cx="0" cy="0"/>
        </a:xfrm>
      </p:grpSpPr>
      <p:sp>
        <p:nvSpPr>
          <p:cNvPr id="3"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4FB68F8E-4C56-4238-97E2-DE36A6F5288A}" type="slidenum">
              <a:rPr lang="en-US" smtClean="0">
                <a:solidFill>
                  <a:prstClr val="white">
                    <a:lumMod val="50000"/>
                  </a:prstClr>
                </a:solidFill>
              </a:rPr>
              <a:pPr>
                <a:defRPr/>
              </a:pPr>
              <a:t>‹#›</a:t>
            </a:fld>
            <a:endParaRPr lang="en-US" dirty="0">
              <a:solidFill>
                <a:prstClr val="white">
                  <a:lumMod val="50000"/>
                </a:prstClr>
              </a:solidFill>
            </a:endParaRPr>
          </a:p>
        </p:txBody>
      </p:sp>
      <p:sp>
        <p:nvSpPr>
          <p:cNvPr id="4"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28B3ECCF-CEF8-49A0-AD2B-3D587DD6EAC2}" type="slidenum">
              <a:rPr lang="en-US" smtClean="0">
                <a:solidFill>
                  <a:prstClr val="white">
                    <a:lumMod val="50000"/>
                  </a:prstClr>
                </a:solidFill>
              </a:rPr>
              <a:pPr>
                <a:defRPr/>
              </a:pPr>
              <a:t>‹#›</a:t>
            </a:fld>
            <a:endParaRPr lang="en-US" dirty="0">
              <a:solidFill>
                <a:prstClr val="white">
                  <a:lumMod val="50000"/>
                </a:prstClr>
              </a:solidFill>
            </a:endParaRPr>
          </a:p>
        </p:txBody>
      </p:sp>
      <p:sp>
        <p:nvSpPr>
          <p:cNvPr id="10" name="Title 8"/>
          <p:cNvSpPr>
            <a:spLocks noGrp="1"/>
          </p:cNvSpPr>
          <p:nvPr>
            <p:ph type="title"/>
          </p:nvPr>
        </p:nvSpPr>
        <p:spPr>
          <a:xfrm>
            <a:off x="5304351" y="1242456"/>
            <a:ext cx="3757099" cy="463220"/>
          </a:xfrm>
          <a:prstGeom prst="rect">
            <a:avLst/>
          </a:prstGeom>
        </p:spPr>
        <p:txBody>
          <a:bodyPr lIns="0" tIns="0" rIns="0" bIns="0"/>
          <a:lstStyle>
            <a:lvl1pPr algn="l">
              <a:lnSpc>
                <a:spcPts val="3400"/>
              </a:lnSpc>
              <a:defRPr sz="2600" b="0" i="0" kern="600" spc="-70" baseline="0">
                <a:solidFill>
                  <a:srgbClr val="0A3294"/>
                </a:solidFill>
                <a:latin typeface="Myriad Pro"/>
                <a:cs typeface="Myriad Pro"/>
              </a:defRPr>
            </a:lvl1pPr>
          </a:lstStyle>
          <a:p>
            <a:r>
              <a:rPr lang="en-US" dirty="0" smtClean="0"/>
              <a:t>Click to edit Master title style</a:t>
            </a:r>
            <a:endParaRPr lang="en-US" dirty="0"/>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0AB234C-BC9A-4CFF-A658-27C44ED048A1}" type="slidenum">
              <a:rPr lang="en-US"/>
              <a:pPr>
                <a:defRPr/>
              </a:pPr>
              <a:t>‹#›</a:t>
            </a:fld>
            <a:endParaRPr lang="en-US" dirty="0"/>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330675E-80BC-45B3-83DE-40453238BB2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BBEC7E8-6A3A-4ECB-B3EA-D7C09A13B1B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11827AD-3698-469C-B3FB-1DD05069B1E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F61B450-468A-4AA3-9AC7-498D8554CB6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0902EB5-318C-4C24-B1FD-D0B6856B230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151AC20-1DCD-448A-9D6E-5AD4CD10218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C7ABAAA-9BF7-445B-ADB8-45E54861BE9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4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20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95825A3-A5FE-496F-A838-AC67B50AA12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6.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638D2F47-BE2D-474B-97CA-84C97E42E485}" type="slidenum">
              <a:rPr lang="en-US"/>
              <a:pPr>
                <a:defRPr/>
              </a:pPr>
              <a:t>‹#›</a:t>
            </a:fld>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6425" y="1980946"/>
            <a:ext cx="7771150" cy="4115373"/>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Rectangle 6"/>
          <p:cNvSpPr>
            <a:spLocks noGrp="1" noChangeArrowheads="1"/>
          </p:cNvSpPr>
          <p:nvPr>
            <p:ph type="sldNum" sz="quarter" idx="12"/>
          </p:nvPr>
        </p:nvSpPr>
        <p:spPr/>
        <p:txBody>
          <a:bodyPr lIns="83768" tIns="41884" rIns="83768" bIns="41884"/>
          <a:lstStyle>
            <a:lvl1pPr>
              <a:defRPr/>
            </a:lvl1pPr>
          </a:lstStyle>
          <a:p>
            <a:pPr>
              <a:defRPr/>
            </a:pPr>
            <a:fld id="{67AF9245-4C6E-4F95-83BE-490D48E5ECD0}" type="slidenum">
              <a:rPr lang="en-US"/>
              <a:pPr>
                <a:defRPr/>
              </a:pPr>
              <a:t>‹#›</a:t>
            </a:fld>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E0FB6B2-120A-48F1-9241-E2791BFF0B32}" type="slidenum">
              <a:rPr lang="en-US"/>
              <a:pPr>
                <a:defRPr/>
              </a:pPr>
              <a:t>‹#›</a:t>
            </a:fld>
            <a:endParaRPr lang="en-US" dirty="0"/>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E269927-3C36-459E-A215-B11D13E4B2B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B6450EC-751C-41B6-BEA3-6B1E3054E8D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2393F39-01A5-483B-92EC-E02D9C0D941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57975D0-34DC-4BCB-93FF-D3AC9F4F80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164CDE1-6F57-4134-A30E-370F1CC5284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51A777E-55D6-4126-83DC-B842544A7B9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4D04684-D10C-4E3E-827D-BB146E1F956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F9311014-4F13-4769-B71B-DBAC977349A5}"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6425" y="1980946"/>
            <a:ext cx="7771150" cy="4115373"/>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Rectangle 6"/>
          <p:cNvSpPr>
            <a:spLocks noGrp="1" noChangeArrowheads="1"/>
          </p:cNvSpPr>
          <p:nvPr>
            <p:ph type="sldNum" sz="quarter" idx="12"/>
          </p:nvPr>
        </p:nvSpPr>
        <p:spPr/>
        <p:txBody>
          <a:bodyPr lIns="83768" tIns="41884" rIns="83768" bIns="41884"/>
          <a:lstStyle>
            <a:lvl1pPr>
              <a:defRPr/>
            </a:lvl1pPr>
          </a:lstStyle>
          <a:p>
            <a:pPr>
              <a:defRPr/>
            </a:pPr>
            <a:fld id="{B29FFED0-1EEE-4D0F-A569-29620EB6E019}"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C104C77-08C7-4C29-80F0-FD7240A0E075}" type="slidenum">
              <a:rPr lang="en-US"/>
              <a:pPr>
                <a:defRPr/>
              </a:pPr>
              <a:t>‹#›</a:t>
            </a:fld>
            <a:endParaRPr lang="en-US" dirty="0"/>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4EA695A-8934-4513-BA83-613F6203383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B48C354-8CBD-4AA9-AD56-FFF321F3FCE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9CAAEF3-960D-420C-B8DC-978AF86C108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6D609C9-D452-4BC4-90D1-7B4F935BDD5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56EF2B1-0890-476B-8E87-E69F99146FD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CE2FF4F-F1AA-4FD3-BB17-455F421B7B6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6ABD1AC-1F8A-4EBF-B53E-EE530BEB32C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4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20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9A9A60BA-9715-4790-8485-67390DB0C1F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05BB4AF7-4A32-4F8D-AFD1-154D84AB6461}" type="slidenum">
              <a:rPr lang="en-US"/>
              <a:pPr>
                <a:defRPr/>
              </a:pPr>
              <a:t>‹#›</a:t>
            </a:fld>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6425" y="1980946"/>
            <a:ext cx="7771150" cy="4115373"/>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Rectangle 6"/>
          <p:cNvSpPr>
            <a:spLocks noGrp="1" noChangeArrowheads="1"/>
          </p:cNvSpPr>
          <p:nvPr>
            <p:ph type="sldNum" sz="quarter" idx="12"/>
          </p:nvPr>
        </p:nvSpPr>
        <p:spPr/>
        <p:txBody>
          <a:bodyPr lIns="83768" tIns="41884" rIns="83768" bIns="41884"/>
          <a:lstStyle>
            <a:lvl1pPr>
              <a:defRPr/>
            </a:lvl1pPr>
          </a:lstStyle>
          <a:p>
            <a:pPr>
              <a:defRPr/>
            </a:pPr>
            <a:fld id="{0EC1F533-4E53-4336-AFEE-34EE0AE33227}" type="slidenum">
              <a:rPr lang="en-US"/>
              <a:pPr>
                <a:defRPr/>
              </a:pPr>
              <a:t>‹#›</a:t>
            </a:fld>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A1AAE0F-E85B-49C3-A56F-543FB648D732}" type="slidenum">
              <a:rPr lang="en-US"/>
              <a:pPr>
                <a:defRPr/>
              </a:pPr>
              <a:t>‹#›</a:t>
            </a:fld>
            <a:endParaRPr lang="en-US" dirty="0"/>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0FFCD93-581C-4EC7-9B7C-9D61FF5E9CF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4294151-A953-49A4-97C6-09943710802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3104B0E-868F-496D-8659-BA063393015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2E0C26C-45DF-42C3-AFE4-2EA5EC56354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499C3F2-572C-4757-BDE1-6B9D026D426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058C7D1-43C4-40A6-B315-7DB93303FA6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7748A1E-105D-4C39-B545-C333A3337F5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4AB7FE6-3761-498E-AA75-CB80D7106D18}" type="slidenum">
              <a:rPr lang="en-US"/>
              <a:pPr>
                <a:defRPr/>
              </a:pPr>
              <a:t>‹#›</a:t>
            </a:fld>
            <a:endParaRPr lang="en-US" dirty="0"/>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DE86FFA-CDD9-472A-9E09-CAB3309BCCA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6.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4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20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E703AAF-B2AB-481C-B8C5-51A1E71C24F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684152C-2E7D-400B-9246-9FB94D39193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CDE1D2B-14D7-4D84-9EB4-C8BA8125412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6E93F32-BD12-44B7-95FD-1384F7FF6BD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1CAB5E2-5670-42A9-B835-72468575572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3A31AD6-6518-4F26-AAEB-7B8978BAC28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3ADA5D5-3270-4E2F-A1AF-45CD48CA0A0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4" name="Rectangle 6"/>
          <p:cNvSpPr>
            <a:spLocks noGrp="1" noChangeArrowheads="1"/>
          </p:cNvSpPr>
          <p:nvPr>
            <p:ph type="sldNum" sz="quarter" idx="12"/>
          </p:nvPr>
        </p:nvSpPr>
        <p:spPr/>
        <p:txBody>
          <a:bodyPr lIns="83777" tIns="41889" rIns="83777" bIns="41889"/>
          <a:lstStyle>
            <a:lvl1pPr>
              <a:defRPr/>
            </a:lvl1pPr>
          </a:lstStyle>
          <a:p>
            <a:pPr>
              <a:defRPr/>
            </a:pPr>
            <a:fld id="{0FA9A81F-F16F-4D10-BDDC-642359F62607}" type="slidenum">
              <a:rPr lang="en-US"/>
              <a:pPr>
                <a:defRPr/>
              </a:pPr>
              <a:t>‹#›</a:t>
            </a:fld>
            <a:endParaRPr lang="en-US"/>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D15C2FD-D260-42AC-8916-61A6D1E3B68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96C4C72-0518-47B6-B295-33DBB46E3806}" type="slidenum">
              <a:rPr lang="en-US"/>
              <a:pPr>
                <a:defRPr/>
              </a:pPr>
              <a:t>‹#›</a:t>
            </a:fld>
            <a:endParaRPr lang="en-US" dirty="0"/>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835321A-4517-4AE5-BCFC-8678496431F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93D173F-7E46-4F49-9ABC-D8D149656EF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DE02E69-D0F6-47A9-8965-8C329515FC1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8.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2CB4D47-F467-41F5-BFA0-25EC22ECDB3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FCA6230-C8B1-4D0A-9EFF-B5FF4E2FA8A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cxnSp>
        <p:nvCxnSpPr>
          <p:cNvPr id="6" name="Straight Connector 9"/>
          <p:cNvCxnSpPr/>
          <p:nvPr userDrawn="1"/>
        </p:nvCxnSpPr>
        <p:spPr>
          <a:xfrm>
            <a:off x="946150" y="2036763"/>
            <a:ext cx="7196138"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1"/>
          <p:cNvCxnSpPr/>
          <p:nvPr userDrawn="1"/>
        </p:nvCxnSpPr>
        <p:spPr>
          <a:xfrm flipV="1">
            <a:off x="4551363" y="2036763"/>
            <a:ext cx="0" cy="2157412"/>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4"/>
          <p:cNvCxnSpPr/>
          <p:nvPr userDrawn="1"/>
        </p:nvCxnSpPr>
        <p:spPr>
          <a:xfrm>
            <a:off x="949325" y="4194175"/>
            <a:ext cx="7192963"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16"/>
          <p:cNvCxnSpPr/>
          <p:nvPr userDrawn="1"/>
        </p:nvCxnSpPr>
        <p:spPr>
          <a:xfrm flipV="1">
            <a:off x="8142288" y="4194175"/>
            <a:ext cx="0" cy="153670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10" name="TextBox 10"/>
          <p:cNvSpPr txBox="1"/>
          <p:nvPr userDrawn="1"/>
        </p:nvSpPr>
        <p:spPr>
          <a:xfrm>
            <a:off x="963613" y="6456363"/>
            <a:ext cx="5314950"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p>
        </p:txBody>
      </p:sp>
      <p:sp>
        <p:nvSpPr>
          <p:cNvPr id="11" name="Rectangle 12"/>
          <p:cNvSpPr/>
          <p:nvPr userDrawn="1"/>
        </p:nvSpPr>
        <p:spPr>
          <a:xfrm>
            <a:off x="2697163" y="6443663"/>
            <a:ext cx="5751512" cy="292100"/>
          </a:xfrm>
          <a:prstGeom prst="rect">
            <a:avLst/>
          </a:prstGeom>
        </p:spPr>
        <p:txBody>
          <a:bodyPr>
            <a:spAutoFit/>
          </a:bodyPr>
          <a:lstStyle/>
          <a:p>
            <a:pPr>
              <a:defRPr/>
            </a:pPr>
            <a:r>
              <a:rPr lang="en-US" sz="650" dirty="0">
                <a:solidFill>
                  <a:prstClr val="black">
                    <a:lumMod val="65000"/>
                    <a:lumOff val="35000"/>
                  </a:prstClr>
                </a:solidFill>
                <a:latin typeface="Myriad Pro" pitchFamily="34" charset="0"/>
                <a:ea typeface="ＭＳ Ｐゴシック" pitchFamily="-105" charset="-128"/>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endParaRPr>
          </a:p>
        </p:txBody>
      </p:sp>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sp>
        <p:nvSpPr>
          <p:cNvPr id="12" name="Slide Number Placeholder 5"/>
          <p:cNvSpPr>
            <a:spLocks noGrp="1"/>
          </p:cNvSpPr>
          <p:nvPr>
            <p:ph type="sldNum" sz="quarter" idx="16"/>
          </p:nvPr>
        </p:nvSpPr>
        <p:spPr/>
        <p:txBody>
          <a:bodyPr/>
          <a:lstStyle>
            <a:lvl1pPr algn="r">
              <a:defRPr sz="800" b="0" i="0" smtClean="0">
                <a:solidFill>
                  <a:prstClr val="white">
                    <a:lumMod val="50000"/>
                  </a:prstClr>
                </a:solidFill>
                <a:latin typeface="Myriad Pro"/>
                <a:cs typeface="Myriad Pro"/>
              </a:defRPr>
            </a:lvl1pPr>
          </a:lstStyle>
          <a:p>
            <a:pPr>
              <a:defRPr/>
            </a:pPr>
            <a:fld id="{5B8957FF-4894-4F12-BC8C-23AF9A235E87}" type="slidenum">
              <a:rPr lang="en-US"/>
              <a:pPr>
                <a:defRPr/>
              </a:pPr>
              <a:t>‹#›</a:t>
            </a:fld>
            <a:endParaRPr lang="en-US" dirty="0"/>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BF3152A-5F85-4C8A-9E7B-9AF1B8B5579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B81DAFF-B213-48DE-8ED7-218C5956F05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2.xml><?xml version="1.0" encoding="utf-8"?>
<p:sldLayout xmlns:a="http://schemas.openxmlformats.org/drawingml/2006/main" xmlns:r="http://schemas.openxmlformats.org/officeDocument/2006/relationships" xmlns:p="http://schemas.openxmlformats.org/presentationml/2006/main" userDrawn="1">
  <p:cSld name="Bank services">
    <p:spTree>
      <p:nvGrpSpPr>
        <p:cNvPr id="1" name=""/>
        <p:cNvGrpSpPr/>
        <p:nvPr/>
      </p:nvGrpSpPr>
      <p:grpSpPr>
        <a:xfrm>
          <a:off x="0" y="0"/>
          <a:ext cx="0" cy="0"/>
          <a:chOff x="0" y="0"/>
          <a:chExt cx="0" cy="0"/>
        </a:xfrm>
      </p:grpSpPr>
      <p:sp>
        <p:nvSpPr>
          <p:cNvPr id="9" name="Text Placeholder 12"/>
          <p:cNvSpPr>
            <a:spLocks noGrp="1"/>
          </p:cNvSpPr>
          <p:nvPr>
            <p:ph type="body" sz="quarter" idx="13"/>
          </p:nvPr>
        </p:nvSpPr>
        <p:spPr>
          <a:xfrm>
            <a:off x="3414454" y="2337740"/>
            <a:ext cx="5154305" cy="3853856"/>
          </a:xfrm>
          <a:prstGeom prst="rect">
            <a:avLst/>
          </a:prstGeom>
        </p:spPr>
        <p:txBody>
          <a:bodyPr lIns="0" tIns="0" rIns="0" bIns="0" numCol="2" spcCol="457200"/>
          <a:lstStyle>
            <a:lvl1pPr marL="0" indent="-91429" algn="l" defTabSz="998421">
              <a:lnSpc>
                <a:spcPts val="1320"/>
              </a:lnSpc>
              <a:spcBef>
                <a:spcPts val="600"/>
              </a:spcBef>
              <a:spcAft>
                <a:spcPts val="0"/>
              </a:spcAft>
              <a:buClr>
                <a:srgbClr val="FFBD40"/>
              </a:buClr>
              <a:buFont typeface="Arial"/>
              <a:buNone/>
              <a:tabLst>
                <a:tab pos="250795" algn="l"/>
              </a:tabLst>
              <a:defRPr sz="1100" b="0" baseline="0">
                <a:solidFill>
                  <a:srgbClr val="0A3294"/>
                </a:solidFill>
                <a:latin typeface="Myriad Pro"/>
              </a:defRPr>
            </a:lvl1pPr>
            <a:lvl2pPr marL="0" marR="0" indent="91440" algn="l" defTabSz="455613" rtl="0" eaLnBrk="0" fontAlgn="base" latinLnBrk="0" hangingPunct="0">
              <a:lnSpc>
                <a:spcPts val="1320"/>
              </a:lnSpc>
              <a:spcBef>
                <a:spcPts val="200"/>
              </a:spcBef>
              <a:spcAft>
                <a:spcPts val="200"/>
              </a:spcAft>
              <a:buClr>
                <a:srgbClr val="FFBD40"/>
              </a:buClr>
              <a:buSzTx/>
              <a:buFont typeface="Arial"/>
              <a:buChar char="•"/>
              <a:tabLst/>
              <a:defRPr sz="1100" b="0">
                <a:solidFill>
                  <a:schemeClr val="tx1">
                    <a:lumMod val="75000"/>
                    <a:lumOff val="25000"/>
                  </a:schemeClr>
                </a:solidFill>
                <a:latin typeface="Myriad Pro"/>
              </a:defRPr>
            </a:lvl2pPr>
            <a:lvl3pPr marL="91440" indent="91440">
              <a:lnSpc>
                <a:spcPts val="1320"/>
              </a:lnSpc>
              <a:spcBef>
                <a:spcPts val="0"/>
              </a:spcBef>
              <a:spcAft>
                <a:spcPts val="300"/>
              </a:spcAft>
              <a:buFont typeface="Arial"/>
              <a:buChar char="•"/>
              <a:defRPr sz="1100">
                <a:solidFill>
                  <a:schemeClr val="tx1">
                    <a:lumMod val="75000"/>
                    <a:lumOff val="25000"/>
                  </a:schemeClr>
                </a:solidFill>
              </a:defRPr>
            </a:lvl3pPr>
            <a:lvl4pPr marL="91440" indent="91440">
              <a:lnSpc>
                <a:spcPts val="1320"/>
              </a:lnSpc>
              <a:spcBef>
                <a:spcPts val="0"/>
              </a:spcBef>
              <a:spcAft>
                <a:spcPts val="300"/>
              </a:spcAft>
              <a:buFont typeface="Arial"/>
              <a:buChar char="•"/>
              <a:defRPr sz="1100">
                <a:solidFill>
                  <a:schemeClr val="tx1">
                    <a:lumMod val="75000"/>
                    <a:lumOff val="25000"/>
                  </a:schemeClr>
                </a:solidFill>
              </a:defRPr>
            </a:lvl4pPr>
            <a:lvl5pPr marL="91440" indent="91440">
              <a:lnSpc>
                <a:spcPts val="1320"/>
              </a:lnSpc>
              <a:spcBef>
                <a:spcPts val="0"/>
              </a:spcBef>
              <a:spcAft>
                <a:spcPts val="300"/>
              </a:spcAft>
              <a:buFont typeface="Arial"/>
              <a:buChar char="•"/>
              <a:defRPr sz="11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1"/>
            <a:endParaRPr lang="en-US" dirty="0" smtClean="0"/>
          </a:p>
        </p:txBody>
      </p:sp>
      <p:sp>
        <p:nvSpPr>
          <p:cNvPr id="19" name="Title 8"/>
          <p:cNvSpPr>
            <a:spLocks noGrp="1"/>
          </p:cNvSpPr>
          <p:nvPr>
            <p:ph type="title"/>
          </p:nvPr>
        </p:nvSpPr>
        <p:spPr>
          <a:xfrm>
            <a:off x="3406374" y="1747520"/>
            <a:ext cx="5167004"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7E88F31-6320-496C-8C1D-A6A34349430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cxnSp>
        <p:nvCxnSpPr>
          <p:cNvPr id="6" name="Straight Connector 9"/>
          <p:cNvCxnSpPr/>
          <p:nvPr userDrawn="1"/>
        </p:nvCxnSpPr>
        <p:spPr>
          <a:xfrm>
            <a:off x="946150" y="2036763"/>
            <a:ext cx="7196138"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1"/>
          <p:cNvCxnSpPr/>
          <p:nvPr userDrawn="1"/>
        </p:nvCxnSpPr>
        <p:spPr>
          <a:xfrm flipV="1">
            <a:off x="4551363" y="2036763"/>
            <a:ext cx="0" cy="2157412"/>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4"/>
          <p:cNvCxnSpPr/>
          <p:nvPr userDrawn="1"/>
        </p:nvCxnSpPr>
        <p:spPr>
          <a:xfrm>
            <a:off x="949325" y="4194175"/>
            <a:ext cx="7192963"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16"/>
          <p:cNvCxnSpPr/>
          <p:nvPr userDrawn="1"/>
        </p:nvCxnSpPr>
        <p:spPr>
          <a:xfrm flipV="1">
            <a:off x="8142288" y="4194175"/>
            <a:ext cx="0" cy="153670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10" name="TextBox 10"/>
          <p:cNvSpPr txBox="1"/>
          <p:nvPr userDrawn="1"/>
        </p:nvSpPr>
        <p:spPr>
          <a:xfrm>
            <a:off x="963613" y="6456363"/>
            <a:ext cx="5314950"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p>
        </p:txBody>
      </p:sp>
      <p:sp>
        <p:nvSpPr>
          <p:cNvPr id="11" name="Rectangle 12"/>
          <p:cNvSpPr/>
          <p:nvPr userDrawn="1"/>
        </p:nvSpPr>
        <p:spPr>
          <a:xfrm>
            <a:off x="2697163" y="6443663"/>
            <a:ext cx="5751512" cy="292100"/>
          </a:xfrm>
          <a:prstGeom prst="rect">
            <a:avLst/>
          </a:prstGeom>
        </p:spPr>
        <p:txBody>
          <a:bodyPr>
            <a:spAutoFit/>
          </a:bodyPr>
          <a:lstStyle/>
          <a:p>
            <a:pPr>
              <a:defRPr/>
            </a:pPr>
            <a:r>
              <a:rPr lang="en-US" sz="650" dirty="0">
                <a:solidFill>
                  <a:prstClr val="black">
                    <a:lumMod val="65000"/>
                    <a:lumOff val="35000"/>
                  </a:prstClr>
                </a:solidFill>
                <a:latin typeface="Myriad Pro" pitchFamily="34" charset="0"/>
                <a:ea typeface="ＭＳ Ｐゴシック" pitchFamily="-105" charset="-128"/>
                <a:cs typeface="+mn-cs"/>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cs typeface="+mn-cs"/>
            </a:endParaRPr>
          </a:p>
        </p:txBody>
      </p:sp>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sp>
        <p:nvSpPr>
          <p:cNvPr id="12" name="Slide Number Placeholder 5"/>
          <p:cNvSpPr>
            <a:spLocks noGrp="1"/>
          </p:cNvSpPr>
          <p:nvPr>
            <p:ph type="sldNum" sz="quarter" idx="16"/>
          </p:nvPr>
        </p:nvSpPr>
        <p:spPr/>
        <p:txBody>
          <a:bodyPr/>
          <a:lstStyle>
            <a:lvl1pPr algn="r">
              <a:defRPr sz="800" b="0" i="0" smtClean="0">
                <a:solidFill>
                  <a:prstClr val="white">
                    <a:lumMod val="50000"/>
                  </a:prstClr>
                </a:solidFill>
                <a:latin typeface="Myriad Pro"/>
                <a:cs typeface="Myriad Pro"/>
              </a:defRPr>
            </a:lvl1pPr>
          </a:lstStyle>
          <a:p>
            <a:pPr>
              <a:defRPr/>
            </a:pPr>
            <a:fld id="{FED43C62-5024-4EE2-AC61-60470E48CD88}" type="slidenum">
              <a:rPr lang="en-US"/>
              <a:pPr>
                <a:defRPr/>
              </a:pPr>
              <a:t>‹#›</a:t>
            </a:fld>
            <a:endParaRPr lang="en-US" dirty="0"/>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userDrawn="1">
  <p:cSld name="map">
    <p:spTree>
      <p:nvGrpSpPr>
        <p:cNvPr id="1" name=""/>
        <p:cNvGrpSpPr/>
        <p:nvPr/>
      </p:nvGrpSpPr>
      <p:grpSpPr>
        <a:xfrm>
          <a:off x="0" y="0"/>
          <a:ext cx="0" cy="0"/>
          <a:chOff x="0" y="0"/>
          <a:chExt cx="0" cy="0"/>
        </a:xfrm>
      </p:grpSpPr>
      <p:sp>
        <p:nvSpPr>
          <p:cNvPr id="3"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15BAF0EF-DBC9-4C27-8597-98AE7995B8D6}" type="slidenum">
              <a:rPr lang="en-US" smtClean="0">
                <a:solidFill>
                  <a:prstClr val="white">
                    <a:lumMod val="50000"/>
                  </a:prstClr>
                </a:solidFill>
              </a:rPr>
              <a:pPr>
                <a:defRPr/>
              </a:pPr>
              <a:t>‹#›</a:t>
            </a:fld>
            <a:endParaRPr lang="en-US" dirty="0">
              <a:solidFill>
                <a:prstClr val="white">
                  <a:lumMod val="50000"/>
                </a:prstClr>
              </a:solidFill>
            </a:endParaRPr>
          </a:p>
        </p:txBody>
      </p:sp>
      <p:sp>
        <p:nvSpPr>
          <p:cNvPr id="4"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93AD4F15-676F-47DE-B197-F23B4A28D669}" type="slidenum">
              <a:rPr lang="en-US" smtClean="0">
                <a:solidFill>
                  <a:prstClr val="white">
                    <a:lumMod val="50000"/>
                  </a:prstClr>
                </a:solidFill>
              </a:rPr>
              <a:pPr>
                <a:defRPr/>
              </a:pPr>
              <a:t>‹#›</a:t>
            </a:fld>
            <a:endParaRPr lang="en-US" dirty="0">
              <a:solidFill>
                <a:prstClr val="white">
                  <a:lumMod val="50000"/>
                </a:prstClr>
              </a:solidFill>
            </a:endParaRPr>
          </a:p>
        </p:txBody>
      </p:sp>
      <p:sp>
        <p:nvSpPr>
          <p:cNvPr id="10" name="Title 8"/>
          <p:cNvSpPr>
            <a:spLocks noGrp="1"/>
          </p:cNvSpPr>
          <p:nvPr>
            <p:ph type="title"/>
          </p:nvPr>
        </p:nvSpPr>
        <p:spPr>
          <a:xfrm>
            <a:off x="5304351" y="1242456"/>
            <a:ext cx="3757099" cy="463220"/>
          </a:xfrm>
          <a:prstGeom prst="rect">
            <a:avLst/>
          </a:prstGeom>
        </p:spPr>
        <p:txBody>
          <a:bodyPr lIns="0" tIns="0" rIns="0" bIns="0"/>
          <a:lstStyle>
            <a:lvl1pPr algn="l">
              <a:lnSpc>
                <a:spcPts val="3400"/>
              </a:lnSpc>
              <a:defRPr sz="2600" b="0" i="0" kern="600" spc="-70" baseline="0">
                <a:solidFill>
                  <a:srgbClr val="0A3294"/>
                </a:solidFill>
                <a:latin typeface="Myriad Pro"/>
                <a:cs typeface="Myriad Pro"/>
              </a:defRPr>
            </a:lvl1pPr>
          </a:lstStyle>
          <a:p>
            <a:r>
              <a:rPr lang="en-US" dirty="0" smtClean="0"/>
              <a:t>Click to edit Master title style</a:t>
            </a:r>
            <a:endParaRPr lang="en-US" dirty="0"/>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4" name="Rectangle 6"/>
          <p:cNvSpPr>
            <a:spLocks noGrp="1" noChangeArrowheads="1"/>
          </p:cNvSpPr>
          <p:nvPr>
            <p:ph type="sldNum" sz="quarter" idx="12"/>
          </p:nvPr>
        </p:nvSpPr>
        <p:spPr>
          <a:xfrm>
            <a:off x="6553200" y="6248400"/>
            <a:ext cx="1905000" cy="457200"/>
          </a:xfrm>
        </p:spPr>
        <p:txBody>
          <a:bodyPr lIns="83777" tIns="41889" rIns="83777" bIns="41889"/>
          <a:lstStyle>
            <a:lvl1pPr>
              <a:defRPr/>
            </a:lvl1pPr>
          </a:lstStyle>
          <a:p>
            <a:pPr>
              <a:defRPr/>
            </a:pPr>
            <a:fld id="{D011E083-9AD8-466F-AA89-A38A318A765C}" type="slidenum">
              <a:rPr lang="en-US"/>
              <a:pPr>
                <a:defRPr/>
              </a:pPr>
              <a:t>‹#›</a:t>
            </a:fld>
            <a:endParaRPr lang="en-US"/>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6" name="Straight Connector 9"/>
          <p:cNvCxnSpPr/>
          <p:nvPr userDrawn="1"/>
        </p:nvCxnSpPr>
        <p:spPr>
          <a:xfrm>
            <a:off x="946150" y="2036763"/>
            <a:ext cx="7196138"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1"/>
          <p:cNvCxnSpPr/>
          <p:nvPr userDrawn="1"/>
        </p:nvCxnSpPr>
        <p:spPr>
          <a:xfrm flipV="1">
            <a:off x="4551363" y="2036763"/>
            <a:ext cx="0" cy="2157412"/>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4"/>
          <p:cNvCxnSpPr/>
          <p:nvPr userDrawn="1"/>
        </p:nvCxnSpPr>
        <p:spPr>
          <a:xfrm>
            <a:off x="949325" y="4194175"/>
            <a:ext cx="7192963"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16"/>
          <p:cNvCxnSpPr/>
          <p:nvPr userDrawn="1"/>
        </p:nvCxnSpPr>
        <p:spPr>
          <a:xfrm flipV="1">
            <a:off x="8142288" y="4194175"/>
            <a:ext cx="0" cy="153670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10" name="TextBox 10"/>
          <p:cNvSpPr txBox="1"/>
          <p:nvPr userDrawn="1"/>
        </p:nvSpPr>
        <p:spPr>
          <a:xfrm>
            <a:off x="963613" y="6456363"/>
            <a:ext cx="5314950"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p>
        </p:txBody>
      </p:sp>
      <p:sp>
        <p:nvSpPr>
          <p:cNvPr id="11" name="Rectangle 12"/>
          <p:cNvSpPr/>
          <p:nvPr userDrawn="1"/>
        </p:nvSpPr>
        <p:spPr>
          <a:xfrm>
            <a:off x="2697163" y="6443663"/>
            <a:ext cx="5751512" cy="292100"/>
          </a:xfrm>
          <a:prstGeom prst="rect">
            <a:avLst/>
          </a:prstGeom>
        </p:spPr>
        <p:txBody>
          <a:bodyPr>
            <a:spAutoFit/>
          </a:bodyPr>
          <a:lstStyle/>
          <a:p>
            <a:pPr>
              <a:defRPr/>
            </a:pPr>
            <a:r>
              <a:rPr lang="en-US" sz="650" dirty="0">
                <a:solidFill>
                  <a:prstClr val="black">
                    <a:lumMod val="65000"/>
                    <a:lumOff val="35000"/>
                  </a:prstClr>
                </a:solidFill>
                <a:latin typeface="Myriad Pro" pitchFamily="34" charset="0"/>
                <a:ea typeface="ＭＳ Ｐゴシック" pitchFamily="-105" charset="-128"/>
                <a:cs typeface="+mn-cs"/>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cs typeface="+mn-cs"/>
            </a:endParaRPr>
          </a:p>
        </p:txBody>
      </p:sp>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sp>
        <p:nvSpPr>
          <p:cNvPr id="12" name="Slide Number Placeholder 5"/>
          <p:cNvSpPr>
            <a:spLocks noGrp="1"/>
          </p:cNvSpPr>
          <p:nvPr>
            <p:ph type="sldNum" sz="quarter" idx="16"/>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137A9821-E7AF-48E0-BCEF-9189F48B68F0}" type="slidenum">
              <a:rPr lang="en-US"/>
              <a:pPr>
                <a:defRPr/>
              </a:pPr>
              <a:t>‹#›</a:t>
            </a:fld>
            <a:endParaRPr lang="en-US" dirty="0"/>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3"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AA4F0A5F-9714-4AE9-8BA7-AE8D1D76F09F}" type="slidenum">
              <a:rPr lang="en-US" smtClean="0">
                <a:solidFill>
                  <a:prstClr val="white">
                    <a:lumMod val="50000"/>
                  </a:prstClr>
                </a:solidFill>
              </a:rPr>
              <a:pPr>
                <a:defRPr/>
              </a:pPr>
              <a:t>‹#›</a:t>
            </a:fld>
            <a:endParaRPr lang="en-US" dirty="0">
              <a:solidFill>
                <a:prstClr val="white">
                  <a:lumMod val="50000"/>
                </a:prstClr>
              </a:solidFill>
            </a:endParaRPr>
          </a:p>
        </p:txBody>
      </p:sp>
      <p:sp>
        <p:nvSpPr>
          <p:cNvPr id="4" name="Slide Number Placeholder 2"/>
          <p:cNvSpPr txBox="1">
            <a:spLocks/>
          </p:cNvSpPr>
          <p:nvPr userDrawn="1"/>
        </p:nvSpPr>
        <p:spPr>
          <a:xfrm>
            <a:off x="8453438" y="6415088"/>
            <a:ext cx="339725" cy="238125"/>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defRPr/>
            </a:pPr>
            <a:fld id="{95CF2A00-E291-42C2-8A71-611BEEFAA310}" type="slidenum">
              <a:rPr lang="en-US" smtClean="0">
                <a:solidFill>
                  <a:prstClr val="white">
                    <a:lumMod val="50000"/>
                  </a:prstClr>
                </a:solidFill>
              </a:rPr>
              <a:pPr>
                <a:defRPr/>
              </a:pPr>
              <a:t>‹#›</a:t>
            </a:fld>
            <a:endParaRPr lang="en-US" dirty="0">
              <a:solidFill>
                <a:prstClr val="white">
                  <a:lumMod val="50000"/>
                </a:prstClr>
              </a:solidFill>
            </a:endParaRPr>
          </a:p>
        </p:txBody>
      </p:sp>
      <p:sp>
        <p:nvSpPr>
          <p:cNvPr id="10" name="Title 8"/>
          <p:cNvSpPr>
            <a:spLocks noGrp="1"/>
          </p:cNvSpPr>
          <p:nvPr>
            <p:ph type="title"/>
          </p:nvPr>
        </p:nvSpPr>
        <p:spPr>
          <a:xfrm>
            <a:off x="5304351" y="1242456"/>
            <a:ext cx="3757099" cy="463220"/>
          </a:xfrm>
          <a:prstGeom prst="rect">
            <a:avLst/>
          </a:prstGeom>
        </p:spPr>
        <p:txBody>
          <a:bodyPr lIns="0" tIns="0" rIns="0" bIns="0"/>
          <a:lstStyle>
            <a:lvl1pPr algn="l">
              <a:lnSpc>
                <a:spcPts val="3400"/>
              </a:lnSpc>
              <a:defRPr sz="2600" b="0" i="0" kern="600" spc="-70" baseline="0">
                <a:solidFill>
                  <a:srgbClr val="0A3294"/>
                </a:solidFill>
                <a:latin typeface="Myriad Pro"/>
                <a:cs typeface="Myriad Pro"/>
              </a:defRPr>
            </a:lvl1pPr>
          </a:lstStyle>
          <a:p>
            <a:r>
              <a:rPr lang="en-US" dirty="0" smtClean="0"/>
              <a:t>Click to edit Master title style</a:t>
            </a:r>
            <a:endParaRPr lang="en-US" dirty="0"/>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2BDB277D-C8B6-4851-A2F5-6A9EED7F4E0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9.xml><?xml version="1.0" encoding="utf-8"?>
<p:sldLayout xmlns:a="http://schemas.openxmlformats.org/drawingml/2006/main" xmlns:r="http://schemas.openxmlformats.org/officeDocument/2006/relationships" xmlns:p="http://schemas.openxmlformats.org/presentationml/2006/main"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5B36D420-06A6-46EE-827F-F02E808F66F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7E1AA68-7F6D-4B14-80B5-101A34CE6859}" type="slidenum">
              <a:rPr lang="en-US"/>
              <a:pPr>
                <a:defRPr/>
              </a:pPr>
              <a:t>‹#›</a:t>
            </a:fld>
            <a:endParaRPr lang="en-US" dirty="0"/>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310184" y="3373101"/>
            <a:ext cx="5837768" cy="1143000"/>
          </a:xfrm>
          <a:effectLst>
            <a:outerShdw blurRad="50800" dist="38100" dir="2700000" algn="tl" rotWithShape="0">
              <a:srgbClr val="000000">
                <a:alpha val="43000"/>
              </a:srgbClr>
            </a:outerShdw>
          </a:effectLst>
        </p:spPr>
        <p:txBody>
          <a:bodyPr/>
          <a:lstStyle>
            <a:lvl1pPr algn="l">
              <a:lnSpc>
                <a:spcPts val="4800"/>
              </a:lnSpc>
              <a:defRPr sz="4400">
                <a:solidFill>
                  <a:schemeClr val="bg1"/>
                </a:solidFill>
              </a:defRPr>
            </a:lvl1pPr>
          </a:lstStyle>
          <a:p>
            <a:r>
              <a:rPr lang="en-US" dirty="0" smtClean="0"/>
              <a:t>Click to edit Master title style</a:t>
            </a:r>
            <a:endParaRPr lang="en-US" dirty="0"/>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469557" y="3932715"/>
            <a:ext cx="2359134"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357082A2-A6CD-4A8F-9202-D1500555D172}" type="slidenum">
              <a:rPr lang="en-US"/>
              <a:pPr>
                <a:defRPr/>
              </a:pPr>
              <a:t>‹#›</a:t>
            </a:fld>
            <a:endParaRPr lang="en-US" dirty="0"/>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4" name="Rectangle 6"/>
          <p:cNvSpPr>
            <a:spLocks noGrp="1" noChangeArrowheads="1"/>
          </p:cNvSpPr>
          <p:nvPr>
            <p:ph type="sldNum" sz="quarter" idx="12"/>
          </p:nvPr>
        </p:nvSpPr>
        <p:spPr/>
        <p:txBody>
          <a:bodyPr lIns="83777" tIns="41889" rIns="83777" bIns="41889"/>
          <a:lstStyle>
            <a:lvl1pPr>
              <a:defRPr/>
            </a:lvl1pPr>
          </a:lstStyle>
          <a:p>
            <a:pPr>
              <a:defRPr/>
            </a:pPr>
            <a:fld id="{6A526282-1B90-4607-8E34-03294F43E601}" type="slidenum">
              <a:rPr lang="en-US"/>
              <a:pPr>
                <a:defRPr/>
              </a:pPr>
              <a:t>‹#›</a:t>
            </a:fld>
            <a:endParaRPr lang="en-US"/>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6019" y="1980587"/>
            <a:ext cx="7771963" cy="4115090"/>
          </a:xfrm>
          <a:prstGeom prst="rect">
            <a:avLst/>
          </a:prstGeom>
        </p:spPr>
        <p:txBody>
          <a:bodyPr lIns="83777" tIns="41889" rIns="83777" bIns="4188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6" name="Rectangle 6"/>
          <p:cNvSpPr>
            <a:spLocks noGrp="1" noChangeArrowheads="1"/>
          </p:cNvSpPr>
          <p:nvPr>
            <p:ph type="sldNum" sz="quarter" idx="12"/>
          </p:nvPr>
        </p:nvSpPr>
        <p:spPr/>
        <p:txBody>
          <a:bodyPr lIns="83777" tIns="41889" rIns="83777" bIns="41889"/>
          <a:lstStyle>
            <a:lvl1pPr>
              <a:defRPr/>
            </a:lvl1pPr>
          </a:lstStyle>
          <a:p>
            <a:pPr>
              <a:defRPr/>
            </a:pPr>
            <a:fld id="{60DEF014-DE53-47C1-B150-4DE4B1A0C624}" type="slidenum">
              <a:rPr lang="en-US"/>
              <a:pPr>
                <a:defRPr/>
              </a:pPr>
              <a:t>‹#›</a:t>
            </a:fld>
            <a:endParaRPr lang="en-US"/>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defTabSz="455613">
              <a:defRPr>
                <a:solidFill>
                  <a:prstClr val="black"/>
                </a:solidFill>
                <a:latin typeface="Arial" charset="0"/>
                <a:ea typeface="ＭＳ Ｐゴシック" charset="-128"/>
                <a:cs typeface="+mn-cs"/>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defTabSz="455613">
              <a:defRPr>
                <a:solidFill>
                  <a:prstClr val="black"/>
                </a:solidFill>
                <a:latin typeface="Arial" charset="0"/>
                <a:ea typeface="ＭＳ Ｐゴシック" charset="-128"/>
                <a:cs typeface="+mn-cs"/>
              </a:defRPr>
            </a:lvl1pPr>
          </a:lstStyle>
          <a:p>
            <a:pPr>
              <a:defRPr/>
            </a:pPr>
            <a:endParaRPr lang="en-US"/>
          </a:p>
        </p:txBody>
      </p:sp>
      <p:sp>
        <p:nvSpPr>
          <p:cNvPr id="5" name="Rectangle 6"/>
          <p:cNvSpPr>
            <a:spLocks noGrp="1" noChangeArrowheads="1"/>
          </p:cNvSpPr>
          <p:nvPr>
            <p:ph type="sldNum" sz="quarter" idx="12"/>
          </p:nvPr>
        </p:nvSpPr>
        <p:spPr/>
        <p:txBody>
          <a:bodyPr vert="horz" wrap="square" lIns="83768" tIns="41884" rIns="83768" bIns="41884" numCol="1" anchor="t" anchorCtr="0" compatLnSpc="1">
            <a:prstTxWarp prst="textNoShape">
              <a:avLst/>
            </a:prstTxWarp>
          </a:bodyPr>
          <a:lstStyle>
            <a:lvl1pPr>
              <a:defRPr>
                <a:solidFill>
                  <a:srgbClr val="7F7F7F"/>
                </a:solidFill>
                <a:ea typeface="Myriad Pro"/>
              </a:defRPr>
            </a:lvl1pPr>
          </a:lstStyle>
          <a:p>
            <a:fld id="{D739F576-FAA4-4EC6-9531-14A4FEB6AA42}"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E3BD310-3146-46BC-9AD8-EDA8B6A20C2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96269E2-D28B-4BBB-982F-205E05533B4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A988D1FB-5F5B-4B96-B00E-2E868CEFEF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2FFF482-AF4F-42B3-BDD0-A095F44808D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F5714E4-715A-4B0F-B394-0C11760A364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71D1BB9-0646-46CB-876C-52503C986C7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2B4202F-4570-4B12-97B9-BB3388893D7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E704999-9984-4D99-A6A0-5C281AAD6BE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Bank services">
    <p:spTree>
      <p:nvGrpSpPr>
        <p:cNvPr id="1" name=""/>
        <p:cNvGrpSpPr/>
        <p:nvPr/>
      </p:nvGrpSpPr>
      <p:grpSpPr>
        <a:xfrm>
          <a:off x="0" y="0"/>
          <a:ext cx="0" cy="0"/>
          <a:chOff x="0" y="0"/>
          <a:chExt cx="0" cy="0"/>
        </a:xfrm>
      </p:grpSpPr>
      <p:sp>
        <p:nvSpPr>
          <p:cNvPr id="9" name="Text Placeholder 12"/>
          <p:cNvSpPr>
            <a:spLocks noGrp="1"/>
          </p:cNvSpPr>
          <p:nvPr>
            <p:ph type="body" sz="quarter" idx="13"/>
          </p:nvPr>
        </p:nvSpPr>
        <p:spPr>
          <a:xfrm>
            <a:off x="3414454" y="2337740"/>
            <a:ext cx="5154305" cy="3853856"/>
          </a:xfrm>
          <a:prstGeom prst="rect">
            <a:avLst/>
          </a:prstGeom>
        </p:spPr>
        <p:txBody>
          <a:bodyPr lIns="0" tIns="0" rIns="0" bIns="0" numCol="2" spcCol="457200"/>
          <a:lstStyle>
            <a:lvl1pPr marL="0" indent="-91429" algn="l" defTabSz="998421">
              <a:lnSpc>
                <a:spcPts val="1320"/>
              </a:lnSpc>
              <a:spcBef>
                <a:spcPts val="600"/>
              </a:spcBef>
              <a:spcAft>
                <a:spcPts val="0"/>
              </a:spcAft>
              <a:buClr>
                <a:srgbClr val="FFBD40"/>
              </a:buClr>
              <a:buFont typeface="Arial"/>
              <a:buNone/>
              <a:tabLst>
                <a:tab pos="250795" algn="l"/>
              </a:tabLst>
              <a:defRPr sz="1100" b="0" baseline="0">
                <a:solidFill>
                  <a:srgbClr val="0A3294"/>
                </a:solidFill>
                <a:latin typeface="Myriad Pro"/>
              </a:defRPr>
            </a:lvl1pPr>
            <a:lvl2pPr marL="0" marR="0" indent="91440" algn="l" defTabSz="455613" rtl="0" eaLnBrk="0" fontAlgn="base" latinLnBrk="0" hangingPunct="0">
              <a:lnSpc>
                <a:spcPts val="1320"/>
              </a:lnSpc>
              <a:spcBef>
                <a:spcPts val="200"/>
              </a:spcBef>
              <a:spcAft>
                <a:spcPts val="200"/>
              </a:spcAft>
              <a:buClr>
                <a:srgbClr val="FFBD40"/>
              </a:buClr>
              <a:buSzTx/>
              <a:buFont typeface="Arial"/>
              <a:buChar char="•"/>
              <a:tabLst/>
              <a:defRPr sz="1100" b="0">
                <a:solidFill>
                  <a:schemeClr val="tx1">
                    <a:lumMod val="75000"/>
                    <a:lumOff val="25000"/>
                  </a:schemeClr>
                </a:solidFill>
                <a:latin typeface="Myriad Pro"/>
              </a:defRPr>
            </a:lvl2pPr>
            <a:lvl3pPr marL="91440" indent="91440">
              <a:lnSpc>
                <a:spcPts val="1320"/>
              </a:lnSpc>
              <a:spcBef>
                <a:spcPts val="0"/>
              </a:spcBef>
              <a:spcAft>
                <a:spcPts val="300"/>
              </a:spcAft>
              <a:buFont typeface="Arial"/>
              <a:buChar char="•"/>
              <a:defRPr sz="1100">
                <a:solidFill>
                  <a:schemeClr val="tx1">
                    <a:lumMod val="75000"/>
                    <a:lumOff val="25000"/>
                  </a:schemeClr>
                </a:solidFill>
              </a:defRPr>
            </a:lvl3pPr>
            <a:lvl4pPr marL="91440" indent="91440">
              <a:lnSpc>
                <a:spcPts val="1320"/>
              </a:lnSpc>
              <a:spcBef>
                <a:spcPts val="0"/>
              </a:spcBef>
              <a:spcAft>
                <a:spcPts val="300"/>
              </a:spcAft>
              <a:buFont typeface="Arial"/>
              <a:buChar char="•"/>
              <a:defRPr sz="1100">
                <a:solidFill>
                  <a:schemeClr val="tx1">
                    <a:lumMod val="75000"/>
                    <a:lumOff val="25000"/>
                  </a:schemeClr>
                </a:solidFill>
              </a:defRPr>
            </a:lvl4pPr>
            <a:lvl5pPr marL="91440" indent="91440">
              <a:lnSpc>
                <a:spcPts val="1320"/>
              </a:lnSpc>
              <a:spcBef>
                <a:spcPts val="0"/>
              </a:spcBef>
              <a:spcAft>
                <a:spcPts val="300"/>
              </a:spcAft>
              <a:buFont typeface="Arial"/>
              <a:buChar char="•"/>
              <a:defRPr sz="11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1"/>
            <a:endParaRPr lang="en-US" dirty="0" smtClean="0"/>
          </a:p>
        </p:txBody>
      </p:sp>
      <p:sp>
        <p:nvSpPr>
          <p:cNvPr id="19" name="Title 8"/>
          <p:cNvSpPr>
            <a:spLocks noGrp="1"/>
          </p:cNvSpPr>
          <p:nvPr>
            <p:ph type="title"/>
          </p:nvPr>
        </p:nvSpPr>
        <p:spPr>
          <a:xfrm>
            <a:off x="3406374" y="1747520"/>
            <a:ext cx="5167004"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21B409B-532D-45DF-8470-0B55DE17F19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4" name="Rectangle 6"/>
          <p:cNvSpPr>
            <a:spLocks noGrp="1" noChangeArrowheads="1"/>
          </p:cNvSpPr>
          <p:nvPr>
            <p:ph type="sldNum" sz="quarter" idx="12"/>
          </p:nvPr>
        </p:nvSpPr>
        <p:spPr/>
        <p:txBody>
          <a:bodyPr lIns="83777" tIns="41889" rIns="83777" bIns="41889"/>
          <a:lstStyle>
            <a:lvl1pPr>
              <a:defRPr/>
            </a:lvl1pPr>
          </a:lstStyle>
          <a:p>
            <a:pPr>
              <a:defRPr/>
            </a:pPr>
            <a:fld id="{701BA76C-C390-4A3A-9DA5-7B22F802FCB0}"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08D69EF-5B0D-4C57-8A95-9172294A50CC}"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EEA1958-5D5A-44BC-AB87-B3AD2CD862C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F3705AF-A6CF-4988-88EA-8B360627AD2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F03D9AAC-021E-439B-B980-DED626F06EE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D11B85D-8E17-4A1B-9DA2-CC5839B64A5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01C202F-87A6-4927-9060-60EEFB6690F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FD18890-5D2D-4352-8D4E-CECBA14B88B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36E2B4F-734A-42D7-AF04-0031C3A7D21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FF22DC44-091F-4371-AE7A-0EAA4518BEAE}"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12" name="Picture Placeholder 2"/>
          <p:cNvSpPr>
            <a:spLocks noGrp="1"/>
          </p:cNvSpPr>
          <p:nvPr>
            <p:ph type="pic" sz="quarter" idx="11"/>
          </p:nvPr>
        </p:nvSpPr>
        <p:spPr>
          <a:xfrm>
            <a:off x="1875600"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1848590-B525-4056-ACAB-30AB7CD5907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2249424"/>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7347"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B51E89E-ED93-4827-955D-4399B328206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510337"/>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900372"/>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5600"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86AB04E-1A58-4E93-AAE7-66429488AA6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510337"/>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2249424"/>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8" name="Picture Placeholder 2"/>
          <p:cNvSpPr>
            <a:spLocks noGrp="1"/>
          </p:cNvSpPr>
          <p:nvPr>
            <p:ph type="pic" sz="quarter" idx="12"/>
          </p:nvPr>
        </p:nvSpPr>
        <p:spPr>
          <a:xfrm>
            <a:off x="1877347" y="2367015"/>
            <a:ext cx="1176338" cy="1176337"/>
          </a:xfrm>
          <a:prstGeom prst="rect">
            <a:avLst/>
          </a:prstGeom>
        </p:spPr>
        <p:txBody>
          <a:bodyPr/>
          <a:lstStyle>
            <a:lvl1pPr marL="0" indent="0">
              <a:buNone/>
              <a:defRPr sz="1100"/>
            </a:lvl1pPr>
          </a:lstStyle>
          <a:p>
            <a:pPr lvl="0"/>
            <a:endParaRPr lang="en-US" noProof="0" dirty="0"/>
          </a:p>
        </p:txBody>
      </p:sp>
      <p:sp>
        <p:nvSpPr>
          <p:cNvPr id="10" name="Title 8"/>
          <p:cNvSpPr>
            <a:spLocks noGrp="1"/>
          </p:cNvSpPr>
          <p:nvPr>
            <p:ph type="title"/>
          </p:nvPr>
        </p:nvSpPr>
        <p:spPr>
          <a:xfrm>
            <a:off x="3406373" y="2900372"/>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716888D-29DB-4ABE-A0A0-CEBAB5BDF2A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4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91440" indent="-91440" algn="l">
              <a:lnSpc>
                <a:spcPts val="1320"/>
              </a:lnSpc>
              <a:spcBef>
                <a:spcPts val="0"/>
              </a:spcBef>
              <a:spcAft>
                <a:spcPts val="300"/>
              </a:spcAft>
              <a:buClr>
                <a:srgbClr val="FFBD40"/>
              </a:buClr>
              <a:buFont typeface="Arial" pitchFamily="34" charset="0"/>
              <a:buChar char="•"/>
              <a:defRPr sz="1100">
                <a:solidFill>
                  <a:schemeClr val="tx1">
                    <a:lumMod val="75000"/>
                    <a:lumOff val="25000"/>
                  </a:schemeClr>
                </a:solidFill>
                <a:latin typeface="Myriad Pro"/>
              </a:defRPr>
            </a:lvl2pPr>
            <a:lvl3pPr marL="201168" indent="-91440">
              <a:lnSpc>
                <a:spcPts val="1320"/>
              </a:lnSpc>
              <a:spcBef>
                <a:spcPts val="30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8E8CE4A-7F7A-403B-8CB1-97249A5E74C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35D3C768-0BE8-45C2-87E1-619890724A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Bullets">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01168" indent="-91440" algn="l">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114A735-8750-4429-A068-BA1791D1A52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201168"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F16A50E-9C4B-41A4-B3B1-BF96276BD75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2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01168"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C648FC4-4B8E-425B-96A1-7CB056E3975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Bank services">
    <p:spTree>
      <p:nvGrpSpPr>
        <p:cNvPr id="1" name=""/>
        <p:cNvGrpSpPr/>
        <p:nvPr/>
      </p:nvGrpSpPr>
      <p:grpSpPr>
        <a:xfrm>
          <a:off x="0" y="0"/>
          <a:ext cx="0" cy="0"/>
          <a:chOff x="0" y="0"/>
          <a:chExt cx="0" cy="0"/>
        </a:xfrm>
      </p:grpSpPr>
      <p:sp>
        <p:nvSpPr>
          <p:cNvPr id="9" name="Text Placeholder 12"/>
          <p:cNvSpPr>
            <a:spLocks noGrp="1"/>
          </p:cNvSpPr>
          <p:nvPr>
            <p:ph type="body" sz="quarter" idx="13"/>
          </p:nvPr>
        </p:nvSpPr>
        <p:spPr>
          <a:xfrm>
            <a:off x="3414454" y="2337740"/>
            <a:ext cx="5154305" cy="3853856"/>
          </a:xfrm>
          <a:prstGeom prst="rect">
            <a:avLst/>
          </a:prstGeom>
        </p:spPr>
        <p:txBody>
          <a:bodyPr lIns="0" tIns="0" rIns="0" bIns="0" numCol="2" spcCol="457200"/>
          <a:lstStyle>
            <a:lvl1pPr marL="0" indent="-91429" algn="l" defTabSz="998421">
              <a:lnSpc>
                <a:spcPts val="1320"/>
              </a:lnSpc>
              <a:spcBef>
                <a:spcPts val="600"/>
              </a:spcBef>
              <a:spcAft>
                <a:spcPts val="0"/>
              </a:spcAft>
              <a:buClr>
                <a:srgbClr val="FFBD40"/>
              </a:buClr>
              <a:buFont typeface="Arial"/>
              <a:buNone/>
              <a:tabLst>
                <a:tab pos="250795" algn="l"/>
              </a:tabLst>
              <a:defRPr sz="1100" b="0" baseline="0">
                <a:solidFill>
                  <a:srgbClr val="0A3294"/>
                </a:solidFill>
                <a:latin typeface="Myriad Pro"/>
              </a:defRPr>
            </a:lvl1pPr>
            <a:lvl2pPr marL="0" marR="0" indent="91440" algn="l" defTabSz="455613" rtl="0" eaLnBrk="0" fontAlgn="base" latinLnBrk="0" hangingPunct="0">
              <a:lnSpc>
                <a:spcPts val="1320"/>
              </a:lnSpc>
              <a:spcBef>
                <a:spcPts val="200"/>
              </a:spcBef>
              <a:spcAft>
                <a:spcPts val="200"/>
              </a:spcAft>
              <a:buClr>
                <a:srgbClr val="FFBD40"/>
              </a:buClr>
              <a:buSzTx/>
              <a:buFont typeface="Arial"/>
              <a:buChar char="•"/>
              <a:tabLst/>
              <a:defRPr sz="1100" b="0">
                <a:solidFill>
                  <a:schemeClr val="tx1">
                    <a:lumMod val="75000"/>
                    <a:lumOff val="25000"/>
                  </a:schemeClr>
                </a:solidFill>
                <a:latin typeface="Myriad Pro"/>
              </a:defRPr>
            </a:lvl2pPr>
            <a:lvl3pPr marL="91440" indent="91440">
              <a:lnSpc>
                <a:spcPts val="1320"/>
              </a:lnSpc>
              <a:spcBef>
                <a:spcPts val="0"/>
              </a:spcBef>
              <a:spcAft>
                <a:spcPts val="300"/>
              </a:spcAft>
              <a:buFont typeface="Arial"/>
              <a:buChar char="•"/>
              <a:defRPr sz="1100">
                <a:solidFill>
                  <a:schemeClr val="tx1">
                    <a:lumMod val="75000"/>
                    <a:lumOff val="25000"/>
                  </a:schemeClr>
                </a:solidFill>
              </a:defRPr>
            </a:lvl3pPr>
            <a:lvl4pPr marL="91440" indent="91440">
              <a:lnSpc>
                <a:spcPts val="1320"/>
              </a:lnSpc>
              <a:spcBef>
                <a:spcPts val="0"/>
              </a:spcBef>
              <a:spcAft>
                <a:spcPts val="300"/>
              </a:spcAft>
              <a:buFont typeface="Arial"/>
              <a:buChar char="•"/>
              <a:defRPr sz="1100">
                <a:solidFill>
                  <a:schemeClr val="tx1">
                    <a:lumMod val="75000"/>
                    <a:lumOff val="25000"/>
                  </a:schemeClr>
                </a:solidFill>
              </a:defRPr>
            </a:lvl4pPr>
            <a:lvl5pPr marL="91440" indent="91440">
              <a:lnSpc>
                <a:spcPts val="1320"/>
              </a:lnSpc>
              <a:spcBef>
                <a:spcPts val="0"/>
              </a:spcBef>
              <a:spcAft>
                <a:spcPts val="300"/>
              </a:spcAft>
              <a:buFont typeface="Arial"/>
              <a:buChar char="•"/>
              <a:defRPr sz="11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1"/>
            <a:endParaRPr lang="en-US" dirty="0" smtClean="0"/>
          </a:p>
        </p:txBody>
      </p:sp>
      <p:sp>
        <p:nvSpPr>
          <p:cNvPr id="19" name="Title 8"/>
          <p:cNvSpPr>
            <a:spLocks noGrp="1"/>
          </p:cNvSpPr>
          <p:nvPr>
            <p:ph type="title"/>
          </p:nvPr>
        </p:nvSpPr>
        <p:spPr>
          <a:xfrm>
            <a:off x="3406374" y="1747520"/>
            <a:ext cx="5167004"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B72F32D-9AC2-46E3-8465-D986202B4C0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2DBDCAD-6210-42D6-8153-47A32315D8E4}"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1D198F3-4AC8-4331-856B-53274F5E634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9398ABF5-329F-4381-A532-024BF4784AA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994812E-BFF0-4561-BDF0-D3C4EE8F382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FA17BC2-886A-42C7-BDDA-986E2F2B6EC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8B93D3F-FEFD-4BB3-8096-7ABDAE11879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1064726E-B75F-490C-A644-32F3E2E78BE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1ACE201-B033-41EB-AD5C-E1675AEAAC0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cxnSp>
        <p:nvCxnSpPr>
          <p:cNvPr id="6" name="Straight Connector 9"/>
          <p:cNvCxnSpPr/>
          <p:nvPr userDrawn="1"/>
        </p:nvCxnSpPr>
        <p:spPr>
          <a:xfrm>
            <a:off x="946150" y="2036763"/>
            <a:ext cx="7196138"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11"/>
          <p:cNvCxnSpPr/>
          <p:nvPr userDrawn="1"/>
        </p:nvCxnSpPr>
        <p:spPr>
          <a:xfrm flipV="1">
            <a:off x="4551363" y="2036763"/>
            <a:ext cx="0" cy="2157412"/>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14"/>
          <p:cNvCxnSpPr/>
          <p:nvPr userDrawn="1"/>
        </p:nvCxnSpPr>
        <p:spPr>
          <a:xfrm>
            <a:off x="949325" y="4194175"/>
            <a:ext cx="7192963"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16"/>
          <p:cNvCxnSpPr/>
          <p:nvPr userDrawn="1"/>
        </p:nvCxnSpPr>
        <p:spPr>
          <a:xfrm flipV="1">
            <a:off x="8142288" y="4194175"/>
            <a:ext cx="0" cy="153670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10" name="TextBox 10"/>
          <p:cNvSpPr txBox="1"/>
          <p:nvPr userDrawn="1"/>
        </p:nvSpPr>
        <p:spPr>
          <a:xfrm>
            <a:off x="963613" y="6456363"/>
            <a:ext cx="5314950"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p>
        </p:txBody>
      </p:sp>
      <p:sp>
        <p:nvSpPr>
          <p:cNvPr id="11" name="Rectangle 12"/>
          <p:cNvSpPr/>
          <p:nvPr userDrawn="1"/>
        </p:nvSpPr>
        <p:spPr>
          <a:xfrm>
            <a:off x="2697163" y="6443663"/>
            <a:ext cx="5751512" cy="292100"/>
          </a:xfrm>
          <a:prstGeom prst="rect">
            <a:avLst/>
          </a:prstGeom>
        </p:spPr>
        <p:txBody>
          <a:bodyPr>
            <a:spAutoFit/>
          </a:bodyPr>
          <a:lstStyle/>
          <a:p>
            <a:pPr>
              <a:defRPr/>
            </a:pPr>
            <a:r>
              <a:rPr lang="en-US" sz="650" dirty="0">
                <a:solidFill>
                  <a:prstClr val="black">
                    <a:lumMod val="65000"/>
                    <a:lumOff val="35000"/>
                  </a:prstClr>
                </a:solidFill>
                <a:latin typeface="Myriad Pro" pitchFamily="34" charset="0"/>
                <a:ea typeface="ＭＳ Ｐゴシック" pitchFamily="-105" charset="-128"/>
                <a:cs typeface="+mn-cs"/>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cs typeface="+mn-cs"/>
            </a:endParaRPr>
          </a:p>
        </p:txBody>
      </p:sp>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sp>
        <p:nvSpPr>
          <p:cNvPr id="12" name="Slide Number Placeholder 5"/>
          <p:cNvSpPr>
            <a:spLocks noGrp="1"/>
          </p:cNvSpPr>
          <p:nvPr>
            <p:ph type="sldNum" sz="quarter" idx="16"/>
          </p:nvPr>
        </p:nvSpPr>
        <p:spPr/>
        <p:txBody>
          <a:bodyPr/>
          <a:lstStyle>
            <a:lvl1pPr algn="r">
              <a:defRPr sz="800" b="0" i="0" smtClean="0">
                <a:solidFill>
                  <a:prstClr val="white">
                    <a:lumMod val="50000"/>
                  </a:prstClr>
                </a:solidFill>
                <a:latin typeface="Myriad Pro"/>
                <a:cs typeface="Myriad Pro"/>
              </a:defRPr>
            </a:lvl1pPr>
          </a:lstStyle>
          <a:p>
            <a:pPr>
              <a:defRPr/>
            </a:pPr>
            <a:fld id="{408859CD-0F9C-4361-B755-6F5422F9A5BE}"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226705" y="109257"/>
            <a:ext cx="6904182" cy="84044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239569" y="1411942"/>
            <a:ext cx="7885546" cy="3993497"/>
          </a:xfrm>
          <a:prstGeom prst="rect">
            <a:avLst/>
          </a:prstGeom>
        </p:spPr>
        <p:txBody>
          <a:bodyPr lIns="82051" tIns="41026" rIns="82051" bIns="41026"/>
          <a:lstStyle/>
          <a:p>
            <a:pPr lvl="0"/>
            <a:endParaRPr lang="en-US" noProof="0" dirty="0" smtClean="0"/>
          </a:p>
        </p:txBody>
      </p:sp>
      <p:sp>
        <p:nvSpPr>
          <p:cNvPr id="4" name="Rectangle 6"/>
          <p:cNvSpPr>
            <a:spLocks noGrp="1" noChangeArrowheads="1"/>
          </p:cNvSpPr>
          <p:nvPr>
            <p:ph type="sldNum" sz="quarter" idx="10"/>
          </p:nvPr>
        </p:nvSpPr>
        <p:spPr/>
        <p:txBody>
          <a:bodyPr lIns="83777" tIns="41889" rIns="83777" bIns="41889"/>
          <a:lstStyle>
            <a:lvl1pPr>
              <a:defRPr/>
            </a:lvl1pPr>
          </a:lstStyle>
          <a:p>
            <a:pPr>
              <a:defRPr/>
            </a:pPr>
            <a:fld id="{5C5454A6-DCDA-422F-A6ED-6A646E27D237}"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EDCB905-87A3-49FF-B74E-3E35B86FA6A3}"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3258CC9-7A41-433D-97FA-30AD08AB99D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BDA49C1-094F-4D89-8CCF-0F9B9D972E8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54FCC09-EECC-460F-BFAC-39FB47CE64B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6375F7B-8C39-479D-A831-F70F943C0BC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00F37CE-ECC7-469A-8FAE-674BFBDA905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6D522A1-70BB-43C7-A177-0FCEA87E3D8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A870F594-301F-442D-966F-71BECE3DE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BCAA6D8-035F-4C0E-85A7-C90E0D08E66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Bank services">
    <p:spTree>
      <p:nvGrpSpPr>
        <p:cNvPr id="1" name=""/>
        <p:cNvGrpSpPr/>
        <p:nvPr/>
      </p:nvGrpSpPr>
      <p:grpSpPr>
        <a:xfrm>
          <a:off x="0" y="0"/>
          <a:ext cx="0" cy="0"/>
          <a:chOff x="0" y="0"/>
          <a:chExt cx="0" cy="0"/>
        </a:xfrm>
      </p:grpSpPr>
      <p:sp>
        <p:nvSpPr>
          <p:cNvPr id="9" name="Text Placeholder 12"/>
          <p:cNvSpPr>
            <a:spLocks noGrp="1"/>
          </p:cNvSpPr>
          <p:nvPr>
            <p:ph type="body" sz="quarter" idx="13"/>
          </p:nvPr>
        </p:nvSpPr>
        <p:spPr>
          <a:xfrm>
            <a:off x="3414454" y="2337740"/>
            <a:ext cx="5154305" cy="3853856"/>
          </a:xfrm>
          <a:prstGeom prst="rect">
            <a:avLst/>
          </a:prstGeom>
        </p:spPr>
        <p:txBody>
          <a:bodyPr lIns="0" tIns="0" rIns="0" bIns="0" numCol="2" spcCol="457200"/>
          <a:lstStyle>
            <a:lvl1pPr marL="0" indent="-91429" algn="l" defTabSz="998421">
              <a:lnSpc>
                <a:spcPts val="1320"/>
              </a:lnSpc>
              <a:spcBef>
                <a:spcPts val="600"/>
              </a:spcBef>
              <a:spcAft>
                <a:spcPts val="0"/>
              </a:spcAft>
              <a:buClr>
                <a:srgbClr val="FFBD40"/>
              </a:buClr>
              <a:buFont typeface="Arial"/>
              <a:buNone/>
              <a:tabLst>
                <a:tab pos="250795" algn="l"/>
              </a:tabLst>
              <a:defRPr sz="1100" b="0" baseline="0">
                <a:solidFill>
                  <a:srgbClr val="0A3294"/>
                </a:solidFill>
                <a:latin typeface="Myriad Pro"/>
              </a:defRPr>
            </a:lvl1pPr>
            <a:lvl2pPr marL="0" marR="0" indent="91440" algn="l" defTabSz="455613" rtl="0" eaLnBrk="0" fontAlgn="base" latinLnBrk="0" hangingPunct="0">
              <a:lnSpc>
                <a:spcPts val="1320"/>
              </a:lnSpc>
              <a:spcBef>
                <a:spcPts val="200"/>
              </a:spcBef>
              <a:spcAft>
                <a:spcPts val="200"/>
              </a:spcAft>
              <a:buClr>
                <a:srgbClr val="FFBD40"/>
              </a:buClr>
              <a:buSzTx/>
              <a:buFont typeface="Arial"/>
              <a:buChar char="•"/>
              <a:tabLst/>
              <a:defRPr sz="1100" b="0">
                <a:solidFill>
                  <a:schemeClr val="tx1">
                    <a:lumMod val="75000"/>
                    <a:lumOff val="25000"/>
                  </a:schemeClr>
                </a:solidFill>
                <a:latin typeface="Myriad Pro"/>
              </a:defRPr>
            </a:lvl2pPr>
            <a:lvl3pPr marL="91440" indent="91440">
              <a:lnSpc>
                <a:spcPts val="1320"/>
              </a:lnSpc>
              <a:spcBef>
                <a:spcPts val="0"/>
              </a:spcBef>
              <a:spcAft>
                <a:spcPts val="300"/>
              </a:spcAft>
              <a:buFont typeface="Arial"/>
              <a:buChar char="•"/>
              <a:defRPr sz="1100">
                <a:solidFill>
                  <a:schemeClr val="tx1">
                    <a:lumMod val="75000"/>
                    <a:lumOff val="25000"/>
                  </a:schemeClr>
                </a:solidFill>
              </a:defRPr>
            </a:lvl3pPr>
            <a:lvl4pPr marL="91440" indent="91440">
              <a:lnSpc>
                <a:spcPts val="1320"/>
              </a:lnSpc>
              <a:spcBef>
                <a:spcPts val="0"/>
              </a:spcBef>
              <a:spcAft>
                <a:spcPts val="300"/>
              </a:spcAft>
              <a:buFont typeface="Arial"/>
              <a:buChar char="•"/>
              <a:defRPr sz="1100">
                <a:solidFill>
                  <a:schemeClr val="tx1">
                    <a:lumMod val="75000"/>
                    <a:lumOff val="25000"/>
                  </a:schemeClr>
                </a:solidFill>
              </a:defRPr>
            </a:lvl4pPr>
            <a:lvl5pPr marL="91440" indent="91440">
              <a:lnSpc>
                <a:spcPts val="1320"/>
              </a:lnSpc>
              <a:spcBef>
                <a:spcPts val="0"/>
              </a:spcBef>
              <a:spcAft>
                <a:spcPts val="300"/>
              </a:spcAft>
              <a:buFont typeface="Arial"/>
              <a:buChar char="•"/>
              <a:defRPr sz="11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1"/>
            <a:endParaRPr lang="en-US" dirty="0" smtClean="0"/>
          </a:p>
        </p:txBody>
      </p:sp>
      <p:sp>
        <p:nvSpPr>
          <p:cNvPr id="19" name="Title 8"/>
          <p:cNvSpPr>
            <a:spLocks noGrp="1"/>
          </p:cNvSpPr>
          <p:nvPr>
            <p:ph type="title"/>
          </p:nvPr>
        </p:nvSpPr>
        <p:spPr>
          <a:xfrm>
            <a:off x="3406374" y="1747520"/>
            <a:ext cx="5167004"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6D4184D-BBED-42F9-8F4B-F098160252B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15E8CB3D-C256-4926-B1A4-C67127F1F70C}" type="slidenum">
              <a:rPr lang="en-US"/>
              <a:pPr>
                <a:defRPr/>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8FCEC25-8962-4F17-9A58-594D6AEB7D1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4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20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D0AFEF4-344D-4852-B69A-97007FC6027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76BE9DD7-B0B8-4449-A2FF-465B1707C24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09DA39A-3708-42A2-860C-B93C0D908DD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B5739E5-AB70-4460-9D19-3353F2BA246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3CBB255-B3C7-408F-9550-BB9329E5403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137FD62-A36E-4AFF-AEEE-909E6C10060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schemeClr val="bg1">
                    <a:lumMod val="50000"/>
                  </a:schemeClr>
                </a:solidFill>
                <a:latin typeface="Myriad Pro"/>
                <a:cs typeface="Myriad Pro"/>
              </a:defRPr>
            </a:lvl1pPr>
          </a:lstStyle>
          <a:p>
            <a:pPr>
              <a:defRPr/>
            </a:pPr>
            <a:fld id="{A0EC6526-0BE5-4815-836A-9A9B43118BA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185E33C-1347-430D-AA48-8BD2D97171C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6019" y="1980587"/>
            <a:ext cx="7771963" cy="4115090"/>
          </a:xfrm>
          <a:prstGeom prst="rect">
            <a:avLst/>
          </a:prstGeom>
        </p:spPr>
        <p:txBody>
          <a:bodyPr lIns="83777" tIns="41889" rIns="83777" bIns="4188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6" name="Rectangle 6"/>
          <p:cNvSpPr>
            <a:spLocks noGrp="1" noChangeArrowheads="1"/>
          </p:cNvSpPr>
          <p:nvPr>
            <p:ph type="sldNum" sz="quarter" idx="12"/>
          </p:nvPr>
        </p:nvSpPr>
        <p:spPr/>
        <p:txBody>
          <a:bodyPr lIns="83777" tIns="41889" rIns="83777" bIns="41889"/>
          <a:lstStyle>
            <a:lvl1pPr>
              <a:defRPr/>
            </a:lvl1pPr>
          </a:lstStyle>
          <a:p>
            <a:pPr>
              <a:defRPr/>
            </a:pPr>
            <a:fld id="{5E5E1747-D677-495E-AD93-C0A6AE56BD6A}"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6248400"/>
            <a:ext cx="19050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p:spPr>
        <p:txBody>
          <a:bodyPr lIns="83777" tIns="41889" rIns="83777" bIns="41889"/>
          <a:lstStyle>
            <a:lvl1pPr>
              <a:defRPr>
                <a:solidFill>
                  <a:prstClr val="black"/>
                </a:solidFill>
                <a:ea typeface="ＭＳ Ｐゴシック" charset="-128"/>
                <a:cs typeface="+mn-cs"/>
              </a:defRPr>
            </a:lvl1pPr>
          </a:lstStyle>
          <a:p>
            <a:pPr>
              <a:defRPr/>
            </a:pPr>
            <a:endParaRPr lang="en-US"/>
          </a:p>
        </p:txBody>
      </p:sp>
      <p:sp>
        <p:nvSpPr>
          <p:cNvPr id="5" name="Rectangle 6"/>
          <p:cNvSpPr>
            <a:spLocks noGrp="1" noChangeArrowheads="1"/>
          </p:cNvSpPr>
          <p:nvPr>
            <p:ph type="sldNum" sz="quarter" idx="12"/>
          </p:nvPr>
        </p:nvSpPr>
        <p:spPr/>
        <p:txBody>
          <a:bodyPr lIns="83777" tIns="41889" rIns="83777" bIns="41889"/>
          <a:lstStyle>
            <a:lvl1pPr>
              <a:defRPr/>
            </a:lvl1pPr>
          </a:lstStyle>
          <a:p>
            <a:pPr>
              <a:defRPr/>
            </a:pPr>
            <a:fld id="{587BAF46-36A6-4984-9D6E-FAC1263F7865}"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cxnSp>
        <p:nvCxnSpPr>
          <p:cNvPr id="6" name="Straight Connector 5"/>
          <p:cNvCxnSpPr/>
          <p:nvPr userDrawn="1"/>
        </p:nvCxnSpPr>
        <p:spPr>
          <a:xfrm>
            <a:off x="946150" y="2036763"/>
            <a:ext cx="7196138"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V="1">
            <a:off x="4551363" y="2036763"/>
            <a:ext cx="0" cy="2157412"/>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949325" y="4194175"/>
            <a:ext cx="7192963"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V="1">
            <a:off x="8142288" y="4194175"/>
            <a:ext cx="0" cy="153670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10" name="TextBox 7"/>
          <p:cNvSpPr txBox="1">
            <a:spLocks noChangeArrowheads="1"/>
          </p:cNvSpPr>
          <p:nvPr userDrawn="1"/>
        </p:nvSpPr>
        <p:spPr bwMode="auto">
          <a:xfrm>
            <a:off x="963613" y="6456363"/>
            <a:ext cx="5314950" cy="139700"/>
          </a:xfrm>
          <a:prstGeom prst="rect">
            <a:avLst/>
          </a:prstGeom>
          <a:noFill/>
          <a:ln>
            <a:noFill/>
          </a:ln>
          <a:extLst>
            <a:ext uri="{909E8E84-426E-40DD-AFC4-6F175D3DCCD1}"/>
            <a:ext uri="{91240B29-F687-4F45-9708-019B960494DF}"/>
          </a:extLst>
        </p:spPr>
        <p:txBody>
          <a:bodyPr lIns="0" tIns="0" rIns="0" bIns="0">
            <a:spAutoFit/>
          </a:bodyPr>
          <a:lstStyle>
            <a:lvl1pPr defTabSz="455613">
              <a:defRPr>
                <a:solidFill>
                  <a:schemeClr val="tx1"/>
                </a:solidFill>
                <a:latin typeface="Calibri" pitchFamily="34" charset="0"/>
              </a:defRPr>
            </a:lvl1pPr>
            <a:lvl2pPr marL="742950" indent="-285750" defTabSz="455613">
              <a:defRPr>
                <a:solidFill>
                  <a:schemeClr val="tx1"/>
                </a:solidFill>
                <a:latin typeface="Calibri" pitchFamily="34" charset="0"/>
              </a:defRPr>
            </a:lvl2pPr>
            <a:lvl3pPr marL="1143000" indent="-228600" defTabSz="455613">
              <a:defRPr>
                <a:solidFill>
                  <a:schemeClr val="tx1"/>
                </a:solidFill>
                <a:latin typeface="Calibri" pitchFamily="34" charset="0"/>
              </a:defRPr>
            </a:lvl3pPr>
            <a:lvl4pPr marL="1600200" indent="-228600" defTabSz="455613">
              <a:defRPr>
                <a:solidFill>
                  <a:schemeClr val="tx1"/>
                </a:solidFill>
                <a:latin typeface="Calibri" pitchFamily="34" charset="0"/>
              </a:defRPr>
            </a:lvl4pPr>
            <a:lvl5pPr marL="2057400" indent="-228600" defTabSz="455613">
              <a:defRPr>
                <a:solidFill>
                  <a:schemeClr val="tx1"/>
                </a:solidFill>
                <a:latin typeface="Calibri" pitchFamily="34" charset="0"/>
              </a:defRPr>
            </a:lvl5pPr>
            <a:lvl6pPr marL="2514600" indent="-228600" defTabSz="455613" fontAlgn="base">
              <a:spcBef>
                <a:spcPct val="0"/>
              </a:spcBef>
              <a:spcAft>
                <a:spcPct val="0"/>
              </a:spcAft>
              <a:defRPr>
                <a:solidFill>
                  <a:schemeClr val="tx1"/>
                </a:solidFill>
                <a:latin typeface="Calibri" pitchFamily="34" charset="0"/>
              </a:defRPr>
            </a:lvl6pPr>
            <a:lvl7pPr marL="2971800" indent="-228600" defTabSz="455613" fontAlgn="base">
              <a:spcBef>
                <a:spcPct val="0"/>
              </a:spcBef>
              <a:spcAft>
                <a:spcPct val="0"/>
              </a:spcAft>
              <a:defRPr>
                <a:solidFill>
                  <a:schemeClr val="tx1"/>
                </a:solidFill>
                <a:latin typeface="Calibri" pitchFamily="34" charset="0"/>
              </a:defRPr>
            </a:lvl7pPr>
            <a:lvl8pPr marL="3429000" indent="-228600" defTabSz="455613" fontAlgn="base">
              <a:spcBef>
                <a:spcPct val="0"/>
              </a:spcBef>
              <a:spcAft>
                <a:spcPct val="0"/>
              </a:spcAft>
              <a:defRPr>
                <a:solidFill>
                  <a:schemeClr val="tx1"/>
                </a:solidFill>
                <a:latin typeface="Calibri" pitchFamily="34" charset="0"/>
              </a:defRPr>
            </a:lvl8pPr>
            <a:lvl9pPr marL="3886200" indent="-228600" defTabSz="455613" fontAlgn="base">
              <a:spcBef>
                <a:spcPct val="0"/>
              </a:spcBef>
              <a:spcAft>
                <a:spcPct val="0"/>
              </a:spcAft>
              <a:defRPr>
                <a:solidFill>
                  <a:schemeClr val="tx1"/>
                </a:solidFill>
                <a:latin typeface="Calibri" pitchFamily="34" charset="0"/>
              </a:defRPr>
            </a:lvl9pPr>
          </a:lstStyle>
          <a:p>
            <a:pPr>
              <a:defRPr/>
            </a:pPr>
            <a:r>
              <a:rPr lang="en-US" altLang="en-US" sz="900" smtClean="0">
                <a:solidFill>
                  <a:srgbClr val="7F7F7F"/>
                </a:solidFill>
                <a:latin typeface="Myriad Pro" pitchFamily="34" charset="0"/>
                <a:cs typeface="Myriad Pro Light" pitchFamily="34" charset="0"/>
              </a:rPr>
              <a:t>Investment Management Group </a:t>
            </a:r>
          </a:p>
        </p:txBody>
      </p:sp>
      <p:sp>
        <p:nvSpPr>
          <p:cNvPr id="11" name="Rectangle 10"/>
          <p:cNvSpPr/>
          <p:nvPr userDrawn="1"/>
        </p:nvSpPr>
        <p:spPr>
          <a:xfrm>
            <a:off x="2697163" y="6443663"/>
            <a:ext cx="5751512" cy="292100"/>
          </a:xfrm>
          <a:prstGeom prst="rect">
            <a:avLst/>
          </a:prstGeom>
        </p:spPr>
        <p:txBody>
          <a:bodyPr>
            <a:spAutoFit/>
          </a:bodyPr>
          <a:lstStyle/>
          <a:p>
            <a:pPr>
              <a:defRPr/>
            </a:pPr>
            <a:r>
              <a:rPr lang="en-US" sz="650" dirty="0">
                <a:solidFill>
                  <a:prstClr val="black">
                    <a:lumMod val="65000"/>
                    <a:lumOff val="35000"/>
                  </a:prstClr>
                </a:solidFill>
                <a:latin typeface="Myriad Pro" pitchFamily="34" charset="0"/>
                <a:ea typeface="ＭＳ Ｐゴシック" pitchFamily="-105" charset="-128"/>
                <a:cs typeface="Arial" pitchFamily="34" charset="0"/>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cs typeface="Arial" pitchFamily="34" charset="0"/>
            </a:endParaRPr>
          </a:p>
        </p:txBody>
      </p:sp>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sp>
        <p:nvSpPr>
          <p:cNvPr id="12" name="Slide Number Placeholder 5"/>
          <p:cNvSpPr>
            <a:spLocks noGrp="1"/>
          </p:cNvSpPr>
          <p:nvPr>
            <p:ph type="sldNum" sz="quarter" idx="16"/>
          </p:nvPr>
        </p:nvSpPr>
        <p:spPr/>
        <p:txBody>
          <a:bodyPr/>
          <a:lstStyle>
            <a:lvl1pPr algn="r" defTabSz="455613">
              <a:defRPr sz="800" b="0" i="0">
                <a:solidFill>
                  <a:prstClr val="white">
                    <a:lumMod val="50000"/>
                  </a:prstClr>
                </a:solidFill>
                <a:latin typeface="Myriad Pro"/>
                <a:ea typeface="ＭＳ Ｐゴシック" charset="-128"/>
                <a:cs typeface="Myriad Pro"/>
              </a:defRPr>
            </a:lvl1pPr>
          </a:lstStyle>
          <a:p>
            <a:pPr>
              <a:defRPr/>
            </a:pPr>
            <a:fld id="{37B31686-17AE-4690-A0B2-B35AA9503DAE}" type="slidenum">
              <a:rPr lang="en-US"/>
              <a:pPr>
                <a:defRPr/>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B1DBD4B-BC09-4875-8D4B-EA9B0AB5A6AB}" type="slidenum">
              <a:rPr lang="en-US"/>
              <a:pPr>
                <a:defRPr/>
              </a:pPr>
              <a:t>‹#›</a:t>
            </a:fld>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6621C666-23FC-4ED5-AB3F-3E93782A7D6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D61E072-B59D-4C30-85CE-4BD69F84DAD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F295FE9C-FAC2-43A0-929A-A7EF95AA3C8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4A3A5E80-EF42-4426-8F78-3B90DEC3C50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E270926-9E35-48B8-A6B1-269F9B53C9E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C607A155-A1D2-4182-BC0C-0603FF7017B5}" type="slidenum">
              <a:rPr lang="en-US"/>
              <a:pPr>
                <a:defRPr/>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BAA9857-6DA3-4D79-A1A3-7CB22378EE0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DAA25529-CCF2-4356-973B-43DA427A6D86}" type="slidenum">
              <a:rPr lang="en-US"/>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3707EFC-AD51-4893-B22D-9D7D9E855956}" type="slidenum">
              <a:rPr lang="en-US"/>
              <a:pPr>
                <a:defRPr/>
              </a:pPr>
              <a:t>‹#›</a:t>
            </a:fld>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AE4C6FE-8143-45FC-8931-C35E67AC5C6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D07CB68-C6D0-4043-8A9F-845B3A0FD38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B9277622-7BF4-4FEE-9080-2B11B792862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580D6B69-5D96-4906-93F1-96B53CB3A97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82259566-2952-4F55-8D5A-D52DDA68D80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A176E27-4898-49A6-BE1D-D0F9015A083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6425" y="609633"/>
            <a:ext cx="7771150" cy="11432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6425" y="1980946"/>
            <a:ext cx="7771150" cy="1988117"/>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6425" y="4106767"/>
            <a:ext cx="7771150" cy="1989551"/>
          </a:xfrm>
          <a:prstGeom prst="rect">
            <a:avLst/>
          </a:prstGeom>
        </p:spPr>
        <p:txBody>
          <a:bodyPr lIns="83768" tIns="41884" rIns="83768" bIns="4188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7" name="Rectangle 6"/>
          <p:cNvSpPr>
            <a:spLocks noGrp="1" noChangeArrowheads="1"/>
          </p:cNvSpPr>
          <p:nvPr>
            <p:ph type="sldNum" sz="quarter" idx="12"/>
          </p:nvPr>
        </p:nvSpPr>
        <p:spPr/>
        <p:txBody>
          <a:bodyPr lIns="83768" tIns="41884" rIns="83768" bIns="41884"/>
          <a:lstStyle>
            <a:lvl1pPr>
              <a:defRPr/>
            </a:lvl1pPr>
          </a:lstStyle>
          <a:p>
            <a:pPr>
              <a:defRPr/>
            </a:pPr>
            <a:fld id="{CA38C46A-ECBE-457D-BB1D-CFD6DCCD9D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34D084A-1997-4865-9BEC-5A3FB1A177F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3DC0B9F5-0AA3-4CBF-8848-67A49688C6FB}" type="slidenum">
              <a:rPr lang="en-US"/>
              <a:pPr>
                <a:defRPr/>
              </a:pPr>
              <a:t>‹#›</a:t>
            </a:fld>
            <a:endParaRPr lang="en-US" dirty="0"/>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14"/>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C3C1177-AB12-4916-AD1D-EDC38FE1D6B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6"/>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A952FD37-24B0-4B9B-A66B-17126F81825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7"/>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D3B9DEEF-E302-4357-9233-82297AA13C0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6"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241BD0AD-32F7-4A16-9956-1DF7413D602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5"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731F857-2839-4BAF-A8EE-9E1FD701C05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6" name="Text Placeholder 7"/>
          <p:cNvSpPr>
            <a:spLocks noGrp="1"/>
          </p:cNvSpPr>
          <p:nvPr>
            <p:ph type="body" sz="quarter" idx="10"/>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7" name="Slide Number Placeholder 5"/>
          <p:cNvSpPr>
            <a:spLocks noGrp="1"/>
          </p:cNvSpPr>
          <p:nvPr>
            <p:ph type="sldNum" sz="quarter" idx="13"/>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AC7B757-2856-4E02-9B16-F536D37387A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6248400"/>
            <a:ext cx="19050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p:spPr>
        <p:txBody>
          <a:bodyPr lIns="83768" tIns="41884" rIns="83768" bIns="41884"/>
          <a:lstStyle>
            <a:lvl1pPr>
              <a:defRPr>
                <a:solidFill>
                  <a:prstClr val="black"/>
                </a:solidFill>
                <a:ea typeface="ＭＳ Ｐゴシック" charset="-128"/>
                <a:cs typeface="+mn-cs"/>
              </a:defRPr>
            </a:lvl1pPr>
          </a:lstStyle>
          <a:p>
            <a:pPr>
              <a:defRPr/>
            </a:pPr>
            <a:endParaRPr lang="en-US"/>
          </a:p>
        </p:txBody>
      </p:sp>
      <p:sp>
        <p:nvSpPr>
          <p:cNvPr id="5" name="Rectangle 6"/>
          <p:cNvSpPr>
            <a:spLocks noGrp="1" noChangeArrowheads="1"/>
          </p:cNvSpPr>
          <p:nvPr>
            <p:ph type="sldNum" sz="quarter" idx="12"/>
          </p:nvPr>
        </p:nvSpPr>
        <p:spPr/>
        <p:txBody>
          <a:bodyPr lIns="83768" tIns="41884" rIns="83768" bIns="41884"/>
          <a:lstStyle>
            <a:lvl1pPr>
              <a:defRPr/>
            </a:lvl1pPr>
          </a:lstStyle>
          <a:p>
            <a:pPr>
              <a:defRPr/>
            </a:pPr>
            <a:fld id="{AE51EE47-1749-4C33-9BD2-423C6E8EC022}" type="slidenum">
              <a:rPr lang="en-US"/>
              <a:pPr>
                <a:defRPr/>
              </a:pPr>
              <a:t>‹#›</a:t>
            </a:fld>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pPr lvl="0"/>
            <a:endParaRPr lang="en-US" noProof="0" dirty="0"/>
          </a:p>
        </p:txBody>
      </p:sp>
      <p:sp>
        <p:nvSpPr>
          <p:cNvPr id="4" name="Slide Number Placeholder 5"/>
          <p:cNvSpPr>
            <a:spLocks noGrp="1"/>
          </p:cNvSpPr>
          <p:nvPr>
            <p:ph type="sldNum" sz="quarter" idx="12"/>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0F65D838-CCF8-4F5A-B8D6-A65F849396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pPr lvl="0"/>
            <a:endParaRPr lang="en-US" noProof="0" dirty="0"/>
          </a:p>
        </p:txBody>
      </p:sp>
      <p:sp>
        <p:nvSpPr>
          <p:cNvPr id="15" name="Title 8"/>
          <p:cNvSpPr>
            <a:spLocks noGrp="1"/>
          </p:cNvSpPr>
          <p:nvPr>
            <p:ph type="title"/>
          </p:nvPr>
        </p:nvSpPr>
        <p:spPr>
          <a:xfrm>
            <a:off x="3408362" y="1743456"/>
            <a:ext cx="5384269" cy="463220"/>
          </a:xfrm>
          <a:prstGeom prst="rect">
            <a:avLst/>
          </a:prstGeom>
        </p:spPr>
        <p:txBody>
          <a:bodyPr lIns="0" tIns="0" rIns="0" bIns="0" anchor="t"/>
          <a:lstStyle>
            <a:lvl1pPr algn="l">
              <a:lnSpc>
                <a:spcPts val="2400"/>
              </a:lnSpc>
              <a:defRPr sz="2600" kern="800" spc="0">
                <a:solidFill>
                  <a:srgbClr val="0A3294"/>
                </a:solidFill>
              </a:defRPr>
            </a:lvl1pPr>
          </a:lstStyle>
          <a:p>
            <a:r>
              <a:rPr lang="en-US" dirty="0" smtClean="0"/>
              <a:t>Click to edit Master title style</a:t>
            </a:r>
            <a:endParaRPr lang="en-US" dirty="0"/>
          </a:p>
        </p:txBody>
      </p:sp>
      <p:sp>
        <p:nvSpPr>
          <p:cNvPr id="14" name="Slide Number Placeholder 5"/>
          <p:cNvSpPr>
            <a:spLocks noGrp="1"/>
          </p:cNvSpPr>
          <p:nvPr>
            <p:ph type="sldNum" sz="quarter" idx="20"/>
          </p:nvPr>
        </p:nvSpPr>
        <p:spPr>
          <a:xfrm>
            <a:off x="8369300" y="6415088"/>
            <a:ext cx="423863" cy="334962"/>
          </a:xfrm>
        </p:spPr>
        <p:txBody>
          <a:bodyPr/>
          <a:lstStyle>
            <a:lvl1pPr algn="r">
              <a:defRPr sz="800" b="0" i="0" smtClean="0">
                <a:solidFill>
                  <a:prstClr val="white">
                    <a:lumMod val="50000"/>
                  </a:prstClr>
                </a:solidFill>
                <a:latin typeface="Myriad Pro"/>
                <a:cs typeface="Myriad Pro"/>
              </a:defRPr>
            </a:lvl1pPr>
          </a:lstStyle>
          <a:p>
            <a:pPr>
              <a:defRPr/>
            </a:pPr>
            <a:fld id="{E8D51439-2389-400A-B857-E8055CC9F16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image" Target="../media/image1.jpeg"/><Relationship Id="rId5" Type="http://schemas.openxmlformats.org/officeDocument/2006/relationships/slideLayout" Target="../slideLayouts/slideLayout94.xml"/><Relationship Id="rId10" Type="http://schemas.openxmlformats.org/officeDocument/2006/relationships/theme" Target="../theme/theme10.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6.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2" Type="http://schemas.openxmlformats.org/officeDocument/2006/relationships/slideLayout" Target="../slideLayouts/slideLayout100.xml"/><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image" Target="../media/image1.jpeg"/><Relationship Id="rId5" Type="http://schemas.openxmlformats.org/officeDocument/2006/relationships/slideLayout" Target="../slideLayouts/slideLayout103.xml"/><Relationship Id="rId10" Type="http://schemas.openxmlformats.org/officeDocument/2006/relationships/theme" Target="../theme/theme11.xml"/><Relationship Id="rId4" Type="http://schemas.openxmlformats.org/officeDocument/2006/relationships/slideLayout" Target="../slideLayouts/slideLayout102.xml"/><Relationship Id="rId9" Type="http://schemas.openxmlformats.org/officeDocument/2006/relationships/slideLayout" Target="../slideLayouts/slideLayout10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15.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12" Type="http://schemas.openxmlformats.org/officeDocument/2006/relationships/image" Target="../media/image1.jpeg"/><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theme" Target="../theme/theme12.xml"/><Relationship Id="rId5" Type="http://schemas.openxmlformats.org/officeDocument/2006/relationships/slideLayout" Target="../slideLayouts/slideLayout112.xml"/><Relationship Id="rId10" Type="http://schemas.openxmlformats.org/officeDocument/2006/relationships/slideLayout" Target="../slideLayouts/slideLayout117.xml"/><Relationship Id="rId4" Type="http://schemas.openxmlformats.org/officeDocument/2006/relationships/slideLayout" Target="../slideLayouts/slideLayout111.xml"/><Relationship Id="rId9" Type="http://schemas.openxmlformats.org/officeDocument/2006/relationships/slideLayout" Target="../slideLayouts/slideLayout116.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5.xml"/><Relationship Id="rId3" Type="http://schemas.openxmlformats.org/officeDocument/2006/relationships/slideLayout" Target="../slideLayouts/slideLayout120.xml"/><Relationship Id="rId7" Type="http://schemas.openxmlformats.org/officeDocument/2006/relationships/slideLayout" Target="../slideLayouts/slideLayout124.xml"/><Relationship Id="rId2" Type="http://schemas.openxmlformats.org/officeDocument/2006/relationships/slideLayout" Target="../slideLayouts/slideLayout119.xml"/><Relationship Id="rId1" Type="http://schemas.openxmlformats.org/officeDocument/2006/relationships/slideLayout" Target="../slideLayouts/slideLayout118.xml"/><Relationship Id="rId6" Type="http://schemas.openxmlformats.org/officeDocument/2006/relationships/slideLayout" Target="../slideLayouts/slideLayout123.xml"/><Relationship Id="rId11" Type="http://schemas.openxmlformats.org/officeDocument/2006/relationships/image" Target="../media/image1.jpeg"/><Relationship Id="rId5" Type="http://schemas.openxmlformats.org/officeDocument/2006/relationships/slideLayout" Target="../slideLayouts/slideLayout122.xml"/><Relationship Id="rId10" Type="http://schemas.openxmlformats.org/officeDocument/2006/relationships/theme" Target="../theme/theme13.xml"/><Relationship Id="rId4" Type="http://schemas.openxmlformats.org/officeDocument/2006/relationships/slideLayout" Target="../slideLayouts/slideLayout121.xml"/><Relationship Id="rId9" Type="http://schemas.openxmlformats.org/officeDocument/2006/relationships/slideLayout" Target="../slideLayouts/slideLayout126.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image" Target="../media/image1.jpeg"/><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theme" Target="../theme/theme14.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5.xml.rels><?xml version="1.0" encoding="UTF-8" standalone="yes"?>
<Relationships xmlns="http://schemas.openxmlformats.org/package/2006/relationships"><Relationship Id="rId8" Type="http://schemas.openxmlformats.org/officeDocument/2006/relationships/theme" Target="../theme/theme15.xml"/><Relationship Id="rId3" Type="http://schemas.openxmlformats.org/officeDocument/2006/relationships/slideLayout" Target="../slideLayouts/slideLayout139.xml"/><Relationship Id="rId7" Type="http://schemas.openxmlformats.org/officeDocument/2006/relationships/slideLayout" Target="../slideLayouts/slideLayout143.xml"/><Relationship Id="rId2" Type="http://schemas.openxmlformats.org/officeDocument/2006/relationships/slideLayout" Target="../slideLayouts/slideLayout138.xml"/><Relationship Id="rId1" Type="http://schemas.openxmlformats.org/officeDocument/2006/relationships/slideLayout" Target="../slideLayouts/slideLayout137.xml"/><Relationship Id="rId6" Type="http://schemas.openxmlformats.org/officeDocument/2006/relationships/slideLayout" Target="../slideLayouts/slideLayout142.xml"/><Relationship Id="rId5" Type="http://schemas.openxmlformats.org/officeDocument/2006/relationships/slideLayout" Target="../slideLayouts/slideLayout141.xml"/><Relationship Id="rId4" Type="http://schemas.openxmlformats.org/officeDocument/2006/relationships/slideLayout" Target="../slideLayouts/slideLayout140.xml"/><Relationship Id="rId9" Type="http://schemas.openxmlformats.org/officeDocument/2006/relationships/image" Target="../media/image1.jpeg"/></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5" Type="http://schemas.openxmlformats.org/officeDocument/2006/relationships/slideLayout" Target="../slideLayouts/slideLayout148.xml"/><Relationship Id="rId10" Type="http://schemas.openxmlformats.org/officeDocument/2006/relationships/image" Target="../media/image1.jpeg"/><Relationship Id="rId4" Type="http://schemas.openxmlformats.org/officeDocument/2006/relationships/slideLayout" Target="../slideLayouts/slideLayout147.xml"/><Relationship Id="rId9"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theme" Target="../theme/theme17.xml"/><Relationship Id="rId2" Type="http://schemas.openxmlformats.org/officeDocument/2006/relationships/slideLayout" Target="../slideLayouts/slideLayout153.xml"/><Relationship Id="rId1" Type="http://schemas.openxmlformats.org/officeDocument/2006/relationships/slideLayout" Target="../slideLayouts/slideLayout152.xml"/><Relationship Id="rId4" Type="http://schemas.openxmlformats.org/officeDocument/2006/relationships/image" Target="../media/image1.jpeg"/></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61.xml"/><Relationship Id="rId13" Type="http://schemas.openxmlformats.org/officeDocument/2006/relationships/theme" Target="../theme/theme18.xml"/><Relationship Id="rId3" Type="http://schemas.openxmlformats.org/officeDocument/2006/relationships/slideLayout" Target="../slideLayouts/slideLayout156.xml"/><Relationship Id="rId7" Type="http://schemas.openxmlformats.org/officeDocument/2006/relationships/slideLayout" Target="../slideLayouts/slideLayout160.xml"/><Relationship Id="rId12" Type="http://schemas.openxmlformats.org/officeDocument/2006/relationships/slideLayout" Target="../slideLayouts/slideLayout165.xml"/><Relationship Id="rId2" Type="http://schemas.openxmlformats.org/officeDocument/2006/relationships/slideLayout" Target="../slideLayouts/slideLayout155.xml"/><Relationship Id="rId1" Type="http://schemas.openxmlformats.org/officeDocument/2006/relationships/slideLayout" Target="../slideLayouts/slideLayout154.xml"/><Relationship Id="rId6" Type="http://schemas.openxmlformats.org/officeDocument/2006/relationships/slideLayout" Target="../slideLayouts/slideLayout159.xml"/><Relationship Id="rId11" Type="http://schemas.openxmlformats.org/officeDocument/2006/relationships/slideLayout" Target="../slideLayouts/slideLayout164.xml"/><Relationship Id="rId5" Type="http://schemas.openxmlformats.org/officeDocument/2006/relationships/slideLayout" Target="../slideLayouts/slideLayout158.xml"/><Relationship Id="rId10" Type="http://schemas.openxmlformats.org/officeDocument/2006/relationships/slideLayout" Target="../slideLayouts/slideLayout163.xml"/><Relationship Id="rId4" Type="http://schemas.openxmlformats.org/officeDocument/2006/relationships/slideLayout" Target="../slideLayouts/slideLayout157.xml"/><Relationship Id="rId9" Type="http://schemas.openxmlformats.org/officeDocument/2006/relationships/slideLayout" Target="../slideLayouts/slideLayout162.xml"/><Relationship Id="rId14" Type="http://schemas.openxmlformats.org/officeDocument/2006/relationships/image" Target="../media/image1.jpeg"/></Relationships>
</file>

<file path=ppt/slideMasters/_rels/slideMaster19.xml.rels><?xml version="1.0" encoding="UTF-8" standalone="yes"?>
<Relationships xmlns="http://schemas.openxmlformats.org/package/2006/relationships"><Relationship Id="rId3" Type="http://schemas.openxmlformats.org/officeDocument/2006/relationships/slideLayout" Target="../slideLayouts/slideLayout168.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image" Target="../media/image1.jpeg"/><Relationship Id="rId5" Type="http://schemas.openxmlformats.org/officeDocument/2006/relationships/theme" Target="../theme/theme19.xml"/><Relationship Id="rId4" Type="http://schemas.openxmlformats.org/officeDocument/2006/relationships/slideLayout" Target="../slideLayouts/slideLayout16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1.jpeg"/><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20.xml.rels><?xml version="1.0" encoding="UTF-8" standalone="yes"?>
<Relationships xmlns="http://schemas.openxmlformats.org/package/2006/relationships"><Relationship Id="rId3" Type="http://schemas.openxmlformats.org/officeDocument/2006/relationships/theme" Target="../theme/theme20.xml"/><Relationship Id="rId2" Type="http://schemas.openxmlformats.org/officeDocument/2006/relationships/slideLayout" Target="../slideLayouts/slideLayout171.xml"/><Relationship Id="rId1" Type="http://schemas.openxmlformats.org/officeDocument/2006/relationships/slideLayout" Target="../slideLayouts/slideLayout170.xml"/><Relationship Id="rId4" Type="http://schemas.openxmlformats.org/officeDocument/2006/relationships/image" Target="../media/image2.jpeg"/></Relationships>
</file>

<file path=ppt/slideMasters/_rels/slideMaster21.xml.rels><?xml version="1.0" encoding="UTF-8" standalone="yes"?>
<Relationships xmlns="http://schemas.openxmlformats.org/package/2006/relationships"><Relationship Id="rId3" Type="http://schemas.openxmlformats.org/officeDocument/2006/relationships/slideLayout" Target="../slideLayouts/slideLayout174.xml"/><Relationship Id="rId2" Type="http://schemas.openxmlformats.org/officeDocument/2006/relationships/slideLayout" Target="../slideLayouts/slideLayout173.xml"/><Relationship Id="rId1" Type="http://schemas.openxmlformats.org/officeDocument/2006/relationships/slideLayout" Target="../slideLayouts/slideLayout172.xml"/><Relationship Id="rId5" Type="http://schemas.openxmlformats.org/officeDocument/2006/relationships/image" Target="../media/image1.jpeg"/><Relationship Id="rId4" Type="http://schemas.openxmlformats.org/officeDocument/2006/relationships/theme" Target="../theme/theme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image" Target="../media/image1.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3.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theme" Target="../theme/theme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19" Type="http://schemas.openxmlformats.org/officeDocument/2006/relationships/image" Target="../media/image1.jpeg"/><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image" Target="../media/image1.jpeg"/><Relationship Id="rId5" Type="http://schemas.openxmlformats.org/officeDocument/2006/relationships/slideLayout" Target="../slideLayouts/slideLayout48.xml"/><Relationship Id="rId10" Type="http://schemas.openxmlformats.org/officeDocument/2006/relationships/theme" Target="../theme/theme5.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image" Target="../media/image1.jpeg"/><Relationship Id="rId5" Type="http://schemas.openxmlformats.org/officeDocument/2006/relationships/slideLayout" Target="../slideLayouts/slideLayout57.xml"/><Relationship Id="rId10" Type="http://schemas.openxmlformats.org/officeDocument/2006/relationships/theme" Target="../theme/theme6.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7.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5" Type="http://schemas.openxmlformats.org/officeDocument/2006/relationships/slideLayout" Target="../slideLayouts/slideLayout78.xml"/><Relationship Id="rId10" Type="http://schemas.openxmlformats.org/officeDocument/2006/relationships/image" Target="../media/image1.jpeg"/><Relationship Id="rId4" Type="http://schemas.openxmlformats.org/officeDocument/2006/relationships/slideLayout" Target="../slideLayouts/slideLayout77.xml"/><Relationship Id="rId9"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9.xml"/><Relationship Id="rId3" Type="http://schemas.openxmlformats.org/officeDocument/2006/relationships/slideLayout" Target="../slideLayouts/slideLayout84.xml"/><Relationship Id="rId7" Type="http://schemas.openxmlformats.org/officeDocument/2006/relationships/slideLayout" Target="../slideLayouts/slideLayout88.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5" Type="http://schemas.openxmlformats.org/officeDocument/2006/relationships/slideLayout" Target="../slideLayouts/slideLayout86.xml"/><Relationship Id="rId10" Type="http://schemas.openxmlformats.org/officeDocument/2006/relationships/image" Target="../media/image1.jpeg"/><Relationship Id="rId4" Type="http://schemas.openxmlformats.org/officeDocument/2006/relationships/slideLayout" Target="../slideLayouts/slideLayout85.xml"/><Relationship Id="rId9"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10" descr="ppt-background-text.jpg"/>
          <p:cNvPicPr>
            <a:picLocks noChangeAspect="1"/>
          </p:cNvPicPr>
          <p:nvPr userDrawn="1"/>
        </p:nvPicPr>
        <p:blipFill>
          <a:blip r:embed="rId9"/>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schemeClr val="bg1">
                    <a:lumMod val="50000"/>
                  </a:schemeClr>
                </a:solidFill>
                <a:latin typeface="Myriad Pro"/>
                <a:ea typeface="ＭＳ Ｐゴシック" charset="-128"/>
                <a:cs typeface="Myriad Pro"/>
              </a:defRPr>
            </a:lvl1pPr>
          </a:lstStyle>
          <a:p>
            <a:pPr>
              <a:defRPr/>
            </a:pPr>
            <a:fld id="{619EE62A-A938-496D-A0BB-96AEDD3A05CE}"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schemeClr val="tx1">
                    <a:lumMod val="50000"/>
                    <a:lumOff val="50000"/>
                  </a:schemeClr>
                </a:solidFill>
                <a:latin typeface="Myriad Pro" pitchFamily="34" charset="0"/>
                <a:ea typeface="ＭＳ Ｐゴシック" charset="-128"/>
                <a:cs typeface="+mn-cs"/>
              </a:rPr>
              <a:t>Copyright ©2011 </a:t>
            </a:r>
            <a:r>
              <a:rPr lang="en-US" sz="550" dirty="0">
                <a:solidFill>
                  <a:schemeClr val="tx1">
                    <a:lumMod val="50000"/>
                    <a:lumOff val="50000"/>
                  </a:schemeClr>
                </a:solidFill>
                <a:latin typeface="Myriad Pro" pitchFamily="34" charset="0"/>
                <a:ea typeface="ＭＳ Ｐゴシック" charset="-128"/>
                <a:cs typeface="Myriad Pro Light"/>
              </a:rPr>
              <a:t>Rockland Trust Company</a:t>
            </a:r>
            <a:r>
              <a:rPr lang="en-US" sz="550" dirty="0">
                <a:solidFill>
                  <a:schemeClr val="tx1">
                    <a:lumMod val="50000"/>
                    <a:lumOff val="50000"/>
                  </a:schemeClr>
                </a:solidFill>
                <a:latin typeface="Myriad Pro" pitchFamily="34" charset="0"/>
                <a:ea typeface="ＭＳ Ｐゴシック" charset="-128"/>
                <a:cs typeface="+mn-cs"/>
              </a:rPr>
              <a:t>. All Rights Reserved. </a:t>
            </a:r>
            <a:endParaRPr lang="en-US" sz="550" dirty="0">
              <a:solidFill>
                <a:schemeClr val="tx1">
                  <a:lumMod val="50000"/>
                  <a:lumOff val="50000"/>
                </a:scheme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33" r:id="rId1"/>
    <p:sldLayoutId id="2147484934" r:id="rId2"/>
    <p:sldLayoutId id="2147484935" r:id="rId3"/>
    <p:sldLayoutId id="2147484936" r:id="rId4"/>
    <p:sldLayoutId id="2147484937" r:id="rId5"/>
    <p:sldLayoutId id="2147484938" r:id="rId6"/>
    <p:sldLayoutId id="2147484939" r:id="rId7"/>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137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1379"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23606C79-1E55-46D3-9841-AACDD8B02CA9}"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22" r:id="rId1"/>
    <p:sldLayoutId id="2147485023" r:id="rId2"/>
    <p:sldLayoutId id="2147485024" r:id="rId3"/>
    <p:sldLayoutId id="2147485025" r:id="rId4"/>
    <p:sldLayoutId id="2147485026" r:id="rId5"/>
    <p:sldLayoutId id="2147485027" r:id="rId6"/>
    <p:sldLayoutId id="2147485028" r:id="rId7"/>
    <p:sldLayoutId id="2147485029" r:id="rId8"/>
    <p:sldLayoutId id="2147485030" r:id="rId9"/>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6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11619"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8FF86A17-339C-434E-BB61-E244527F27F0}"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31" r:id="rId1"/>
    <p:sldLayoutId id="2147485032" r:id="rId2"/>
    <p:sldLayoutId id="2147485033" r:id="rId3"/>
    <p:sldLayoutId id="2147485034" r:id="rId4"/>
    <p:sldLayoutId id="2147485035" r:id="rId5"/>
    <p:sldLayoutId id="2147485036" r:id="rId6"/>
    <p:sldLayoutId id="2147485037" r:id="rId7"/>
    <p:sldLayoutId id="2147485038" r:id="rId8"/>
    <p:sldLayoutId id="2147485039" r:id="rId9"/>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18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21859" name="Picture 10" descr="ppt-background-text.jpg"/>
          <p:cNvPicPr>
            <a:picLocks noChangeAspect="1"/>
          </p:cNvPicPr>
          <p:nvPr userDrawn="1"/>
        </p:nvPicPr>
        <p:blipFill>
          <a:blip r:embed="rId12"/>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25FA7C11-C7F2-474C-BB96-EB6339A427E0}"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40" r:id="rId1"/>
    <p:sldLayoutId id="2147485041" r:id="rId2"/>
    <p:sldLayoutId id="2147485042" r:id="rId3"/>
    <p:sldLayoutId id="2147485043" r:id="rId4"/>
    <p:sldLayoutId id="2147485044" r:id="rId5"/>
    <p:sldLayoutId id="2147485045" r:id="rId6"/>
    <p:sldLayoutId id="2147485046" r:id="rId7"/>
    <p:sldLayoutId id="2147485047" r:id="rId8"/>
    <p:sldLayoutId id="2147485048" r:id="rId9"/>
    <p:sldLayoutId id="2147485049" r:id="rId10"/>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33123"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82D43FDD-C4E3-43AA-B58C-B407760868E8}"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50" r:id="rId1"/>
    <p:sldLayoutId id="2147485051" r:id="rId2"/>
    <p:sldLayoutId id="2147485052" r:id="rId3"/>
    <p:sldLayoutId id="2147485053" r:id="rId4"/>
    <p:sldLayoutId id="2147485054" r:id="rId5"/>
    <p:sldLayoutId id="2147485055" r:id="rId6"/>
    <p:sldLayoutId id="2147485056" r:id="rId7"/>
    <p:sldLayoutId id="2147485057" r:id="rId8"/>
    <p:sldLayoutId id="2147485058" r:id="rId9"/>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43363" name="Picture 10" descr="ppt-background-text.jpg"/>
          <p:cNvPicPr>
            <a:picLocks noChangeAspect="1"/>
          </p:cNvPicPr>
          <p:nvPr userDrawn="1"/>
        </p:nvPicPr>
        <p:blipFill>
          <a:blip r:embed="rId12"/>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0D16BE2A-AA34-4097-A248-B69FD4C44C7B}"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59" r:id="rId1"/>
    <p:sldLayoutId id="2147485060" r:id="rId2"/>
    <p:sldLayoutId id="2147485061" r:id="rId3"/>
    <p:sldLayoutId id="2147485062" r:id="rId4"/>
    <p:sldLayoutId id="2147485063" r:id="rId5"/>
    <p:sldLayoutId id="2147485064" r:id="rId6"/>
    <p:sldLayoutId id="2147485065" r:id="rId7"/>
    <p:sldLayoutId id="2147485066" r:id="rId8"/>
    <p:sldLayoutId id="2147485067" r:id="rId9"/>
    <p:sldLayoutId id="2147485068" r:id="rId10"/>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46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54627" name="Picture 10" descr="ppt-background-text.jpg"/>
          <p:cNvPicPr>
            <a:picLocks noChangeAspect="1"/>
          </p:cNvPicPr>
          <p:nvPr userDrawn="1"/>
        </p:nvPicPr>
        <p:blipFill>
          <a:blip r:embed="rId9"/>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9270DC22-0F8A-45FF-BCA7-4C747573BA88}"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69" r:id="rId1"/>
    <p:sldLayoutId id="2147485070" r:id="rId2"/>
    <p:sldLayoutId id="2147485071" r:id="rId3"/>
    <p:sldLayoutId id="2147485072" r:id="rId4"/>
    <p:sldLayoutId id="2147485073" r:id="rId5"/>
    <p:sldLayoutId id="2147485074" r:id="rId6"/>
    <p:sldLayoutId id="2147485075" r:id="rId7"/>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28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62819" name="Picture 10" descr="ppt-background-text.jpg"/>
          <p:cNvPicPr>
            <a:picLocks noChangeAspect="1"/>
          </p:cNvPicPr>
          <p:nvPr userDrawn="1"/>
        </p:nvPicPr>
        <p:blipFill>
          <a:blip r:embed="rId10"/>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1E10E807-D1BD-4164-8C67-6CBFC22B4212}"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76" r:id="rId1"/>
    <p:sldLayoutId id="2147485077" r:id="rId2"/>
    <p:sldLayoutId id="2147485078" r:id="rId3"/>
    <p:sldLayoutId id="2147485079" r:id="rId4"/>
    <p:sldLayoutId id="2147485080" r:id="rId5"/>
    <p:sldLayoutId id="2147485081" r:id="rId6"/>
    <p:sldLayoutId id="2147485082" r:id="rId7"/>
    <p:sldLayoutId id="2147485083" r:id="rId8"/>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20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72035" name="Picture 10" descr="ppt-background-text.jpg"/>
          <p:cNvPicPr>
            <a:picLocks noChangeAspect="1"/>
          </p:cNvPicPr>
          <p:nvPr userDrawn="1"/>
        </p:nvPicPr>
        <p:blipFill>
          <a:blip r:embed="rId4"/>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686800" y="6456363"/>
            <a:ext cx="339725" cy="239712"/>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5402E85C-04B3-4ED3-8788-F27AEC73EC54}"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84" r:id="rId1"/>
    <p:sldLayoutId id="2147485085" r:id="rId2"/>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510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75107" name="Picture 10" descr="ppt-background-text.jpg"/>
          <p:cNvPicPr>
            <a:picLocks noChangeAspect="1"/>
          </p:cNvPicPr>
          <p:nvPr userDrawn="1"/>
        </p:nvPicPr>
        <p:blipFill>
          <a:blip r:embed="rId14"/>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EE17840C-3082-4C5A-8D43-9DF14AD89594}"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86" r:id="rId1"/>
    <p:sldLayoutId id="2147485087" r:id="rId2"/>
    <p:sldLayoutId id="2147485088" r:id="rId3"/>
    <p:sldLayoutId id="2147485089" r:id="rId4"/>
    <p:sldLayoutId id="2147485090" r:id="rId5"/>
    <p:sldLayoutId id="2147485091" r:id="rId6"/>
    <p:sldLayoutId id="2147485092" r:id="rId7"/>
    <p:sldLayoutId id="2147485093" r:id="rId8"/>
    <p:sldLayoutId id="2147485094" r:id="rId9"/>
    <p:sldLayoutId id="2147485095" r:id="rId10"/>
    <p:sldLayoutId id="2147485096" r:id="rId11"/>
    <p:sldLayoutId id="2147485097" r:id="rId12"/>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88418" name="Picture 10" descr="ppt-background-text.jpg"/>
          <p:cNvPicPr>
            <a:picLocks noChangeAspect="1"/>
          </p:cNvPicPr>
          <p:nvPr userDrawn="1"/>
        </p:nvPicPr>
        <p:blipFill>
          <a:blip r:embed="rId6"/>
          <a:srcRect/>
          <a:stretch>
            <a:fillRect/>
          </a:stretch>
        </p:blipFill>
        <p:spPr bwMode="auto">
          <a:xfrm>
            <a:off x="0" y="0"/>
            <a:ext cx="9144000" cy="18748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098" r:id="rId1"/>
    <p:sldLayoutId id="2147485099" r:id="rId2"/>
    <p:sldLayoutId id="2147485100" r:id="rId3"/>
    <p:sldLayoutId id="2147485101" r:id="rId4"/>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9219"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EFAF5ED9-F8DA-4411-A7B7-E6440CC34EE9}"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40" r:id="rId1"/>
    <p:sldLayoutId id="2147484941" r:id="rId2"/>
    <p:sldLayoutId id="2147484942" r:id="rId3"/>
    <p:sldLayoutId id="2147484943" r:id="rId4"/>
    <p:sldLayoutId id="2147484944" r:id="rId5"/>
    <p:sldLayoutId id="2147484945" r:id="rId6"/>
    <p:sldLayoutId id="2147484946" r:id="rId7"/>
    <p:sldLayoutId id="2147484947" r:id="rId8"/>
    <p:sldLayoutId id="2147484948" r:id="rId9"/>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3538" name="Title Placeholder 1"/>
          <p:cNvSpPr>
            <a:spLocks noGrp="1"/>
          </p:cNvSpPr>
          <p:nvPr>
            <p:ph type="title"/>
          </p:nvPr>
        </p:nvSpPr>
        <p:spPr bwMode="auto">
          <a:xfrm>
            <a:off x="457200" y="3009900"/>
            <a:ext cx="82296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pic>
        <p:nvPicPr>
          <p:cNvPr id="193539" name="Picture 7" descr="ppt-background-2.jpg"/>
          <p:cNvPicPr>
            <a:picLocks noChangeAspect="1"/>
          </p:cNvPicPr>
          <p:nvPr userDrawn="1"/>
        </p:nvPicPr>
        <p:blipFill>
          <a:blip r:embed="rId4"/>
          <a:srcRect/>
          <a:stretch>
            <a:fillRect/>
          </a:stretch>
        </p:blipFill>
        <p:spPr bwMode="auto">
          <a:xfrm>
            <a:off x="0" y="0"/>
            <a:ext cx="9163050" cy="6865938"/>
          </a:xfrm>
          <a:prstGeom prst="rect">
            <a:avLst/>
          </a:prstGeom>
          <a:noFill/>
          <a:ln w="9525">
            <a:noFill/>
            <a:miter lim="800000"/>
            <a:headEnd/>
            <a:tailEnd/>
          </a:ln>
        </p:spPr>
      </p:pic>
      <p:sp>
        <p:nvSpPr>
          <p:cNvPr id="6" name="TextBox 5"/>
          <p:cNvSpPr txBox="1"/>
          <p:nvPr userDrawn="1"/>
        </p:nvSpPr>
        <p:spPr>
          <a:xfrm>
            <a:off x="5892800" y="466725"/>
            <a:ext cx="2894013" cy="307975"/>
          </a:xfrm>
          <a:prstGeom prst="rect">
            <a:avLst/>
          </a:prstGeom>
          <a:noFill/>
        </p:spPr>
        <p:txBody>
          <a:bodyPr lIns="91429" tIns="45714" rIns="91429" bIns="45714">
            <a:spAutoFit/>
          </a:bodyPr>
          <a:lstStyle/>
          <a:p>
            <a:pPr algn="r" defTabSz="457146" fontAlgn="auto">
              <a:spcBef>
                <a:spcPts val="0"/>
              </a:spcBef>
              <a:spcAft>
                <a:spcPts val="0"/>
              </a:spcAft>
              <a:defRPr/>
            </a:pPr>
            <a:r>
              <a:rPr lang="en-US" sz="1400" kern="1000" dirty="0">
                <a:solidFill>
                  <a:srgbClr val="FFFFFF"/>
                </a:solidFill>
                <a:latin typeface="Myriad Pro"/>
                <a:ea typeface="ＭＳ Ｐゴシック" charset="-128"/>
                <a:cs typeface="Myriad Pro"/>
              </a:rPr>
              <a:t>Investment Management Group</a:t>
            </a:r>
            <a:endParaRPr lang="en-US" sz="1400" kern="1000" dirty="0">
              <a:solidFill>
                <a:srgbClr val="666666"/>
              </a:solidFill>
              <a:latin typeface="Myriad Pro"/>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932" r:id="rId1"/>
    <p:sldLayoutId id="2147485102" r:id="rId2"/>
  </p:sldLayoutIdLst>
  <p:hf hdr="0" ftr="0" dt="0"/>
  <p:txStyles>
    <p:titleStyle>
      <a:lvl1pPr algn="ctr" defTabSz="455613" rtl="0" eaLnBrk="0" fontAlgn="base" hangingPunct="0">
        <a:spcBef>
          <a:spcPct val="0"/>
        </a:spcBef>
        <a:spcAft>
          <a:spcPct val="0"/>
        </a:spcAft>
        <a:defRPr sz="2400" kern="1200">
          <a:solidFill>
            <a:schemeClr val="tx1"/>
          </a:solidFill>
          <a:latin typeface="Myriad Pro"/>
          <a:ea typeface="ＭＳ Ｐゴシック" charset="-128"/>
          <a:cs typeface="ＭＳ Ｐゴシック" charset="-128"/>
        </a:defRPr>
      </a:lvl1pPr>
      <a:lvl2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2pPr>
      <a:lvl3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3pPr>
      <a:lvl4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4pPr>
      <a:lvl5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5pPr>
      <a:lvl6pPr marL="457146"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293"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440"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586"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1313" indent="-341313" algn="l" defTabSz="455613" rtl="0" eaLnBrk="0" fontAlgn="base" hangingPunct="0">
        <a:spcBef>
          <a:spcPct val="20000"/>
        </a:spcBef>
        <a:spcAft>
          <a:spcPct val="0"/>
        </a:spcAft>
        <a:buFont typeface="Arial" charset="0"/>
        <a:buChar char="•"/>
        <a:defRPr sz="3200" kern="1200">
          <a:solidFill>
            <a:schemeClr val="tx1"/>
          </a:solidFill>
          <a:latin typeface="Myriad Pro"/>
          <a:ea typeface="ＭＳ Ｐゴシック" charset="-128"/>
          <a:cs typeface="ＭＳ Ｐゴシック" charset="-128"/>
        </a:defRPr>
      </a:lvl1pPr>
      <a:lvl2pPr marL="741363" indent="-284163" algn="l" defTabSz="455613" rtl="0" eaLnBrk="0" fontAlgn="base" hangingPunct="0">
        <a:spcBef>
          <a:spcPct val="20000"/>
        </a:spcBef>
        <a:spcAft>
          <a:spcPct val="0"/>
        </a:spcAft>
        <a:buFont typeface="Arial" charset="0"/>
        <a:buChar char="–"/>
        <a:defRPr sz="2800" kern="1200">
          <a:solidFill>
            <a:schemeClr val="tx1"/>
          </a:solidFill>
          <a:latin typeface="Myriad Pro"/>
          <a:ea typeface="ＭＳ Ｐゴシック" charset="-128"/>
          <a:cs typeface="+mn-cs"/>
        </a:defRPr>
      </a:lvl2pPr>
      <a:lvl3pPr marL="1141413" indent="-227013" algn="l" defTabSz="455613" rtl="0" eaLnBrk="0" fontAlgn="base" hangingPunct="0">
        <a:spcBef>
          <a:spcPct val="20000"/>
        </a:spcBef>
        <a:spcAft>
          <a:spcPct val="0"/>
        </a:spcAft>
        <a:buFont typeface="Arial" charset="0"/>
        <a:buChar char="•"/>
        <a:defRPr sz="2400" kern="1200">
          <a:solidFill>
            <a:schemeClr val="tx1"/>
          </a:solidFill>
          <a:latin typeface="Myriad Pro"/>
          <a:ea typeface="ＭＳ Ｐゴシック" charset="-128"/>
          <a:cs typeface="+mn-cs"/>
        </a:defRPr>
      </a:lvl3pPr>
      <a:lvl4pPr marL="1598613" indent="-227013" algn="l" defTabSz="455613" rtl="0" eaLnBrk="0" fontAlgn="base" hangingPunct="0">
        <a:spcBef>
          <a:spcPct val="20000"/>
        </a:spcBef>
        <a:spcAft>
          <a:spcPct val="0"/>
        </a:spcAft>
        <a:buFont typeface="Arial" charset="0"/>
        <a:buChar char="–"/>
        <a:defRPr sz="2000" kern="1200">
          <a:solidFill>
            <a:schemeClr val="tx1"/>
          </a:solidFill>
          <a:latin typeface="Myriad Pro"/>
          <a:ea typeface="ＭＳ Ｐゴシック" charset="-128"/>
          <a:cs typeface="+mn-cs"/>
        </a:defRPr>
      </a:lvl4pPr>
      <a:lvl5pPr marL="2055813" indent="-227013" algn="l" defTabSz="455613" rtl="0" eaLnBrk="0" fontAlgn="base" hangingPunct="0">
        <a:spcBef>
          <a:spcPct val="20000"/>
        </a:spcBef>
        <a:spcAft>
          <a:spcPct val="0"/>
        </a:spcAft>
        <a:buFont typeface="Arial" charset="0"/>
        <a:buChar char="»"/>
        <a:defRPr sz="2000" kern="1200">
          <a:solidFill>
            <a:schemeClr val="tx1"/>
          </a:solidFill>
          <a:latin typeface="Myriad Pro"/>
          <a:ea typeface="ＭＳ Ｐゴシック" charset="-128"/>
          <a:cs typeface="+mn-cs"/>
        </a:defRPr>
      </a:lvl5pPr>
      <a:lvl6pPr marL="2514306" indent="-228573" algn="l" defTabSz="457146" rtl="0" eaLnBrk="1" latinLnBrk="0" hangingPunct="1">
        <a:spcBef>
          <a:spcPct val="20000"/>
        </a:spcBef>
        <a:buFont typeface="Arial"/>
        <a:buChar char="•"/>
        <a:defRPr sz="2000" kern="1200">
          <a:solidFill>
            <a:schemeClr val="tx1"/>
          </a:solidFill>
          <a:latin typeface="+mn-lt"/>
          <a:ea typeface="+mn-ea"/>
          <a:cs typeface="+mn-cs"/>
        </a:defRPr>
      </a:lvl6pPr>
      <a:lvl7pPr marL="2971453" indent="-228573" algn="l" defTabSz="457146" rtl="0" eaLnBrk="1" latinLnBrk="0" hangingPunct="1">
        <a:spcBef>
          <a:spcPct val="20000"/>
        </a:spcBef>
        <a:buFont typeface="Arial"/>
        <a:buChar char="•"/>
        <a:defRPr sz="2000" kern="1200">
          <a:solidFill>
            <a:schemeClr val="tx1"/>
          </a:solidFill>
          <a:latin typeface="+mn-lt"/>
          <a:ea typeface="+mn-ea"/>
          <a:cs typeface="+mn-cs"/>
        </a:defRPr>
      </a:lvl7pPr>
      <a:lvl8pPr marL="3428599" indent="-228573" algn="l" defTabSz="457146" rtl="0" eaLnBrk="1" latinLnBrk="0" hangingPunct="1">
        <a:spcBef>
          <a:spcPct val="20000"/>
        </a:spcBef>
        <a:buFont typeface="Arial"/>
        <a:buChar char="•"/>
        <a:defRPr sz="2000" kern="1200">
          <a:solidFill>
            <a:schemeClr val="tx1"/>
          </a:solidFill>
          <a:latin typeface="+mn-lt"/>
          <a:ea typeface="+mn-ea"/>
          <a:cs typeface="+mn-cs"/>
        </a:defRPr>
      </a:lvl8pPr>
      <a:lvl9pPr marL="3885746" indent="-228573" algn="l" defTabSz="45714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66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96611" name="Picture 10" descr="ppt-background-text.jpg"/>
          <p:cNvPicPr>
            <a:picLocks noChangeAspect="1"/>
          </p:cNvPicPr>
          <p:nvPr userDrawn="1"/>
        </p:nvPicPr>
        <p:blipFill>
          <a:blip r:embed="rId5"/>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686800" y="6456363"/>
            <a:ext cx="339725" cy="239712"/>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459EAF4F-0069-452D-A6E7-3D0A994BF5E6}"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103" r:id="rId1"/>
    <p:sldLayoutId id="2147485104" r:id="rId2"/>
    <p:sldLayoutId id="2147485105" r:id="rId3"/>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9459" name="Picture 10" descr="ppt-background-text.jpg"/>
          <p:cNvPicPr>
            <a:picLocks noChangeAspect="1"/>
          </p:cNvPicPr>
          <p:nvPr userDrawn="1"/>
        </p:nvPicPr>
        <p:blipFill>
          <a:blip r:embed="rId12"/>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4DBAC1BF-1672-4581-80D3-0913538677B5}"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49" r:id="rId1"/>
    <p:sldLayoutId id="2147484950" r:id="rId2"/>
    <p:sldLayoutId id="2147484951" r:id="rId3"/>
    <p:sldLayoutId id="2147484952" r:id="rId4"/>
    <p:sldLayoutId id="2147484953" r:id="rId5"/>
    <p:sldLayoutId id="2147484954" r:id="rId6"/>
    <p:sldLayoutId id="2147484955" r:id="rId7"/>
    <p:sldLayoutId id="2147484956" r:id="rId8"/>
    <p:sldLayoutId id="2147484957" r:id="rId9"/>
    <p:sldLayoutId id="2147484958" r:id="rId10"/>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30723" name="Picture 10" descr="ppt-background-text.jpg"/>
          <p:cNvPicPr>
            <a:picLocks noChangeAspect="1"/>
          </p:cNvPicPr>
          <p:nvPr userDrawn="1"/>
        </p:nvPicPr>
        <p:blipFill>
          <a:blip r:embed="rId19"/>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3C18F244-3FE5-49B4-AD1C-F78F8249077B}"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59" r:id="rId1"/>
    <p:sldLayoutId id="2147484960" r:id="rId2"/>
    <p:sldLayoutId id="2147484961" r:id="rId3"/>
    <p:sldLayoutId id="2147484962" r:id="rId4"/>
    <p:sldLayoutId id="2147484963" r:id="rId5"/>
    <p:sldLayoutId id="2147484964" r:id="rId6"/>
    <p:sldLayoutId id="2147484965" r:id="rId7"/>
    <p:sldLayoutId id="2147484966" r:id="rId8"/>
    <p:sldLayoutId id="2147484967" r:id="rId9"/>
    <p:sldLayoutId id="2147484968" r:id="rId10"/>
    <p:sldLayoutId id="2147484969" r:id="rId11"/>
    <p:sldLayoutId id="2147484970" r:id="rId12"/>
    <p:sldLayoutId id="2147484971" r:id="rId13"/>
    <p:sldLayoutId id="2147484972" r:id="rId14"/>
    <p:sldLayoutId id="2147484973" r:id="rId15"/>
    <p:sldLayoutId id="2147484974" r:id="rId16"/>
    <p:sldLayoutId id="2147484975" r:id="rId17"/>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915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49155" name="Picture 10" descr="ppt-background-text.jpg"/>
          <p:cNvPicPr>
            <a:picLocks noChangeAspect="1"/>
          </p:cNvPicPr>
          <p:nvPr/>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F39C2FE8-FDED-4EE0-8820-DE3767F58213}" type="slidenum">
              <a:rPr lang="en-US"/>
              <a:pPr>
                <a:defRPr/>
              </a:pPr>
              <a:t>‹#›</a:t>
            </a:fld>
            <a:endParaRPr lang="en-US" dirty="0"/>
          </a:p>
        </p:txBody>
      </p:sp>
      <p:sp>
        <p:nvSpPr>
          <p:cNvPr id="6" name="TextBox 5"/>
          <p:cNvSpPr txBox="1"/>
          <p:nvPr/>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76" r:id="rId1"/>
    <p:sldLayoutId id="2147484977" r:id="rId2"/>
    <p:sldLayoutId id="2147484978" r:id="rId3"/>
    <p:sldLayoutId id="2147484979" r:id="rId4"/>
    <p:sldLayoutId id="2147484980" r:id="rId5"/>
    <p:sldLayoutId id="2147484981" r:id="rId6"/>
    <p:sldLayoutId id="2147484982" r:id="rId7"/>
    <p:sldLayoutId id="2147484983" r:id="rId8"/>
    <p:sldLayoutId id="2147484984" r:id="rId9"/>
  </p:sldLayoutIdLst>
  <p:timing>
    <p:tnLst>
      <p:par>
        <p:cTn id="1" dur="indefinite" restart="never" nodeType="tmRoot"/>
      </p:par>
    </p:tnLst>
  </p:timing>
  <p:hf hd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93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59395"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AC1F0475-29E9-4FA4-ADCD-45FC71768D2A}"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85" r:id="rId1"/>
    <p:sldLayoutId id="2147484986" r:id="rId2"/>
    <p:sldLayoutId id="2147484987" r:id="rId3"/>
    <p:sldLayoutId id="2147484988" r:id="rId4"/>
    <p:sldLayoutId id="2147484989" r:id="rId5"/>
    <p:sldLayoutId id="2147484990" r:id="rId6"/>
    <p:sldLayoutId id="2147484991" r:id="rId7"/>
    <p:sldLayoutId id="2147484992" r:id="rId8"/>
    <p:sldLayoutId id="2147484993" r:id="rId9"/>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96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69635" name="Picture 10" descr="ppt-background-text.jpg"/>
          <p:cNvPicPr>
            <a:picLocks noChangeAspect="1"/>
          </p:cNvPicPr>
          <p:nvPr userDrawn="1"/>
        </p:nvPicPr>
        <p:blipFill>
          <a:blip r:embed="rId14"/>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5A8CD9C7-BA76-4BAA-A1AF-CA8D7D800CF3}"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4994" r:id="rId1"/>
    <p:sldLayoutId id="2147484995" r:id="rId2"/>
    <p:sldLayoutId id="2147484996" r:id="rId3"/>
    <p:sldLayoutId id="2147484997" r:id="rId4"/>
    <p:sldLayoutId id="2147484998" r:id="rId5"/>
    <p:sldLayoutId id="2147484999" r:id="rId6"/>
    <p:sldLayoutId id="2147485000" r:id="rId7"/>
    <p:sldLayoutId id="2147485001" r:id="rId8"/>
    <p:sldLayoutId id="2147485002" r:id="rId9"/>
    <p:sldLayoutId id="2147485003" r:id="rId10"/>
    <p:sldLayoutId id="2147485004" r:id="rId11"/>
    <p:sldLayoutId id="2147485005" r:id="rId12"/>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29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82947" name="Picture 10" descr="ppt-background-text.jpg"/>
          <p:cNvPicPr>
            <a:picLocks noChangeAspect="1"/>
          </p:cNvPicPr>
          <p:nvPr userDrawn="1"/>
        </p:nvPicPr>
        <p:blipFill>
          <a:blip r:embed="rId10"/>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45682DF8-7EAB-46AB-8C58-23F3ABC67674}"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06" r:id="rId1"/>
    <p:sldLayoutId id="2147485007" r:id="rId2"/>
    <p:sldLayoutId id="2147485008" r:id="rId3"/>
    <p:sldLayoutId id="2147485009" r:id="rId4"/>
    <p:sldLayoutId id="2147485010" r:id="rId5"/>
    <p:sldLayoutId id="2147485011" r:id="rId6"/>
    <p:sldLayoutId id="2147485012" r:id="rId7"/>
    <p:sldLayoutId id="2147485013" r:id="rId8"/>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92163" name="Picture 10" descr="ppt-background-text.jpg"/>
          <p:cNvPicPr>
            <a:picLocks noChangeAspect="1"/>
          </p:cNvPicPr>
          <p:nvPr userDrawn="1"/>
        </p:nvPicPr>
        <p:blipFill>
          <a:blip r:embed="rId10"/>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438" y="6415088"/>
            <a:ext cx="339725" cy="238125"/>
          </a:xfrm>
          <a:prstGeom prst="rect">
            <a:avLst/>
          </a:prstGeom>
        </p:spPr>
        <p:txBody>
          <a:bodyPr/>
          <a:lstStyle>
            <a:lvl1pPr algn="r">
              <a:defRPr sz="800" b="0" i="0" smtClean="0">
                <a:solidFill>
                  <a:prstClr val="white">
                    <a:lumMod val="50000"/>
                  </a:prstClr>
                </a:solidFill>
                <a:latin typeface="Myriad Pro"/>
                <a:ea typeface="ＭＳ Ｐゴシック" charset="-128"/>
                <a:cs typeface="Myriad Pro"/>
              </a:defRPr>
            </a:lvl1pPr>
          </a:lstStyle>
          <a:p>
            <a:pPr>
              <a:defRPr/>
            </a:pPr>
            <a:fld id="{69B4838C-E345-4715-9799-186667BA5E9E}" type="slidenum">
              <a:rPr lang="en-US"/>
              <a:pPr>
                <a:defRPr/>
              </a:pPr>
              <a:t>‹#›</a:t>
            </a:fld>
            <a:endParaRPr lang="en-US" dirty="0"/>
          </a:p>
        </p:txBody>
      </p:sp>
      <p:sp>
        <p:nvSpPr>
          <p:cNvPr id="6" name="TextBox 5"/>
          <p:cNvSpPr txBox="1"/>
          <p:nvPr userDrawn="1"/>
        </p:nvSpPr>
        <p:spPr>
          <a:xfrm>
            <a:off x="3408363" y="6456363"/>
            <a:ext cx="4100512" cy="139700"/>
          </a:xfrm>
          <a:prstGeom prst="rect">
            <a:avLst/>
          </a:prstGeom>
          <a:noFill/>
        </p:spPr>
        <p:txBody>
          <a:bodyPr lIns="0" tIns="0" rIns="0" bIns="0">
            <a:spAutoFit/>
          </a:bodyPr>
          <a:lstStyle/>
          <a:p>
            <a:pPr>
              <a:defRPr/>
            </a:pPr>
            <a:r>
              <a:rPr lang="en-US" sz="900" dirty="0">
                <a:solidFill>
                  <a:srgbClr val="7F7F7F"/>
                </a:solidFill>
                <a:latin typeface="Myriad Pro" pitchFamily="34" charset="0"/>
                <a:ea typeface="ＭＳ Ｐゴシック" charset="-128"/>
                <a:cs typeface="Myriad Pro Light"/>
              </a:rPr>
              <a:t>Investment Management Group </a:t>
            </a:r>
            <a:endParaRPr lang="en-US" sz="600" dirty="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7407" y="3971131"/>
            <a:ext cx="4438650" cy="1587"/>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325" y="6491288"/>
            <a:ext cx="2424113" cy="84137"/>
          </a:xfrm>
          <a:prstGeom prst="rect">
            <a:avLst/>
          </a:prstGeom>
          <a:noFill/>
        </p:spPr>
        <p:txBody>
          <a:bodyPr lIns="0" tIns="0" rIns="0" bIns="0">
            <a:spAutoFit/>
          </a:bodyPr>
          <a:lstStyle/>
          <a:p>
            <a:pPr algn="r">
              <a:defRPr/>
            </a:pPr>
            <a:r>
              <a:rPr lang="en-US" sz="550" dirty="0">
                <a:solidFill>
                  <a:prstClr val="black">
                    <a:lumMod val="50000"/>
                    <a:lumOff val="50000"/>
                  </a:prstClr>
                </a:solidFill>
                <a:latin typeface="Myriad Pro" pitchFamily="34" charset="0"/>
                <a:ea typeface="ＭＳ Ｐゴシック" charset="-128"/>
                <a:cs typeface="+mn-cs"/>
              </a:rPr>
              <a:t>Copyright ©2011 </a:t>
            </a:r>
            <a:r>
              <a:rPr lang="en-US" sz="550" dirty="0">
                <a:solidFill>
                  <a:prstClr val="black">
                    <a:lumMod val="50000"/>
                    <a:lumOff val="50000"/>
                  </a:prstClr>
                </a:solidFill>
                <a:latin typeface="Myriad Pro" pitchFamily="34" charset="0"/>
                <a:ea typeface="ＭＳ Ｐゴシック" charset="-128"/>
                <a:cs typeface="Myriad Pro Light"/>
              </a:rPr>
              <a:t>Rockland Trust Company</a:t>
            </a:r>
            <a:r>
              <a:rPr lang="en-US" sz="550" dirty="0">
                <a:solidFill>
                  <a:prstClr val="black">
                    <a:lumMod val="50000"/>
                    <a:lumOff val="50000"/>
                  </a:prstClr>
                </a:solidFill>
                <a:latin typeface="Myriad Pro" pitchFamily="34" charset="0"/>
                <a:ea typeface="ＭＳ Ｐゴシック" charset="-128"/>
                <a:cs typeface="+mn-cs"/>
              </a:rPr>
              <a:t>. All Rights Reserved. </a:t>
            </a:r>
            <a:endParaRPr lang="en-US" sz="550" dirty="0">
              <a:solidFill>
                <a:prstClr val="black">
                  <a:lumMod val="50000"/>
                  <a:lumOff val="50000"/>
                </a:prstClr>
              </a:solidFill>
              <a:latin typeface="Myriad Pro" pitchFamily="34" charset="0"/>
              <a:ea typeface="ＭＳ Ｐゴシック" charset="-128"/>
              <a:cs typeface="Myriad Pro Light"/>
            </a:endParaRPr>
          </a:p>
        </p:txBody>
      </p:sp>
    </p:spTree>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2pPr>
      <a:lvl3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3pPr>
      <a:lvl4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4pPr>
      <a:lvl5pPr algn="ctr" defTabSz="457200" rtl="0" fontAlgn="base">
        <a:spcBef>
          <a:spcPct val="0"/>
        </a:spcBef>
        <a:spcAft>
          <a:spcPct val="0"/>
        </a:spcAft>
        <a:defRPr sz="4400">
          <a:solidFill>
            <a:schemeClr val="tx1"/>
          </a:solidFill>
          <a:latin typeface="Myriad Pro"/>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16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6.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Content Placeholder 2"/>
          <p:cNvSpPr txBox="1">
            <a:spLocks/>
          </p:cNvSpPr>
          <p:nvPr/>
        </p:nvSpPr>
        <p:spPr bwMode="auto">
          <a:xfrm>
            <a:off x="6089650" y="763588"/>
            <a:ext cx="2698750" cy="330200"/>
          </a:xfrm>
          <a:prstGeom prst="rect">
            <a:avLst/>
          </a:prstGeom>
          <a:noFill/>
          <a:ln w="9525">
            <a:noFill/>
            <a:miter lim="800000"/>
            <a:headEnd/>
            <a:tailEnd/>
          </a:ln>
        </p:spPr>
        <p:txBody>
          <a:bodyPr/>
          <a:lstStyle/>
          <a:p>
            <a:pPr marL="341313" indent="-341313" algn="r">
              <a:spcBef>
                <a:spcPct val="20000"/>
              </a:spcBef>
              <a:buFont typeface="Arial" charset="0"/>
              <a:buNone/>
            </a:pPr>
            <a:r>
              <a:rPr lang="en-US" sz="900">
                <a:solidFill>
                  <a:srgbClr val="FFFFFF"/>
                </a:solidFill>
                <a:latin typeface="Myriad Pro"/>
                <a:ea typeface="Myriad Pro"/>
                <a:cs typeface="Myriad Pro"/>
              </a:rPr>
              <a:t>November 2, 2017</a:t>
            </a:r>
          </a:p>
        </p:txBody>
      </p:sp>
      <p:sp>
        <p:nvSpPr>
          <p:cNvPr id="2" name="TextBox 1"/>
          <p:cNvSpPr txBox="1"/>
          <p:nvPr/>
        </p:nvSpPr>
        <p:spPr>
          <a:xfrm>
            <a:off x="2105025" y="2619375"/>
            <a:ext cx="5248275" cy="3462338"/>
          </a:xfrm>
          <a:prstGeom prst="rect">
            <a:avLst/>
          </a:prstGeom>
          <a:noFill/>
        </p:spPr>
        <p:txBody>
          <a:bodyPr>
            <a:spAutoFit/>
          </a:bodyPr>
          <a:lstStyle/>
          <a:p>
            <a:pPr algn="ctr">
              <a:defRPr/>
            </a:pPr>
            <a:r>
              <a:rPr lang="en-US" sz="3200"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MASC/MASS</a:t>
            </a:r>
          </a:p>
          <a:p>
            <a:pPr algn="ctr">
              <a:defRPr/>
            </a:pPr>
            <a:endParaRPr lang="en-US"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endParaRPr>
          </a:p>
          <a:p>
            <a:pPr algn="ctr">
              <a:defRPr/>
            </a:pPr>
            <a:r>
              <a:rPr lang="en-US" b="1" dirty="0">
                <a:solidFill>
                  <a:schemeClr val="bg1"/>
                </a:solidFill>
                <a:effectLst>
                  <a:outerShdw blurRad="38100" dist="38100" dir="2700000" algn="tl">
                    <a:srgbClr val="000000">
                      <a:alpha val="43137"/>
                    </a:srgbClr>
                  </a:outerShdw>
                </a:effectLst>
                <a:latin typeface="Myriad Pro" pitchFamily="34" charset="0"/>
                <a:ea typeface="ＭＳ Ｐゴシック" charset="-128"/>
                <a:cs typeface="+mn-cs"/>
              </a:rPr>
              <a:t>Massachusetts </a:t>
            </a:r>
            <a:r>
              <a:rPr lang="en-US" b="1" dirty="0">
                <a:solidFill>
                  <a:schemeClr val="bg1"/>
                </a:solidFill>
                <a:effectLst>
                  <a:outerShdw blurRad="38100" dist="38100" dir="2700000" algn="tl">
                    <a:srgbClr val="000000">
                      <a:alpha val="43137"/>
                    </a:srgbClr>
                  </a:outerShdw>
                </a:effectLst>
                <a:latin typeface="Myriad Pro" pitchFamily="34" charset="0"/>
                <a:ea typeface="ＭＳ Ｐゴシック" charset="-128"/>
                <a:cs typeface="+mn-cs"/>
              </a:rPr>
              <a:t>Association of School Committees</a:t>
            </a:r>
          </a:p>
          <a:p>
            <a:pPr algn="ctr">
              <a:defRPr/>
            </a:pPr>
            <a:r>
              <a:rPr lang="en-US" b="1" dirty="0">
                <a:solidFill>
                  <a:schemeClr val="bg1"/>
                </a:solidFill>
                <a:effectLst>
                  <a:outerShdw blurRad="38100" dist="38100" dir="2700000" algn="tl">
                    <a:srgbClr val="000000">
                      <a:alpha val="43137"/>
                    </a:srgbClr>
                  </a:outerShdw>
                </a:effectLst>
                <a:latin typeface="Myriad Pro" pitchFamily="34" charset="0"/>
                <a:ea typeface="ＭＳ Ｐゴシック" charset="-128"/>
                <a:cs typeface="+mn-cs"/>
              </a:rPr>
              <a:t>Fall Conference</a:t>
            </a:r>
          </a:p>
          <a:p>
            <a:pPr>
              <a:defRPr/>
            </a:pPr>
            <a:endParaRPr lang="en-US" i="1"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endParaRPr>
          </a:p>
          <a:p>
            <a:pPr>
              <a:defRPr/>
            </a:pPr>
            <a:endParaRPr lang="en-US" i="1"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endParaRPr>
          </a:p>
          <a:p>
            <a:pPr algn="ctr">
              <a:defRPr/>
            </a:pPr>
            <a:r>
              <a:rPr lang="en-US"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Presented by:</a:t>
            </a:r>
          </a:p>
          <a:p>
            <a:pPr algn="ctr">
              <a:defRPr/>
            </a:pPr>
            <a:endParaRPr lang="en-US" sz="700"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endParaRPr>
          </a:p>
          <a:p>
            <a:pPr algn="ctr">
              <a:defRPr/>
            </a:pPr>
            <a:r>
              <a:rPr lang="en-US" b="1"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Brian Callow, CFA</a:t>
            </a:r>
          </a:p>
          <a:p>
            <a:pPr algn="ctr">
              <a:defRPr/>
            </a:pPr>
            <a:r>
              <a:rPr lang="en-US" b="1"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Senior Vice President</a:t>
            </a:r>
          </a:p>
          <a:p>
            <a:pPr algn="ctr">
              <a:defRPr/>
            </a:pPr>
            <a:r>
              <a:rPr lang="en-US"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Rockland Trust</a:t>
            </a:r>
          </a:p>
          <a:p>
            <a:pPr algn="ctr">
              <a:defRPr/>
            </a:pPr>
            <a:r>
              <a:rPr lang="en-US" dirty="0">
                <a:solidFill>
                  <a:prstClr val="white"/>
                </a:solidFill>
                <a:effectLst>
                  <a:outerShdw blurRad="38100" dist="38100" dir="2700000" algn="tl">
                    <a:srgbClr val="000000">
                      <a:alpha val="43137"/>
                    </a:srgbClr>
                  </a:outerShdw>
                </a:effectLst>
                <a:latin typeface="Myriad Pro" pitchFamily="34" charset="0"/>
                <a:ea typeface="ＭＳ Ｐゴシック" charset="-128"/>
                <a:cs typeface="+mn-cs"/>
              </a:rPr>
              <a:t>Investment Management Group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300"/>
            <a:ext cx="8229600" cy="1143000"/>
          </a:xfrm>
        </p:spPr>
        <p:txBody>
          <a:bodyPr/>
          <a:lstStyle/>
          <a:p>
            <a:pPr>
              <a:defRPr/>
            </a:pPr>
            <a:r>
              <a:rPr lang="en-US" sz="2600" dirty="0" smtClean="0">
                <a:solidFill>
                  <a:srgbClr val="0A3294"/>
                </a:solidFill>
                <a:latin typeface="Myriad Pro" pitchFamily="34" charset="0"/>
                <a:cs typeface="+mn-cs"/>
              </a:rPr>
              <a:t>What does the “Return” in Risk / Return mean?</a:t>
            </a:r>
            <a:br>
              <a:rPr lang="en-US" sz="2600" dirty="0" smtClean="0">
                <a:solidFill>
                  <a:srgbClr val="0A3294"/>
                </a:solidFill>
                <a:latin typeface="Myriad Pro" pitchFamily="34" charset="0"/>
                <a:cs typeface="+mn-cs"/>
              </a:rPr>
            </a:br>
            <a:r>
              <a:rPr lang="en-US" sz="2600" dirty="0" smtClean="0">
                <a:solidFill>
                  <a:srgbClr val="0A3294"/>
                </a:solidFill>
                <a:latin typeface="Myriad Pro" pitchFamily="34" charset="0"/>
                <a:cs typeface="+mn-cs"/>
              </a:rPr>
              <a:t>Growing Municipalities’ Assets</a:t>
            </a:r>
            <a:endParaRPr lang="en-US" sz="2600" dirty="0">
              <a:solidFill>
                <a:srgbClr val="0A3294"/>
              </a:solidFill>
              <a:latin typeface="Myriad Pro" pitchFamily="34" charset="0"/>
              <a:cs typeface="+mn-cs"/>
            </a:endParaRPr>
          </a:p>
        </p:txBody>
      </p:sp>
      <p:sp>
        <p:nvSpPr>
          <p:cNvPr id="212994" name="Slide Number Placeholder 3"/>
          <p:cNvSpPr>
            <a:spLocks noGrp="1"/>
          </p:cNvSpPr>
          <p:nvPr>
            <p:ph type="sldNum" sz="quarter" idx="12"/>
          </p:nvPr>
        </p:nvSpPr>
        <p:spPr bwMode="auto">
          <a:noFill/>
          <a:ln>
            <a:miter lim="800000"/>
            <a:headEnd/>
            <a:tailEnd/>
          </a:ln>
        </p:spPr>
        <p:txBody>
          <a:bodyPr vert="horz" wrap="square" numCol="1" anchor="t" anchorCtr="0" compatLnSpc="1">
            <a:prstTxWarp prst="textNoShape">
              <a:avLst/>
            </a:prstTxWarp>
          </a:bodyPr>
          <a:lstStyle/>
          <a:p>
            <a:fld id="{DB64870B-9BE5-402C-890D-B0230B5C9BD2}" type="slidenum">
              <a:rPr lang="en-US" smtClean="0">
                <a:solidFill>
                  <a:srgbClr val="7F7F7F"/>
                </a:solidFill>
                <a:ea typeface="Myriad Pro"/>
              </a:rPr>
              <a:pPr/>
              <a:t>10</a:t>
            </a:fld>
            <a:endParaRPr lang="en-US" smtClean="0">
              <a:solidFill>
                <a:srgbClr val="7F7F7F"/>
              </a:solidFill>
              <a:ea typeface="Myriad Pro"/>
            </a:endParaRPr>
          </a:p>
        </p:txBody>
      </p:sp>
      <p:graphicFrame>
        <p:nvGraphicFramePr>
          <p:cNvPr id="5" name="Table 4"/>
          <p:cNvGraphicFramePr>
            <a:graphicFrameLocks noGrp="1"/>
          </p:cNvGraphicFramePr>
          <p:nvPr/>
        </p:nvGraphicFramePr>
        <p:xfrm>
          <a:off x="1657350" y="2698750"/>
          <a:ext cx="5514975" cy="2540000"/>
        </p:xfrm>
        <a:graphic>
          <a:graphicData uri="http://schemas.openxmlformats.org/drawingml/2006/table">
            <a:tbl>
              <a:tblPr firstRow="1" bandRow="1">
                <a:tableStyleId>{5C22544A-7EE6-4342-B048-85BDC9FD1C3A}</a:tableStyleId>
              </a:tblPr>
              <a:tblGrid>
                <a:gridCol w="1295401"/>
                <a:gridCol w="1038225"/>
                <a:gridCol w="1619250"/>
                <a:gridCol w="1562100"/>
              </a:tblGrid>
              <a:tr h="474785">
                <a:tc>
                  <a:txBody>
                    <a:bodyPr/>
                    <a:lstStyle/>
                    <a:p>
                      <a:r>
                        <a:rPr lang="en-US" b="0" dirty="0" smtClean="0">
                          <a:effectLst>
                            <a:outerShdw blurRad="38100" dist="38100" dir="2700000" algn="tl">
                              <a:srgbClr val="000000">
                                <a:alpha val="43137"/>
                              </a:srgbClr>
                            </a:outerShdw>
                          </a:effectLst>
                          <a:latin typeface="Myriad Pro" pitchFamily="34" charset="0"/>
                        </a:rPr>
                        <a:t>Amount</a:t>
                      </a:r>
                      <a:endParaRPr lang="en-US" b="0" dirty="0">
                        <a:effectLst>
                          <a:outerShdw blurRad="38100" dist="38100" dir="2700000" algn="tl">
                            <a:srgbClr val="000000">
                              <a:alpha val="43137"/>
                            </a:srgbClr>
                          </a:outerShdw>
                        </a:effectLst>
                        <a:latin typeface="Myriad Pro" pitchFamily="34" charset="0"/>
                      </a:endParaRPr>
                    </a:p>
                  </a:txBody>
                  <a:tcPr anchor="ctr"/>
                </a:tc>
                <a:tc>
                  <a:txBody>
                    <a:bodyPr/>
                    <a:lstStyle/>
                    <a:p>
                      <a:r>
                        <a:rPr lang="en-US" b="0" dirty="0" smtClean="0">
                          <a:effectLst>
                            <a:outerShdw blurRad="38100" dist="38100" dir="2700000" algn="tl">
                              <a:srgbClr val="000000">
                                <a:alpha val="43137"/>
                              </a:srgbClr>
                            </a:outerShdw>
                          </a:effectLst>
                          <a:latin typeface="Myriad Pro" pitchFamily="34" charset="0"/>
                        </a:rPr>
                        <a:t>Time</a:t>
                      </a:r>
                      <a:endParaRPr lang="en-US" b="0" dirty="0">
                        <a:effectLst>
                          <a:outerShdw blurRad="38100" dist="38100" dir="2700000" algn="tl">
                            <a:srgbClr val="000000">
                              <a:alpha val="43137"/>
                            </a:srgbClr>
                          </a:outerShdw>
                        </a:effectLst>
                        <a:latin typeface="Myriad Pro" pitchFamily="34" charset="0"/>
                      </a:endParaRPr>
                    </a:p>
                  </a:txBody>
                  <a:tcPr anchor="ctr"/>
                </a:tc>
                <a:tc>
                  <a:txBody>
                    <a:bodyPr/>
                    <a:lstStyle/>
                    <a:p>
                      <a:r>
                        <a:rPr lang="en-US" b="0" dirty="0" smtClean="0">
                          <a:effectLst>
                            <a:outerShdw blurRad="38100" dist="38100" dir="2700000" algn="tl">
                              <a:srgbClr val="000000">
                                <a:alpha val="43137"/>
                              </a:srgbClr>
                            </a:outerShdw>
                          </a:effectLst>
                          <a:latin typeface="Myriad Pro" pitchFamily="34" charset="0"/>
                        </a:rPr>
                        <a:t>Invested at</a:t>
                      </a:r>
                      <a:endParaRPr lang="en-US" b="0" dirty="0">
                        <a:effectLst>
                          <a:outerShdw blurRad="38100" dist="38100" dir="2700000" algn="tl">
                            <a:srgbClr val="000000">
                              <a:alpha val="43137"/>
                            </a:srgbClr>
                          </a:outerShdw>
                        </a:effectLst>
                        <a:latin typeface="Myriad Pro" pitchFamily="34" charset="0"/>
                      </a:endParaRPr>
                    </a:p>
                  </a:txBody>
                  <a:tcPr anchor="ctr"/>
                </a:tc>
                <a:tc>
                  <a:txBody>
                    <a:bodyPr/>
                    <a:lstStyle/>
                    <a:p>
                      <a:r>
                        <a:rPr lang="en-US" b="0" dirty="0" smtClean="0">
                          <a:effectLst>
                            <a:outerShdw blurRad="38100" dist="38100" dir="2700000" algn="tl">
                              <a:srgbClr val="000000">
                                <a:alpha val="43137"/>
                              </a:srgbClr>
                            </a:outerShdw>
                          </a:effectLst>
                          <a:latin typeface="Myriad Pro" pitchFamily="34" charset="0"/>
                        </a:rPr>
                        <a:t>Return</a:t>
                      </a:r>
                      <a:endParaRPr lang="en-US" b="0" dirty="0">
                        <a:effectLst>
                          <a:outerShdw blurRad="38100" dist="38100" dir="2700000" algn="tl">
                            <a:srgbClr val="000000">
                              <a:alpha val="43137"/>
                            </a:srgbClr>
                          </a:outerShdw>
                        </a:effectLst>
                        <a:latin typeface="Myriad Pro" pitchFamily="34" charset="0"/>
                      </a:endParaRPr>
                    </a:p>
                  </a:txBody>
                  <a:tcPr anchor="ctr"/>
                </a:tc>
              </a:tr>
              <a:tr h="474785">
                <a:tc>
                  <a:txBody>
                    <a:bodyPr/>
                    <a:lstStyle/>
                    <a:p>
                      <a:r>
                        <a:rPr lang="en-US" dirty="0" smtClean="0">
                          <a:latin typeface="Myriad Pro" pitchFamily="34" charset="0"/>
                        </a:rPr>
                        <a:t>$1,000,000</a:t>
                      </a:r>
                      <a:endParaRPr lang="en-US" dirty="0">
                        <a:latin typeface="Myriad Pro" pitchFamily="34" charset="0"/>
                      </a:endParaRPr>
                    </a:p>
                  </a:txBody>
                  <a:tcPr anchor="ctr"/>
                </a:tc>
                <a:tc>
                  <a:txBody>
                    <a:bodyPr/>
                    <a:lstStyle/>
                    <a:p>
                      <a:r>
                        <a:rPr lang="en-US" dirty="0" smtClean="0">
                          <a:latin typeface="Myriad Pro" pitchFamily="34" charset="0"/>
                        </a:rPr>
                        <a:t>30</a:t>
                      </a:r>
                      <a:r>
                        <a:rPr lang="en-US" baseline="0" dirty="0" smtClean="0">
                          <a:latin typeface="Myriad Pro" pitchFamily="34" charset="0"/>
                        </a:rPr>
                        <a:t> Years</a:t>
                      </a:r>
                      <a:endParaRPr lang="en-US" dirty="0">
                        <a:latin typeface="Myriad Pro" pitchFamily="34" charset="0"/>
                      </a:endParaRPr>
                    </a:p>
                  </a:txBody>
                  <a:tcPr anchor="ctr"/>
                </a:tc>
                <a:tc>
                  <a:txBody>
                    <a:bodyPr/>
                    <a:lstStyle/>
                    <a:p>
                      <a:r>
                        <a:rPr lang="en-US" dirty="0" smtClean="0">
                          <a:latin typeface="Myriad Pro" pitchFamily="34" charset="0"/>
                        </a:rPr>
                        <a:t>       3.72%</a:t>
                      </a:r>
                      <a:endParaRPr lang="en-US" dirty="0">
                        <a:latin typeface="Myriad Pro" pitchFamily="34" charset="0"/>
                      </a:endParaRPr>
                    </a:p>
                  </a:txBody>
                  <a:tcPr anchor="ctr"/>
                </a:tc>
                <a:tc>
                  <a:txBody>
                    <a:bodyPr/>
                    <a:lstStyle/>
                    <a:p>
                      <a:r>
                        <a:rPr lang="en-US" dirty="0" smtClean="0">
                          <a:latin typeface="Myriad Pro" pitchFamily="34" charset="0"/>
                        </a:rPr>
                        <a:t>$2,991,405</a:t>
                      </a:r>
                      <a:endParaRPr lang="en-US" dirty="0">
                        <a:latin typeface="Myriad Pro" pitchFamily="34" charset="0"/>
                      </a:endParaRPr>
                    </a:p>
                  </a:txBody>
                  <a:tcPr anchor="ctr"/>
                </a:tc>
              </a:tr>
              <a:tr h="474785">
                <a:tc>
                  <a:txBody>
                    <a:bodyPr/>
                    <a:lstStyle/>
                    <a:p>
                      <a:endParaRPr lang="en-US" dirty="0">
                        <a:latin typeface="Myriad Pro" pitchFamily="34" charset="0"/>
                      </a:endParaRPr>
                    </a:p>
                  </a:txBody>
                  <a:tcPr anchor="ctr">
                    <a:solidFill>
                      <a:schemeClr val="bg1"/>
                    </a:solidFill>
                  </a:tcPr>
                </a:tc>
                <a:tc>
                  <a:txBody>
                    <a:bodyPr/>
                    <a:lstStyle/>
                    <a:p>
                      <a:endParaRPr lang="en-US" dirty="0">
                        <a:latin typeface="Myriad Pro" pitchFamily="34" charset="0"/>
                      </a:endParaRPr>
                    </a:p>
                  </a:txBody>
                  <a:tcPr anchor="ctr">
                    <a:solidFill>
                      <a:schemeClr val="bg1"/>
                    </a:solidFill>
                  </a:tcPr>
                </a:tc>
                <a:tc>
                  <a:txBody>
                    <a:bodyPr/>
                    <a:lstStyle/>
                    <a:p>
                      <a:r>
                        <a:rPr lang="en-US" dirty="0" smtClean="0">
                          <a:latin typeface="Myriad Pro" pitchFamily="34" charset="0"/>
                        </a:rPr>
                        <a:t>       7.62%</a:t>
                      </a:r>
                      <a:endParaRPr lang="en-US" dirty="0">
                        <a:latin typeface="Myriad Pro" pitchFamily="34" charset="0"/>
                      </a:endParaRPr>
                    </a:p>
                  </a:txBody>
                  <a:tcPr anchor="ctr"/>
                </a:tc>
                <a:tc>
                  <a:txBody>
                    <a:bodyPr/>
                    <a:lstStyle/>
                    <a:p>
                      <a:r>
                        <a:rPr lang="en-US" dirty="0" smtClean="0">
                          <a:latin typeface="Myriad Pro" pitchFamily="34" charset="0"/>
                        </a:rPr>
                        <a:t>$9,052,940</a:t>
                      </a:r>
                      <a:endParaRPr lang="en-US" dirty="0">
                        <a:latin typeface="Myriad Pro" pitchFamily="34" charset="0"/>
                      </a:endParaRPr>
                    </a:p>
                  </a:txBody>
                  <a:tcPr anchor="ctr"/>
                </a:tc>
              </a:tr>
              <a:tr h="474785">
                <a:tc>
                  <a:txBody>
                    <a:bodyPr/>
                    <a:lstStyle/>
                    <a:p>
                      <a:endParaRPr lang="en-US">
                        <a:latin typeface="Myriad Pro" pitchFamily="34" charset="0"/>
                      </a:endParaRPr>
                    </a:p>
                  </a:txBody>
                  <a:tcPr anchor="ctr">
                    <a:solidFill>
                      <a:schemeClr val="bg1"/>
                    </a:solidFill>
                  </a:tcPr>
                </a:tc>
                <a:tc>
                  <a:txBody>
                    <a:bodyPr/>
                    <a:lstStyle/>
                    <a:p>
                      <a:endParaRPr lang="en-US" dirty="0">
                        <a:latin typeface="Myriad Pro" pitchFamily="34" charset="0"/>
                      </a:endParaRPr>
                    </a:p>
                  </a:txBody>
                  <a:tcPr anchor="ctr">
                    <a:solidFill>
                      <a:schemeClr val="bg1"/>
                    </a:solidFill>
                  </a:tcPr>
                </a:tc>
                <a:tc>
                  <a:txBody>
                    <a:bodyPr/>
                    <a:lstStyle/>
                    <a:p>
                      <a:r>
                        <a:rPr lang="en-US" dirty="0" smtClean="0">
                          <a:latin typeface="Myriad Pro" pitchFamily="34" charset="0"/>
                        </a:rPr>
                        <a:t>       8.46%</a:t>
                      </a:r>
                      <a:endParaRPr lang="en-US" dirty="0">
                        <a:latin typeface="Myriad Pro" pitchFamily="34" charset="0"/>
                      </a:endParaRPr>
                    </a:p>
                  </a:txBody>
                  <a:tcPr anchor="ctr"/>
                </a:tc>
                <a:tc>
                  <a:txBody>
                    <a:bodyPr/>
                    <a:lstStyle/>
                    <a:p>
                      <a:r>
                        <a:rPr lang="en-US" dirty="0" smtClean="0">
                          <a:latin typeface="Myriad Pro" pitchFamily="34" charset="0"/>
                        </a:rPr>
                        <a:t>$11,431,099</a:t>
                      </a:r>
                      <a:endParaRPr lang="en-US" dirty="0">
                        <a:latin typeface="Myriad Pro" pitchFamily="34" charset="0"/>
                      </a:endParaRPr>
                    </a:p>
                  </a:txBody>
                  <a:tcPr anchor="ctr"/>
                </a:tc>
              </a:tr>
              <a:tr h="474785">
                <a:tc>
                  <a:txBody>
                    <a:bodyPr/>
                    <a:lstStyle/>
                    <a:p>
                      <a:endParaRPr lang="en-US" dirty="0">
                        <a:latin typeface="Myriad Pro" pitchFamily="34" charset="0"/>
                      </a:endParaRPr>
                    </a:p>
                  </a:txBody>
                  <a:tcPr anchor="ctr">
                    <a:solidFill>
                      <a:schemeClr val="bg1"/>
                    </a:solidFill>
                  </a:tcPr>
                </a:tc>
                <a:tc>
                  <a:txBody>
                    <a:bodyPr/>
                    <a:lstStyle/>
                    <a:p>
                      <a:endParaRPr lang="en-US" dirty="0">
                        <a:latin typeface="Myriad Pro" pitchFamily="34" charset="0"/>
                      </a:endParaRPr>
                    </a:p>
                  </a:txBody>
                  <a:tcPr anchor="ctr">
                    <a:solidFill>
                      <a:schemeClr val="bg1"/>
                    </a:solidFill>
                  </a:tcPr>
                </a:tc>
                <a:tc>
                  <a:txBody>
                    <a:bodyPr/>
                    <a:lstStyle/>
                    <a:p>
                      <a:r>
                        <a:rPr lang="en-US" dirty="0" smtClean="0">
                          <a:latin typeface="Myriad Pro" pitchFamily="34" charset="0"/>
                        </a:rPr>
                        <a:t>       9.03%</a:t>
                      </a:r>
                      <a:endParaRPr lang="en-US" dirty="0">
                        <a:latin typeface="Myriad Pro" pitchFamily="34" charset="0"/>
                      </a:endParaRPr>
                    </a:p>
                  </a:txBody>
                  <a:tcPr anchor="ctr"/>
                </a:tc>
                <a:tc>
                  <a:txBody>
                    <a:bodyPr/>
                    <a:lstStyle/>
                    <a:p>
                      <a:r>
                        <a:rPr lang="en-US" dirty="0" smtClean="0">
                          <a:latin typeface="Myriad Pro" pitchFamily="34" charset="0"/>
                        </a:rPr>
                        <a:t>$13,377,666</a:t>
                      </a:r>
                      <a:endParaRPr lang="en-US" dirty="0">
                        <a:latin typeface="Myriad Pro" pitchFamily="34" charset="0"/>
                      </a:endParaRPr>
                    </a:p>
                  </a:txBody>
                  <a:tcPr anchor="ctr"/>
                </a:tc>
              </a:tr>
            </a:tbl>
          </a:graphicData>
        </a:graphic>
      </p:graphicFrame>
      <p:sp>
        <p:nvSpPr>
          <p:cNvPr id="6" name="Diamond 5"/>
          <p:cNvSpPr/>
          <p:nvPr/>
        </p:nvSpPr>
        <p:spPr>
          <a:xfrm>
            <a:off x="4100513" y="3265488"/>
            <a:ext cx="209550" cy="209550"/>
          </a:xfrm>
          <a:prstGeom prst="diamond">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4081463" y="3817938"/>
            <a:ext cx="219075" cy="1809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solidFill>
                <a:prstClr val="white"/>
              </a:solidFill>
            </a:endParaRPr>
          </a:p>
        </p:txBody>
      </p:sp>
      <p:sp>
        <p:nvSpPr>
          <p:cNvPr id="8" name="Isosceles Triangle 7"/>
          <p:cNvSpPr/>
          <p:nvPr/>
        </p:nvSpPr>
        <p:spPr>
          <a:xfrm>
            <a:off x="4071938" y="4265613"/>
            <a:ext cx="266700" cy="209550"/>
          </a:xfrm>
          <a:prstGeom prst="triangl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prstClr val="white"/>
              </a:solidFill>
            </a:endParaRPr>
          </a:p>
        </p:txBody>
      </p:sp>
      <p:sp>
        <p:nvSpPr>
          <p:cNvPr id="9" name="Oval 8"/>
          <p:cNvSpPr/>
          <p:nvPr/>
        </p:nvSpPr>
        <p:spPr>
          <a:xfrm>
            <a:off x="4110038" y="4727575"/>
            <a:ext cx="190500" cy="200025"/>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solidFill>
                <a:prstClr val="white"/>
              </a:solidFill>
            </a:endParaRPr>
          </a:p>
        </p:txBody>
      </p:sp>
      <p:sp>
        <p:nvSpPr>
          <p:cNvPr id="213031" name="TextBox 2"/>
          <p:cNvSpPr txBox="1">
            <a:spLocks noChangeArrowheads="1"/>
          </p:cNvSpPr>
          <p:nvPr/>
        </p:nvSpPr>
        <p:spPr bwMode="auto">
          <a:xfrm>
            <a:off x="1562100" y="5362575"/>
            <a:ext cx="6134100" cy="584200"/>
          </a:xfrm>
          <a:prstGeom prst="rect">
            <a:avLst/>
          </a:prstGeom>
          <a:noFill/>
          <a:ln w="9525">
            <a:noFill/>
            <a:miter lim="800000"/>
            <a:headEnd/>
            <a:tailEnd/>
          </a:ln>
        </p:spPr>
        <p:txBody>
          <a:bodyPr>
            <a:spAutoFit/>
          </a:bodyPr>
          <a:lstStyle/>
          <a:p>
            <a:pPr algn="ctr"/>
            <a:r>
              <a:rPr lang="en-US" sz="1600" i="1">
                <a:solidFill>
                  <a:srgbClr val="000000"/>
                </a:solidFill>
                <a:latin typeface="Myriad Pro"/>
              </a:rPr>
              <a:t>Investing $1,000,000 at an average annualized return of 7.62% over 30 years would result in having $9,052,940 at the end of the period.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419073" y="2210740"/>
            <a:ext cx="5154305" cy="3853856"/>
          </a:xfrm>
        </p:spPr>
        <p:txBody>
          <a:bodyPr rtlCol="0">
            <a:normAutofit fontScale="92500"/>
          </a:bodyPr>
          <a:lstStyle/>
          <a:p>
            <a:pPr>
              <a:spcBef>
                <a:spcPts val="0"/>
              </a:spcBef>
              <a:spcAft>
                <a:spcPts val="600"/>
              </a:spcAft>
              <a:defRPr/>
            </a:pPr>
            <a:r>
              <a:rPr lang="en-US" sz="800" dirty="0">
                <a:solidFill>
                  <a:prstClr val="black">
                    <a:lumMod val="75000"/>
                    <a:lumOff val="25000"/>
                  </a:prstClr>
                </a:solidFill>
                <a:latin typeface="Myriad Pro" pitchFamily="34" charset="0"/>
              </a:rPr>
              <a:t>Investments in stocks, bonds, mutual funds and other securities are not bank deposits or obligations, are not guaranteed by any bank, and are not insured or guaranteed by the FDIC, The Federal Reserve board, or any other government agency. Investment in stocks, bonds and mutual funds involves risk, including possible loss of principal invested. </a:t>
            </a:r>
          </a:p>
          <a:p>
            <a:pPr>
              <a:spcBef>
                <a:spcPts val="0"/>
              </a:spcBef>
              <a:spcAft>
                <a:spcPts val="600"/>
              </a:spcAft>
              <a:defRPr/>
            </a:pPr>
            <a:r>
              <a:rPr lang="en-US" sz="800" dirty="0">
                <a:solidFill>
                  <a:prstClr val="black">
                    <a:lumMod val="75000"/>
                    <a:lumOff val="25000"/>
                  </a:prstClr>
                </a:solidFill>
                <a:latin typeface="Myriad Pro" pitchFamily="34" charset="0"/>
              </a:rPr>
              <a:t>Rockland Trust provides administrative services for some mutual funds used as investments in client accounts. When such an arrangement is in place, the mutual fund company may compensate Rockland Trust directly for the services rendered, which may be up to maximum fee of .30% of the average fund balance per annum. Mutual fund performance is stated net of any administrative and other costs imposed by the mutual fund company, which may include compensation to Rockland Trust. </a:t>
            </a:r>
            <a:endParaRPr lang="en-US" sz="800" dirty="0" smtClean="0">
              <a:solidFill>
                <a:prstClr val="black">
                  <a:lumMod val="75000"/>
                  <a:lumOff val="25000"/>
                </a:prstClr>
              </a:solidFill>
              <a:latin typeface="Myriad Pro" pitchFamily="34" charset="0"/>
            </a:endParaRPr>
          </a:p>
          <a:p>
            <a:pPr>
              <a:spcBef>
                <a:spcPts val="0"/>
              </a:spcBef>
              <a:spcAft>
                <a:spcPts val="600"/>
              </a:spcAft>
              <a:defRPr/>
            </a:pPr>
            <a:endParaRPr lang="en-US" sz="800" dirty="0">
              <a:solidFill>
                <a:prstClr val="black">
                  <a:lumMod val="75000"/>
                  <a:lumOff val="25000"/>
                </a:prstClr>
              </a:solidFill>
              <a:latin typeface="Myriad Pro" pitchFamily="34" charset="0"/>
            </a:endParaRPr>
          </a:p>
          <a:p>
            <a:pPr>
              <a:spcBef>
                <a:spcPts val="0"/>
              </a:spcBef>
              <a:spcAft>
                <a:spcPts val="600"/>
              </a:spcAft>
              <a:defRPr/>
            </a:pPr>
            <a:endParaRPr lang="en-US" sz="800" dirty="0" smtClean="0">
              <a:solidFill>
                <a:prstClr val="black">
                  <a:lumMod val="75000"/>
                  <a:lumOff val="25000"/>
                </a:prstClr>
              </a:solidFill>
              <a:latin typeface="Myriad Pro" pitchFamily="34" charset="0"/>
            </a:endParaRPr>
          </a:p>
          <a:p>
            <a:pPr>
              <a:spcBef>
                <a:spcPts val="0"/>
              </a:spcBef>
              <a:spcAft>
                <a:spcPts val="600"/>
              </a:spcAft>
              <a:defRPr/>
            </a:pPr>
            <a:endParaRPr lang="en-US" sz="800" dirty="0">
              <a:solidFill>
                <a:prstClr val="black">
                  <a:lumMod val="75000"/>
                  <a:lumOff val="25000"/>
                </a:prstClr>
              </a:solidFill>
              <a:latin typeface="Myriad Pro" pitchFamily="34" charset="0"/>
            </a:endParaRPr>
          </a:p>
          <a:p>
            <a:pPr>
              <a:spcBef>
                <a:spcPts val="0"/>
              </a:spcBef>
              <a:spcAft>
                <a:spcPts val="600"/>
              </a:spcAft>
              <a:defRPr/>
            </a:pPr>
            <a:endParaRPr lang="en-US" sz="800" dirty="0" smtClean="0">
              <a:solidFill>
                <a:prstClr val="black">
                  <a:lumMod val="75000"/>
                  <a:lumOff val="25000"/>
                </a:prstClr>
              </a:solidFill>
              <a:latin typeface="Myriad Pro" pitchFamily="34" charset="0"/>
            </a:endParaRPr>
          </a:p>
          <a:p>
            <a:pPr>
              <a:spcBef>
                <a:spcPts val="0"/>
              </a:spcBef>
              <a:spcAft>
                <a:spcPts val="600"/>
              </a:spcAft>
              <a:defRPr/>
            </a:pPr>
            <a:endParaRPr lang="en-US" sz="800" dirty="0">
              <a:solidFill>
                <a:prstClr val="black">
                  <a:lumMod val="75000"/>
                  <a:lumOff val="25000"/>
                </a:prstClr>
              </a:solidFill>
              <a:latin typeface="Myriad Pro" pitchFamily="34" charset="0"/>
            </a:endParaRPr>
          </a:p>
          <a:p>
            <a:pPr>
              <a:spcBef>
                <a:spcPts val="0"/>
              </a:spcBef>
              <a:spcAft>
                <a:spcPts val="600"/>
              </a:spcAft>
              <a:defRPr/>
            </a:pPr>
            <a:r>
              <a:rPr lang="en-US" sz="800" dirty="0">
                <a:solidFill>
                  <a:prstClr val="black">
                    <a:lumMod val="75000"/>
                    <a:lumOff val="25000"/>
                  </a:prstClr>
                </a:solidFill>
                <a:latin typeface="Myriad Pro" pitchFamily="34" charset="0"/>
              </a:rPr>
              <a:t>Rockland Trust services some mutual funds for which it may be compensated by those funds.</a:t>
            </a:r>
          </a:p>
          <a:p>
            <a:pPr>
              <a:spcBef>
                <a:spcPts val="0"/>
              </a:spcBef>
              <a:spcAft>
                <a:spcPts val="600"/>
              </a:spcAft>
              <a:defRPr/>
            </a:pPr>
            <a:r>
              <a:rPr lang="en-US" sz="800" dirty="0">
                <a:solidFill>
                  <a:prstClr val="black">
                    <a:lumMod val="75000"/>
                    <a:lumOff val="25000"/>
                  </a:prstClr>
                </a:solidFill>
                <a:latin typeface="Myriad Pro" pitchFamily="34" charset="0"/>
              </a:rPr>
              <a:t>Rockland Trust may receive investment related services from some brokerage firms in exchange for trades it directs to those firms. These services include proprietary and third party research that assists us in our investment decision-making process. Research may involve computer software and services supporting such investment research and services. While we believe that all clients benefit from the research and services we receive, it may be that we use research services provided by commissions paid to brokers by most but not necessarily all of our clients. Examples of third party research providers that we may use include Bloomberg, </a:t>
            </a:r>
            <a:r>
              <a:rPr lang="en-US" sz="800" dirty="0" err="1">
                <a:solidFill>
                  <a:prstClr val="black">
                    <a:lumMod val="75000"/>
                    <a:lumOff val="25000"/>
                  </a:prstClr>
                </a:solidFill>
                <a:latin typeface="Myriad Pro" pitchFamily="34" charset="0"/>
              </a:rPr>
              <a:t>Factset</a:t>
            </a:r>
            <a:r>
              <a:rPr lang="en-US" sz="800" dirty="0">
                <a:solidFill>
                  <a:prstClr val="black">
                    <a:lumMod val="75000"/>
                    <a:lumOff val="25000"/>
                  </a:prstClr>
                </a:solidFill>
                <a:latin typeface="Myriad Pro" pitchFamily="34" charset="0"/>
              </a:rPr>
              <a:t>, Morningstar, </a:t>
            </a:r>
            <a:r>
              <a:rPr lang="en-US" sz="800" dirty="0" err="1">
                <a:solidFill>
                  <a:prstClr val="black">
                    <a:lumMod val="75000"/>
                    <a:lumOff val="25000"/>
                  </a:prstClr>
                </a:solidFill>
                <a:latin typeface="Myriad Pro" pitchFamily="34" charset="0"/>
              </a:rPr>
              <a:t>TradeWeb</a:t>
            </a:r>
            <a:r>
              <a:rPr lang="en-US" sz="800" dirty="0">
                <a:solidFill>
                  <a:prstClr val="black">
                    <a:lumMod val="75000"/>
                    <a:lumOff val="25000"/>
                  </a:prstClr>
                </a:solidFill>
                <a:latin typeface="Myriad Pro" pitchFamily="34" charset="0"/>
              </a:rPr>
              <a:t> and SEI. </a:t>
            </a:r>
          </a:p>
        </p:txBody>
      </p:sp>
      <p:sp>
        <p:nvSpPr>
          <p:cNvPr id="214018" name="Title 3"/>
          <p:cNvSpPr>
            <a:spLocks noGrp="1"/>
          </p:cNvSpPr>
          <p:nvPr>
            <p:ph type="title"/>
          </p:nvPr>
        </p:nvSpPr>
        <p:spPr>
          <a:xfrm>
            <a:off x="3406775" y="1747838"/>
            <a:ext cx="5167313" cy="463550"/>
          </a:xfrm>
        </p:spPr>
        <p:txBody>
          <a:bodyPr/>
          <a:lstStyle/>
          <a:p>
            <a:r>
              <a:rPr lang="en-US" sz="2400" smtClean="0">
                <a:ea typeface="ＭＳ Ｐゴシック" pitchFamily="34" charset="-128"/>
              </a:rPr>
              <a:t>Important Disclosures</a:t>
            </a:r>
          </a:p>
        </p:txBody>
      </p:sp>
      <p:sp>
        <p:nvSpPr>
          <p:cNvPr id="3" name="Slide Number Placeholder 2"/>
          <p:cNvSpPr>
            <a:spLocks noGrp="1"/>
          </p:cNvSpPr>
          <p:nvPr>
            <p:ph type="sldNum" sz="quarter" idx="14"/>
          </p:nvPr>
        </p:nvSpPr>
        <p:spPr/>
        <p:txBody>
          <a:bodyPr/>
          <a:lstStyle/>
          <a:p>
            <a:pPr>
              <a:defRPr/>
            </a:pPr>
            <a:fld id="{6F8CEC4E-5C5B-47DD-B66C-68786160D6D9}" type="slidenum">
              <a:rPr lang="en-US">
                <a:solidFill>
                  <a:schemeClr val="bg1">
                    <a:lumMod val="50000"/>
                  </a:schemeClr>
                </a:solidFill>
              </a:rPr>
              <a:pPr>
                <a:defRPr/>
              </a:pPr>
              <a:t>11</a:t>
            </a:fld>
            <a:endParaRPr lang="en-US" dirty="0">
              <a:solidFill>
                <a:schemeClr val="bg1">
                  <a:lumMod val="50000"/>
                </a:schemeClr>
              </a:solidFill>
            </a:endParaRPr>
          </a:p>
        </p:txBody>
      </p:sp>
      <p:pic>
        <p:nvPicPr>
          <p:cNvPr id="214020" name="Picture 2" descr="\\psf\Home\Desktop\Common graphics\IMG Word template\nnm.jpg"/>
          <p:cNvPicPr>
            <a:picLocks noChangeAspect="1" noChangeArrowheads="1"/>
          </p:cNvPicPr>
          <p:nvPr/>
        </p:nvPicPr>
        <p:blipFill>
          <a:blip r:embed="rId2"/>
          <a:srcRect/>
          <a:stretch>
            <a:fillRect/>
          </a:stretch>
        </p:blipFill>
        <p:spPr bwMode="auto">
          <a:xfrm>
            <a:off x="3998913" y="5468938"/>
            <a:ext cx="3473450" cy="598487"/>
          </a:xfrm>
          <a:prstGeom prst="rect">
            <a:avLst/>
          </a:prstGeom>
          <a:noFill/>
          <a:ln w="9525">
            <a:noFill/>
            <a:miter lim="800000"/>
            <a:headEnd/>
            <a:tailEnd/>
          </a:ln>
        </p:spPr>
      </p:pic>
      <p:sp>
        <p:nvSpPr>
          <p:cNvPr id="214021" name="TextBox 5"/>
          <p:cNvSpPr txBox="1">
            <a:spLocks noChangeArrowheads="1"/>
          </p:cNvSpPr>
          <p:nvPr/>
        </p:nvSpPr>
        <p:spPr bwMode="auto">
          <a:xfrm>
            <a:off x="792163" y="1714500"/>
            <a:ext cx="1851025" cy="4308475"/>
          </a:xfrm>
          <a:prstGeom prst="rect">
            <a:avLst/>
          </a:prstGeom>
          <a:noFill/>
          <a:ln w="9525">
            <a:noFill/>
            <a:miter lim="800000"/>
            <a:headEnd/>
            <a:tailEnd/>
          </a:ln>
        </p:spPr>
        <p:txBody>
          <a:bodyPr>
            <a:spAutoFit/>
          </a:bodyPr>
          <a:lstStyle/>
          <a:p>
            <a:r>
              <a:rPr lang="en-US" sz="1100" b="1">
                <a:solidFill>
                  <a:srgbClr val="0A3294"/>
                </a:solidFill>
                <a:latin typeface="Myriad Pro"/>
              </a:rPr>
              <a:t>Investment Management Group Offices</a:t>
            </a:r>
            <a:endParaRPr lang="en-US" sz="900">
              <a:solidFill>
                <a:srgbClr val="404040"/>
              </a:solidFill>
              <a:latin typeface="Myriad Pro"/>
            </a:endParaRPr>
          </a:p>
          <a:p>
            <a:endParaRPr lang="en-US" sz="900">
              <a:solidFill>
                <a:srgbClr val="404040"/>
              </a:solidFill>
              <a:latin typeface="Myriad Pro"/>
            </a:endParaRPr>
          </a:p>
          <a:p>
            <a:r>
              <a:rPr lang="en-US" sz="900" b="1">
                <a:solidFill>
                  <a:srgbClr val="404040"/>
                </a:solidFill>
                <a:latin typeface="Myriad Pro"/>
              </a:rPr>
              <a:t>Boston, MA</a:t>
            </a:r>
          </a:p>
          <a:p>
            <a:r>
              <a:rPr lang="en-US" sz="900">
                <a:solidFill>
                  <a:srgbClr val="404040"/>
                </a:solidFill>
                <a:latin typeface="Myriad Pro"/>
              </a:rPr>
              <a:t>101 Arch Street</a:t>
            </a:r>
            <a:br>
              <a:rPr lang="en-US" sz="900">
                <a:solidFill>
                  <a:srgbClr val="404040"/>
                </a:solidFill>
                <a:latin typeface="Myriad Pro"/>
              </a:rPr>
            </a:br>
            <a:r>
              <a:rPr lang="en-US" sz="900">
                <a:solidFill>
                  <a:srgbClr val="404040"/>
                </a:solidFill>
                <a:latin typeface="Myriad Pro"/>
              </a:rPr>
              <a:t>Floor 20, Suite 2020</a:t>
            </a:r>
          </a:p>
          <a:p>
            <a:r>
              <a:rPr lang="en-US" sz="900">
                <a:solidFill>
                  <a:srgbClr val="404040"/>
                </a:solidFill>
                <a:latin typeface="Myriad Pro"/>
              </a:rPr>
              <a:t>Boston, MA 02110</a:t>
            </a:r>
          </a:p>
          <a:p>
            <a:r>
              <a:rPr lang="en-US" sz="900">
                <a:solidFill>
                  <a:srgbClr val="404040"/>
                </a:solidFill>
                <a:latin typeface="Myriad Pro"/>
              </a:rPr>
              <a:t>617.737.8102</a:t>
            </a:r>
          </a:p>
          <a:p>
            <a:endParaRPr lang="en-US" sz="900">
              <a:solidFill>
                <a:srgbClr val="404040"/>
              </a:solidFill>
              <a:latin typeface="Myriad Pro"/>
            </a:endParaRPr>
          </a:p>
          <a:p>
            <a:r>
              <a:rPr lang="en-US" sz="900" b="1">
                <a:solidFill>
                  <a:srgbClr val="404040"/>
                </a:solidFill>
                <a:latin typeface="Myriad Pro"/>
              </a:rPr>
              <a:t>Franklin, MA</a:t>
            </a:r>
          </a:p>
          <a:p>
            <a:r>
              <a:rPr lang="en-US" sz="900">
                <a:solidFill>
                  <a:srgbClr val="404040"/>
                </a:solidFill>
                <a:latin typeface="Myriad Pro"/>
              </a:rPr>
              <a:t>58 Main St.</a:t>
            </a:r>
          </a:p>
          <a:p>
            <a:r>
              <a:rPr lang="en-US" sz="900">
                <a:solidFill>
                  <a:srgbClr val="404040"/>
                </a:solidFill>
                <a:latin typeface="Myriad Pro"/>
              </a:rPr>
              <a:t>Franklin, MA 02038</a:t>
            </a:r>
          </a:p>
          <a:p>
            <a:r>
              <a:rPr lang="en-US" sz="900">
                <a:solidFill>
                  <a:srgbClr val="404040"/>
                </a:solidFill>
                <a:latin typeface="Myriad Pro"/>
              </a:rPr>
              <a:t>800.658.4400</a:t>
            </a:r>
          </a:p>
          <a:p>
            <a:endParaRPr lang="en-US" sz="900">
              <a:solidFill>
                <a:srgbClr val="404040"/>
              </a:solidFill>
              <a:latin typeface="Myriad Pro"/>
            </a:endParaRPr>
          </a:p>
          <a:p>
            <a:r>
              <a:rPr lang="en-US" sz="900" b="1">
                <a:solidFill>
                  <a:srgbClr val="404040"/>
                </a:solidFill>
                <a:latin typeface="Myriad Pro"/>
              </a:rPr>
              <a:t>Hanover, MA</a:t>
            </a:r>
          </a:p>
          <a:p>
            <a:r>
              <a:rPr lang="en-US" sz="900">
                <a:solidFill>
                  <a:srgbClr val="404040"/>
                </a:solidFill>
                <a:latin typeface="Myriad Pro"/>
              </a:rPr>
              <a:t>Rockland Trust Building</a:t>
            </a:r>
          </a:p>
          <a:p>
            <a:r>
              <a:rPr lang="en-US" sz="900">
                <a:solidFill>
                  <a:srgbClr val="404040"/>
                </a:solidFill>
                <a:latin typeface="Myriad Pro"/>
              </a:rPr>
              <a:t>2036 Washington Street</a:t>
            </a:r>
          </a:p>
          <a:p>
            <a:r>
              <a:rPr lang="en-US" sz="900">
                <a:solidFill>
                  <a:srgbClr val="404040"/>
                </a:solidFill>
                <a:latin typeface="Myriad Pro"/>
              </a:rPr>
              <a:t>Hanover, MA 02339</a:t>
            </a:r>
          </a:p>
          <a:p>
            <a:r>
              <a:rPr lang="en-US" sz="900">
                <a:solidFill>
                  <a:srgbClr val="404040"/>
                </a:solidFill>
                <a:latin typeface="Myriad Pro"/>
              </a:rPr>
              <a:t>800.826.6101</a:t>
            </a:r>
          </a:p>
          <a:p>
            <a:endParaRPr lang="en-US" sz="900">
              <a:solidFill>
                <a:srgbClr val="404040"/>
              </a:solidFill>
              <a:latin typeface="Myriad Pro"/>
            </a:endParaRPr>
          </a:p>
          <a:p>
            <a:r>
              <a:rPr lang="en-US" sz="900" b="1">
                <a:solidFill>
                  <a:srgbClr val="404040"/>
                </a:solidFill>
                <a:latin typeface="Myriad Pro"/>
              </a:rPr>
              <a:t>Osterville, MA</a:t>
            </a:r>
          </a:p>
          <a:p>
            <a:r>
              <a:rPr lang="en-US" sz="900">
                <a:solidFill>
                  <a:srgbClr val="404040"/>
                </a:solidFill>
                <a:latin typeface="Myriad Pro"/>
              </a:rPr>
              <a:t>22 Wianno Avenue</a:t>
            </a:r>
          </a:p>
          <a:p>
            <a:r>
              <a:rPr lang="en-US" sz="900">
                <a:solidFill>
                  <a:srgbClr val="404040"/>
                </a:solidFill>
                <a:latin typeface="Myriad Pro"/>
              </a:rPr>
              <a:t>Osterville, MA 02655</a:t>
            </a:r>
          </a:p>
          <a:p>
            <a:r>
              <a:rPr lang="en-US" sz="900">
                <a:solidFill>
                  <a:srgbClr val="404040"/>
                </a:solidFill>
                <a:latin typeface="Myriad Pro"/>
              </a:rPr>
              <a:t>800.826.6101</a:t>
            </a:r>
          </a:p>
          <a:p>
            <a:endParaRPr lang="en-US" sz="900">
              <a:solidFill>
                <a:srgbClr val="404040"/>
              </a:solidFill>
              <a:latin typeface="Myriad Pro"/>
            </a:endParaRPr>
          </a:p>
          <a:p>
            <a:r>
              <a:rPr lang="en-US" sz="900" b="1">
                <a:solidFill>
                  <a:srgbClr val="404040"/>
                </a:solidFill>
                <a:latin typeface="Myriad Pro"/>
              </a:rPr>
              <a:t>Providence, RI</a:t>
            </a:r>
          </a:p>
          <a:p>
            <a:r>
              <a:rPr lang="en-US" sz="900">
                <a:solidFill>
                  <a:srgbClr val="404040"/>
                </a:solidFill>
                <a:latin typeface="Myriad Pro"/>
              </a:rPr>
              <a:t>10 Memorial Boulevard </a:t>
            </a:r>
            <a:br>
              <a:rPr lang="en-US" sz="900">
                <a:solidFill>
                  <a:srgbClr val="404040"/>
                </a:solidFill>
                <a:latin typeface="Myriad Pro"/>
              </a:rPr>
            </a:br>
            <a:r>
              <a:rPr lang="en-US" sz="900">
                <a:solidFill>
                  <a:srgbClr val="404040"/>
                </a:solidFill>
                <a:latin typeface="Myriad Pro"/>
              </a:rPr>
              <a:t>Suite 904</a:t>
            </a:r>
          </a:p>
          <a:p>
            <a:r>
              <a:rPr lang="en-US" sz="900">
                <a:solidFill>
                  <a:srgbClr val="404040"/>
                </a:solidFill>
                <a:latin typeface="Myriad Pro"/>
              </a:rPr>
              <a:t>Providence, RI 02903 </a:t>
            </a:r>
          </a:p>
          <a:p>
            <a:r>
              <a:rPr lang="en-US" sz="900">
                <a:solidFill>
                  <a:srgbClr val="404040"/>
                </a:solidFill>
                <a:latin typeface="Myriad Pro"/>
              </a:rPr>
              <a:t>401.273.4093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352800" y="1828800"/>
            <a:ext cx="5164138" cy="4114800"/>
          </a:xfrm>
        </p:spPr>
        <p:txBody>
          <a:bodyPr/>
          <a:lstStyle/>
          <a:p>
            <a:pPr>
              <a:defRPr/>
            </a:pPr>
            <a:r>
              <a:rPr lang="en-US" dirty="0" smtClean="0"/>
              <a:t>Brian Callow has worked in the investment management industry since 1992 and has been with Rockland Trust for 13 years.  As a senior portfolio manager, Brian is manages client portfolios, performs asset allocation, securities analysis, and sets investment policy.  </a:t>
            </a:r>
          </a:p>
          <a:p>
            <a:pPr>
              <a:defRPr/>
            </a:pPr>
            <a:r>
              <a:rPr lang="en-US" dirty="0" smtClean="0"/>
              <a:t>Brian is responsible for investing municipal client portfolios at Rockland Trust with expertise in managing Stabilization, Trust Fund and OPEB assets.  He delivers customized OPEB solutions for municipalities</a:t>
            </a:r>
            <a:r>
              <a:rPr lang="en-US" dirty="0"/>
              <a:t> </a:t>
            </a:r>
            <a:r>
              <a:rPr lang="en-US" dirty="0" smtClean="0"/>
              <a:t>initializing OPEB programs as well as more mature plans.  Brian assists municipalities with the creation of plan documents such as the Investment Policy Statements (IPS) and OPEB trust documents.  He </a:t>
            </a:r>
            <a:r>
              <a:rPr lang="en-US" dirty="0"/>
              <a:t>also </a:t>
            </a:r>
            <a:r>
              <a:rPr lang="en-US" dirty="0" smtClean="0"/>
              <a:t>collaborates </a:t>
            </a:r>
            <a:r>
              <a:rPr lang="en-US" dirty="0"/>
              <a:t>with actuaries </a:t>
            </a:r>
            <a:r>
              <a:rPr lang="en-US" dirty="0" smtClean="0"/>
              <a:t>on behalf of municipal clients and their OPEB plans.  </a:t>
            </a:r>
            <a:r>
              <a:rPr lang="en-US" dirty="0"/>
              <a:t>Brian is a frequent speaker at conferences and seminars concerning investing for municipalities.</a:t>
            </a:r>
          </a:p>
          <a:p>
            <a:pPr>
              <a:defRPr/>
            </a:pPr>
            <a:r>
              <a:rPr lang="en-US" dirty="0" smtClean="0"/>
              <a:t>As the Director of Fixed Income and is responsible for fixed income research, trading, quantitative analysis, and external manager selection for the fixed income sectors.  Brian performs credit </a:t>
            </a:r>
            <a:r>
              <a:rPr lang="en-US" dirty="0"/>
              <a:t>analysis on municipalities nationwide and is in contact </a:t>
            </a:r>
            <a:r>
              <a:rPr lang="en-US" dirty="0" smtClean="0"/>
              <a:t>with </a:t>
            </a:r>
            <a:r>
              <a:rPr lang="en-US" dirty="0"/>
              <a:t>municipal finance rating agency analysts. </a:t>
            </a:r>
            <a:endParaRPr lang="en-US" dirty="0" smtClean="0"/>
          </a:p>
          <a:p>
            <a:pPr>
              <a:defRPr/>
            </a:pPr>
            <a:r>
              <a:rPr lang="en-US" dirty="0" smtClean="0"/>
              <a:t>Prior to joining Rockland Trust, Brian was a Vice President with Income Research &amp; Management (IR&amp;M), where he held the position of Senior Fixed Income Analyst. He was head of quantitative analysis and co-managed the convertible bond portfolios.</a:t>
            </a:r>
          </a:p>
          <a:p>
            <a:pPr>
              <a:defRPr/>
            </a:pPr>
            <a:r>
              <a:rPr lang="en-US" dirty="0" smtClean="0"/>
              <a:t>Brian holds a B.A. in Finance from Florida State University and is a cum laude graduate </a:t>
            </a:r>
            <a:br>
              <a:rPr lang="en-US" dirty="0" smtClean="0"/>
            </a:br>
            <a:r>
              <a:rPr lang="en-US" dirty="0" smtClean="0"/>
              <a:t>of Babson College’s Olin School of Business MBA program.  He is a CFA charterholder </a:t>
            </a:r>
            <a:br>
              <a:rPr lang="en-US" dirty="0" smtClean="0"/>
            </a:br>
            <a:r>
              <a:rPr lang="en-US" dirty="0" smtClean="0"/>
              <a:t>and is a member of the CFA Institute and the Boston Security Analyst Society.</a:t>
            </a:r>
          </a:p>
          <a:p>
            <a:pPr>
              <a:defRPr/>
            </a:pPr>
            <a:endParaRPr lang="en-US" dirty="0"/>
          </a:p>
        </p:txBody>
      </p:sp>
      <p:sp>
        <p:nvSpPr>
          <p:cNvPr id="7" name="Text Placeholder 6"/>
          <p:cNvSpPr>
            <a:spLocks noGrp="1"/>
          </p:cNvSpPr>
          <p:nvPr>
            <p:ph type="body" sz="quarter" idx="14"/>
          </p:nvPr>
        </p:nvSpPr>
        <p:spPr>
          <a:xfrm>
            <a:off x="741363" y="4211638"/>
            <a:ext cx="2087562" cy="1968500"/>
          </a:xfrm>
        </p:spPr>
        <p:txBody>
          <a:bodyPr/>
          <a:lstStyle/>
          <a:p>
            <a:pPr>
              <a:defRPr/>
            </a:pPr>
            <a:r>
              <a:rPr lang="en-US" dirty="0" smtClean="0"/>
              <a:t>2036 Washington Street</a:t>
            </a:r>
          </a:p>
          <a:p>
            <a:pPr>
              <a:defRPr/>
            </a:pPr>
            <a:r>
              <a:rPr lang="en-US" dirty="0" smtClean="0"/>
              <a:t>Hanover, MA 02339</a:t>
            </a:r>
          </a:p>
          <a:p>
            <a:pPr>
              <a:defRPr/>
            </a:pPr>
            <a:r>
              <a:rPr lang="en-US" dirty="0" smtClean="0"/>
              <a:t>Phone:  781.982.6460</a:t>
            </a:r>
          </a:p>
          <a:p>
            <a:pPr>
              <a:defRPr/>
            </a:pPr>
            <a:r>
              <a:rPr lang="en-US" dirty="0" smtClean="0"/>
              <a:t>Fax:  508.732.7749</a:t>
            </a:r>
          </a:p>
          <a:p>
            <a:pPr>
              <a:defRPr/>
            </a:pPr>
            <a:r>
              <a:rPr lang="en-US" dirty="0" smtClean="0"/>
              <a:t>Brian.Callow@RocklandTrust.com</a:t>
            </a:r>
          </a:p>
          <a:p>
            <a:pPr>
              <a:defRPr/>
            </a:pPr>
            <a:endParaRPr lang="en-US" dirty="0" smtClean="0"/>
          </a:p>
          <a:p>
            <a:pPr>
              <a:defRPr/>
            </a:pPr>
            <a:endParaRPr lang="en-US" dirty="0" smtClean="0"/>
          </a:p>
          <a:p>
            <a:pPr>
              <a:defRPr/>
            </a:pPr>
            <a:endParaRPr lang="en-US" dirty="0"/>
          </a:p>
        </p:txBody>
      </p:sp>
      <p:sp>
        <p:nvSpPr>
          <p:cNvPr id="203779" name="Text Placeholder 7"/>
          <p:cNvSpPr>
            <a:spLocks noGrp="1"/>
          </p:cNvSpPr>
          <p:nvPr>
            <p:ph type="body" sz="quarter" idx="15"/>
          </p:nvPr>
        </p:nvSpPr>
        <p:spPr bwMode="auto">
          <a:xfrm>
            <a:off x="3429000" y="1371600"/>
            <a:ext cx="5167313" cy="203200"/>
          </a:xfrm>
          <a:noFill/>
          <a:ln>
            <a:miter lim="800000"/>
            <a:headEnd/>
            <a:tailEnd/>
          </a:ln>
        </p:spPr>
        <p:txBody>
          <a:bodyPr wrap="square" numCol="1" anchor="t" anchorCtr="0" compatLnSpc="1">
            <a:prstTxWarp prst="textNoShape">
              <a:avLst/>
            </a:prstTxWarp>
          </a:bodyPr>
          <a:lstStyle/>
          <a:p>
            <a:r>
              <a:rPr lang="en-US" smtClean="0">
                <a:latin typeface="Myriad Pro"/>
                <a:ea typeface="Myriad Pro"/>
                <a:cs typeface="Myriad Pro"/>
              </a:rPr>
              <a:t>Brian R. Callow, CFA</a:t>
            </a:r>
          </a:p>
          <a:p>
            <a:endParaRPr lang="en-US" smtClean="0">
              <a:latin typeface="Myriad Pro"/>
              <a:ea typeface="Myriad Pro"/>
              <a:cs typeface="Myriad Pro"/>
            </a:endParaRPr>
          </a:p>
        </p:txBody>
      </p:sp>
      <p:sp>
        <p:nvSpPr>
          <p:cNvPr id="9" name="Text Placeholder 8"/>
          <p:cNvSpPr>
            <a:spLocks noGrp="1"/>
          </p:cNvSpPr>
          <p:nvPr>
            <p:ph type="body" sz="quarter" idx="16"/>
          </p:nvPr>
        </p:nvSpPr>
        <p:spPr>
          <a:xfrm>
            <a:off x="3352800" y="1600200"/>
            <a:ext cx="5157788" cy="173038"/>
          </a:xfrm>
        </p:spPr>
        <p:txBody>
          <a:bodyPr/>
          <a:lstStyle/>
          <a:p>
            <a:pPr>
              <a:defRPr/>
            </a:pPr>
            <a:r>
              <a:rPr lang="en-US" dirty="0" smtClean="0"/>
              <a:t>Senior Vice President &amp; Director of Fixed Income</a:t>
            </a:r>
            <a:endParaRPr lang="en-US" dirty="0"/>
          </a:p>
        </p:txBody>
      </p:sp>
      <p:sp>
        <p:nvSpPr>
          <p:cNvPr id="203781" name="Text Placeholder 9"/>
          <p:cNvSpPr>
            <a:spLocks noGrp="1"/>
          </p:cNvSpPr>
          <p:nvPr>
            <p:ph type="body" sz="quarter" idx="17"/>
          </p:nvPr>
        </p:nvSpPr>
        <p:spPr bwMode="auto">
          <a:xfrm>
            <a:off x="741363" y="3767138"/>
            <a:ext cx="2087562" cy="165100"/>
          </a:xfrm>
          <a:noFill/>
          <a:ln>
            <a:miter lim="800000"/>
            <a:headEnd/>
            <a:tailEnd/>
          </a:ln>
        </p:spPr>
        <p:txBody>
          <a:bodyPr wrap="square" numCol="1" anchor="t" anchorCtr="0" compatLnSpc="1">
            <a:prstTxWarp prst="textNoShape">
              <a:avLst/>
            </a:prstTxWarp>
          </a:bodyPr>
          <a:lstStyle/>
          <a:p>
            <a:r>
              <a:rPr lang="en-US" smtClean="0">
                <a:latin typeface="Myriad Pro"/>
                <a:ea typeface="Myriad Pro"/>
                <a:cs typeface="Myriad Pro"/>
              </a:rPr>
              <a:t>Brian R. Callow, CFA</a:t>
            </a:r>
          </a:p>
          <a:p>
            <a:endParaRPr lang="en-US" smtClean="0">
              <a:latin typeface="Myriad Pro"/>
              <a:ea typeface="Myriad Pro"/>
              <a:cs typeface="Myriad Pro"/>
            </a:endParaRPr>
          </a:p>
        </p:txBody>
      </p:sp>
      <p:sp>
        <p:nvSpPr>
          <p:cNvPr id="11" name="Text Placeholder 10"/>
          <p:cNvSpPr>
            <a:spLocks noGrp="1"/>
          </p:cNvSpPr>
          <p:nvPr>
            <p:ph type="body" sz="quarter" idx="18"/>
          </p:nvPr>
        </p:nvSpPr>
        <p:spPr>
          <a:xfrm>
            <a:off x="469900" y="3932238"/>
            <a:ext cx="2359025" cy="303212"/>
          </a:xfrm>
        </p:spPr>
        <p:txBody>
          <a:bodyPr/>
          <a:lstStyle/>
          <a:p>
            <a:pPr>
              <a:defRPr/>
            </a:pPr>
            <a:r>
              <a:rPr lang="en-US" dirty="0" smtClean="0"/>
              <a:t>Senior Vice President &amp; Director of Fixed Income</a:t>
            </a:r>
            <a:endParaRPr lang="en-US" dirty="0"/>
          </a:p>
        </p:txBody>
      </p:sp>
      <p:pic>
        <p:nvPicPr>
          <p:cNvPr id="203783" name="Picture Placeholder 12"/>
          <p:cNvPicPr>
            <a:picLocks noGrp="1" noChangeAspect="1"/>
          </p:cNvPicPr>
          <p:nvPr>
            <p:ph type="pic" sz="quarter" idx="19"/>
          </p:nvPr>
        </p:nvPicPr>
        <p:blipFill>
          <a:blip r:embed="rId2"/>
          <a:srcRect/>
          <a:stretch>
            <a:fillRect/>
          </a:stretch>
        </p:blipFill>
        <p:spPr bwMode="auto">
          <a:xfrm>
            <a:off x="1778000" y="2206625"/>
            <a:ext cx="1050925" cy="1473200"/>
          </a:xfrm>
          <a:noFill/>
          <a:ln>
            <a:miter lim="800000"/>
            <a:headEnd/>
            <a:tailEnd/>
          </a:ln>
        </p:spPr>
      </p:pic>
      <p:sp>
        <p:nvSpPr>
          <p:cNvPr id="31" name="Title 30"/>
          <p:cNvSpPr>
            <a:spLocks noGrp="1"/>
          </p:cNvSpPr>
          <p:nvPr>
            <p:ph type="title"/>
          </p:nvPr>
        </p:nvSpPr>
        <p:spPr>
          <a:xfrm>
            <a:off x="3429000" y="1066800"/>
            <a:ext cx="5384800" cy="463550"/>
          </a:xfrm>
        </p:spPr>
        <p:txBody>
          <a:bodyPr/>
          <a:lstStyle/>
          <a:p>
            <a:pPr>
              <a:defRPr/>
            </a:pPr>
            <a:r>
              <a:rPr lang="en-US" dirty="0" smtClean="0"/>
              <a:t>Portfolio Manager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Slide Number Placeholder 2"/>
          <p:cNvSpPr>
            <a:spLocks noGrp="1"/>
          </p:cNvSpPr>
          <p:nvPr>
            <p:ph type="sldNum"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863233EE-8B9F-44B8-8477-F3EBD8BD6843}" type="slidenum">
              <a:rPr lang="en-US">
                <a:solidFill>
                  <a:srgbClr val="7F7F7F"/>
                </a:solidFill>
                <a:ea typeface="Myriad Pro"/>
              </a:rPr>
              <a:pPr/>
              <a:t>3</a:t>
            </a:fld>
            <a:endParaRPr lang="en-US">
              <a:solidFill>
                <a:srgbClr val="7F7F7F"/>
              </a:solidFill>
              <a:ea typeface="Myriad Pro"/>
            </a:endParaRPr>
          </a:p>
        </p:txBody>
      </p:sp>
      <p:graphicFrame>
        <p:nvGraphicFramePr>
          <p:cNvPr id="5" name="Diagram 4"/>
          <p:cNvGraphicFramePr/>
          <p:nvPr/>
        </p:nvGraphicFramePr>
        <p:xfrm>
          <a:off x="152400" y="1781175"/>
          <a:ext cx="8839200" cy="4381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3"/>
          <p:cNvSpPr>
            <a:spLocks noGrp="1"/>
          </p:cNvSpPr>
          <p:nvPr>
            <p:ph type="title"/>
          </p:nvPr>
        </p:nvSpPr>
        <p:spPr>
          <a:xfrm>
            <a:off x="1905000" y="1381125"/>
            <a:ext cx="5386388" cy="720725"/>
          </a:xfrm>
        </p:spPr>
        <p:txBody>
          <a:bodyPr/>
          <a:lstStyle/>
          <a:p>
            <a:pPr algn="ctr">
              <a:lnSpc>
                <a:spcPts val="1400"/>
              </a:lnSpc>
              <a:spcBef>
                <a:spcPts val="0"/>
              </a:spcBef>
              <a:spcAft>
                <a:spcPts val="0"/>
              </a:spcAft>
              <a:defRPr/>
            </a:pPr>
            <a:r>
              <a:rPr lang="en-US" sz="2800" dirty="0" smtClean="0"/>
              <a:t>OPEB Planning Steps</a:t>
            </a:r>
            <a:br>
              <a:rPr lang="en-US" sz="2800" dirty="0" smtClean="0"/>
            </a:br>
            <a:r>
              <a:rPr lang="en-US" sz="2800" dirty="0" smtClean="0"/>
              <a:t/>
            </a:r>
            <a:br>
              <a:rPr lang="en-US" sz="2800" dirty="0" smtClean="0"/>
            </a:br>
            <a:endParaRPr lang="en-US" sz="1600" i="1"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25" name="Picture 9" descr="C:\Users\rbon\AppData\Local\Microsoft\Windows\Temporary Internet Files\Content.IE5\1DNWDGAF\Road[1].png"/>
          <p:cNvPicPr>
            <a:picLocks noChangeAspect="1" noChangeArrowheads="1"/>
          </p:cNvPicPr>
          <p:nvPr/>
        </p:nvPicPr>
        <p:blipFill>
          <a:blip r:embed="rId2"/>
          <a:srcRect/>
          <a:stretch>
            <a:fillRect/>
          </a:stretch>
        </p:blipFill>
        <p:spPr bwMode="auto">
          <a:xfrm>
            <a:off x="87313" y="1895475"/>
            <a:ext cx="9056687" cy="5038725"/>
          </a:xfrm>
          <a:prstGeom prst="rect">
            <a:avLst/>
          </a:prstGeom>
          <a:noFill/>
          <a:ln w="9525">
            <a:noFill/>
            <a:miter lim="800000"/>
            <a:headEnd/>
            <a:tailEnd/>
          </a:ln>
        </p:spPr>
      </p:pic>
      <p:sp>
        <p:nvSpPr>
          <p:cNvPr id="205826" name="Slide Number Placeholder 2"/>
          <p:cNvSpPr>
            <a:spLocks noGrp="1"/>
          </p:cNvSpPr>
          <p:nvPr>
            <p:ph type="sldNum"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53F7D1B6-5DEC-47E4-9B28-7C8439B18481}" type="slidenum">
              <a:rPr lang="en-US">
                <a:solidFill>
                  <a:srgbClr val="7F7F7F"/>
                </a:solidFill>
                <a:ea typeface="Myriad Pro"/>
              </a:rPr>
              <a:pPr/>
              <a:t>4</a:t>
            </a:fld>
            <a:endParaRPr lang="en-US">
              <a:solidFill>
                <a:srgbClr val="7F7F7F"/>
              </a:solidFill>
              <a:ea typeface="Myriad Pro"/>
            </a:endParaRPr>
          </a:p>
        </p:txBody>
      </p:sp>
      <p:sp>
        <p:nvSpPr>
          <p:cNvPr id="205827" name="Title 3"/>
          <p:cNvSpPr>
            <a:spLocks noGrp="1"/>
          </p:cNvSpPr>
          <p:nvPr>
            <p:ph type="title"/>
          </p:nvPr>
        </p:nvSpPr>
        <p:spPr bwMode="auto">
          <a:xfrm>
            <a:off x="1922463" y="1228725"/>
            <a:ext cx="5386387" cy="463550"/>
          </a:xfrm>
          <a:noFill/>
          <a:ln>
            <a:miter lim="800000"/>
            <a:headEnd/>
            <a:tailEnd/>
          </a:ln>
        </p:spPr>
        <p:txBody>
          <a:bodyPr vert="horz" wrap="square" numCol="1" anchorCtr="0" compatLnSpc="1">
            <a:prstTxWarp prst="textNoShape">
              <a:avLst/>
            </a:prstTxWarp>
          </a:bodyPr>
          <a:lstStyle/>
          <a:p>
            <a:pPr algn="ctr"/>
            <a:r>
              <a:rPr lang="en-US" smtClean="0">
                <a:latin typeface="Myriad Pro"/>
                <a:ea typeface="ＭＳ Ｐゴシック" pitchFamily="34" charset="-128"/>
              </a:rPr>
              <a:t>Investment Policy Statement</a:t>
            </a:r>
            <a:br>
              <a:rPr lang="en-US" smtClean="0">
                <a:latin typeface="Myriad Pro"/>
                <a:ea typeface="ＭＳ Ｐゴシック" pitchFamily="34" charset="-128"/>
              </a:rPr>
            </a:br>
            <a:r>
              <a:rPr lang="en-US" sz="1800" i="1" smtClean="0">
                <a:latin typeface="Myriad Pro"/>
              </a:rPr>
              <a:t>A </a:t>
            </a:r>
            <a:r>
              <a:rPr lang="en-US" sz="1800" b="1" i="1" smtClean="0">
                <a:latin typeface="Myriad Pro"/>
              </a:rPr>
              <a:t>roadmap</a:t>
            </a:r>
            <a:r>
              <a:rPr lang="en-US" sz="1800" i="1" smtClean="0">
                <a:latin typeface="Myriad Pro"/>
              </a:rPr>
              <a:t> for municipality, advisors and boards/trustees</a:t>
            </a:r>
          </a:p>
        </p:txBody>
      </p:sp>
      <p:pic>
        <p:nvPicPr>
          <p:cNvPr id="205828" name="Picture 3" descr="C:\Users\rbon\AppData\Local\Microsoft\Windows\Temporary Internet Files\Content.IE5\26TT24FJ\blockpage[1].gif"/>
          <p:cNvPicPr>
            <a:picLocks noChangeAspect="1" noChangeArrowheads="1"/>
          </p:cNvPicPr>
          <p:nvPr/>
        </p:nvPicPr>
        <p:blipFill>
          <a:blip r:embed="rId3"/>
          <a:srcRect/>
          <a:stretch>
            <a:fillRect/>
          </a:stretch>
        </p:blipFill>
        <p:spPr bwMode="auto">
          <a:xfrm>
            <a:off x="4562475" y="3424238"/>
            <a:ext cx="19050" cy="9525"/>
          </a:xfrm>
          <a:prstGeom prst="rect">
            <a:avLst/>
          </a:prstGeom>
          <a:noFill/>
          <a:ln w="9525">
            <a:noFill/>
            <a:miter lim="800000"/>
            <a:headEnd/>
            <a:tailEnd/>
          </a:ln>
        </p:spPr>
      </p:pic>
      <p:pic>
        <p:nvPicPr>
          <p:cNvPr id="205829" name="Picture 4" descr="C:\Users\rbon\AppData\Local\Microsoft\Windows\Temporary Internet Files\Content.IE5\2LATMDOU\blockpage[1].gif"/>
          <p:cNvPicPr>
            <a:picLocks noChangeAspect="1" noChangeArrowheads="1"/>
          </p:cNvPicPr>
          <p:nvPr/>
        </p:nvPicPr>
        <p:blipFill>
          <a:blip r:embed="rId3"/>
          <a:srcRect/>
          <a:stretch>
            <a:fillRect/>
          </a:stretch>
        </p:blipFill>
        <p:spPr bwMode="auto">
          <a:xfrm>
            <a:off x="4562475" y="3424238"/>
            <a:ext cx="19050" cy="9525"/>
          </a:xfrm>
          <a:prstGeom prst="rect">
            <a:avLst/>
          </a:prstGeom>
          <a:noFill/>
          <a:ln w="9525">
            <a:noFill/>
            <a:miter lim="800000"/>
            <a:headEnd/>
            <a:tailEnd/>
          </a:ln>
        </p:spPr>
      </p:pic>
      <p:sp>
        <p:nvSpPr>
          <p:cNvPr id="6" name="TextBox 5"/>
          <p:cNvSpPr txBox="1"/>
          <p:nvPr/>
        </p:nvSpPr>
        <p:spPr>
          <a:xfrm>
            <a:off x="6018213" y="5106988"/>
            <a:ext cx="2351087" cy="923925"/>
          </a:xfrm>
          <a:prstGeom prst="rect">
            <a:avLst/>
          </a:prstGeom>
          <a:noFill/>
        </p:spPr>
        <p:txBody>
          <a:bodyPr>
            <a:spAutoFit/>
          </a:bodyPr>
          <a:lstStyle/>
          <a:p>
            <a:pPr>
              <a:lnSpc>
                <a:spcPct val="150000"/>
              </a:lnSpc>
              <a:defRPr/>
            </a:pPr>
            <a:r>
              <a:rPr lang="en-US" sz="1200" b="1" dirty="0">
                <a:solidFill>
                  <a:prstClr val="black"/>
                </a:solidFill>
                <a:latin typeface="Myriad Pro" pitchFamily="34" charset="0"/>
                <a:ea typeface="ＭＳ Ｐゴシック" charset="-128"/>
                <a:cs typeface="+mn-cs"/>
              </a:rPr>
              <a:t>Designed to avoid “trustee risk”</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Minimize risk of changes during turbulent markets</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Maintain portfolio strategy</a:t>
            </a:r>
            <a:endParaRPr lang="en-US" sz="1200" dirty="0">
              <a:solidFill>
                <a:prstClr val="black"/>
              </a:solidFill>
              <a:latin typeface="Myriad Pro" pitchFamily="34" charset="0"/>
              <a:ea typeface="ＭＳ Ｐゴシック" charset="-128"/>
              <a:cs typeface="+mn-cs"/>
            </a:endParaRPr>
          </a:p>
        </p:txBody>
      </p:sp>
      <p:sp>
        <p:nvSpPr>
          <p:cNvPr id="14" name="TextBox 13"/>
          <p:cNvSpPr txBox="1"/>
          <p:nvPr/>
        </p:nvSpPr>
        <p:spPr>
          <a:xfrm>
            <a:off x="4830763" y="2573338"/>
            <a:ext cx="2903537" cy="738187"/>
          </a:xfrm>
          <a:prstGeom prst="rect">
            <a:avLst/>
          </a:prstGeom>
          <a:noFill/>
        </p:spPr>
        <p:txBody>
          <a:bodyPr>
            <a:spAutoFit/>
          </a:bodyPr>
          <a:lstStyle/>
          <a:p>
            <a:pPr>
              <a:lnSpc>
                <a:spcPct val="150000"/>
              </a:lnSpc>
              <a:defRPr/>
            </a:pPr>
            <a:r>
              <a:rPr lang="en-US" sz="1200" b="1" dirty="0">
                <a:solidFill>
                  <a:prstClr val="black"/>
                </a:solidFill>
                <a:latin typeface="Myriad Pro" pitchFamily="34" charset="0"/>
                <a:ea typeface="ＭＳ Ｐゴシック" charset="-128"/>
                <a:cs typeface="+mn-cs"/>
              </a:rPr>
              <a:t>Establishes clear goals &amp; objectives</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Asset allocation and diversification</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Rebalancing</a:t>
            </a:r>
            <a:endParaRPr lang="en-US" sz="1200" dirty="0">
              <a:solidFill>
                <a:prstClr val="black"/>
              </a:solidFill>
              <a:latin typeface="Myriad Pro" pitchFamily="34" charset="0"/>
              <a:ea typeface="ＭＳ Ｐゴシック" charset="-128"/>
              <a:cs typeface="+mn-cs"/>
            </a:endParaRPr>
          </a:p>
        </p:txBody>
      </p:sp>
      <p:sp>
        <p:nvSpPr>
          <p:cNvPr id="15" name="TextBox 14"/>
          <p:cNvSpPr txBox="1"/>
          <p:nvPr/>
        </p:nvSpPr>
        <p:spPr>
          <a:xfrm>
            <a:off x="2632075" y="4227513"/>
            <a:ext cx="2644775" cy="738187"/>
          </a:xfrm>
          <a:prstGeom prst="rect">
            <a:avLst/>
          </a:prstGeom>
          <a:noFill/>
        </p:spPr>
        <p:txBody>
          <a:bodyPr>
            <a:spAutoFit/>
          </a:bodyPr>
          <a:lstStyle/>
          <a:p>
            <a:pPr>
              <a:lnSpc>
                <a:spcPct val="150000"/>
              </a:lnSpc>
              <a:defRPr/>
            </a:pPr>
            <a:r>
              <a:rPr lang="en-US" sz="1200" b="1" dirty="0">
                <a:solidFill>
                  <a:prstClr val="black"/>
                </a:solidFill>
                <a:latin typeface="Myriad Pro" pitchFamily="34" charset="0"/>
                <a:ea typeface="ＭＳ Ｐゴシック" charset="-128"/>
                <a:cs typeface="+mn-cs"/>
              </a:rPr>
              <a:t>Outlines measurement &amp; evaluation</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Performance measurement</a:t>
            </a:r>
          </a:p>
          <a:p>
            <a:pPr marL="171450" indent="-171450">
              <a:buClr>
                <a:srgbClr val="FFBD40"/>
              </a:buClr>
              <a:buFont typeface="Arial" panose="020B0604020202020204" pitchFamily="34" charset="0"/>
              <a:buChar char="•"/>
              <a:defRPr/>
            </a:pPr>
            <a:r>
              <a:rPr lang="en-US" sz="1200" dirty="0">
                <a:solidFill>
                  <a:prstClr val="black"/>
                </a:solidFill>
                <a:latin typeface="Myriad Pro" pitchFamily="34" charset="0"/>
                <a:ea typeface="ＭＳ Ｐゴシック" charset="-128"/>
                <a:cs typeface="+mn-cs"/>
              </a:rPr>
              <a:t>Reporting and meetings</a:t>
            </a:r>
            <a:endParaRPr lang="en-US" sz="1200" dirty="0">
              <a:solidFill>
                <a:prstClr val="black"/>
              </a:solidFill>
              <a:latin typeface="Myriad Pro" pitchFamily="34" charset="0"/>
              <a:ea typeface="ＭＳ Ｐゴシック" charset="-128"/>
              <a:cs typeface="+mn-cs"/>
            </a:endParaRPr>
          </a:p>
        </p:txBody>
      </p:sp>
      <p:pic>
        <p:nvPicPr>
          <p:cNvPr id="205833" name="Picture 7" descr="C:\Users\rbon\AppData\Local\Microsoft\Windows\Temporary Internet Files\Content.IE5\26TT24FJ\blockpage[2].gif"/>
          <p:cNvPicPr>
            <a:picLocks noChangeAspect="1" noChangeArrowheads="1"/>
          </p:cNvPicPr>
          <p:nvPr/>
        </p:nvPicPr>
        <p:blipFill>
          <a:blip r:embed="rId3"/>
          <a:srcRect/>
          <a:stretch>
            <a:fillRect/>
          </a:stretch>
        </p:blipFill>
        <p:spPr bwMode="auto">
          <a:xfrm>
            <a:off x="4562475" y="3424238"/>
            <a:ext cx="19050" cy="9525"/>
          </a:xfrm>
          <a:prstGeom prst="rect">
            <a:avLst/>
          </a:prstGeom>
          <a:noFill/>
          <a:ln w="9525">
            <a:noFill/>
            <a:miter lim="800000"/>
            <a:headEnd/>
            <a:tailEnd/>
          </a:ln>
        </p:spPr>
      </p:pic>
      <p:sp>
        <p:nvSpPr>
          <p:cNvPr id="2" name="Teardrop 1"/>
          <p:cNvSpPr/>
          <p:nvPr/>
        </p:nvSpPr>
        <p:spPr>
          <a:xfrm rot="8080072">
            <a:off x="4176712" y="2492376"/>
            <a:ext cx="620713" cy="620712"/>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6" name="Teardrop 15"/>
          <p:cNvSpPr/>
          <p:nvPr/>
        </p:nvSpPr>
        <p:spPr>
          <a:xfrm rot="8080072">
            <a:off x="2042319" y="4104482"/>
            <a:ext cx="622300" cy="620712"/>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7" name="Teardrop 16"/>
          <p:cNvSpPr/>
          <p:nvPr/>
        </p:nvSpPr>
        <p:spPr>
          <a:xfrm rot="8080072">
            <a:off x="5359400" y="5264150"/>
            <a:ext cx="620713" cy="620713"/>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Slide Number Placeholder 1"/>
          <p:cNvSpPr>
            <a:spLocks noGrp="1"/>
          </p:cNvSpPr>
          <p:nvPr>
            <p:ph type="sldNum" sz="quarter" idx="16"/>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0ECDFBDF-C7A6-44E5-AF16-DBD585436FBD}" type="slidenum">
              <a:rPr lang="en-US">
                <a:solidFill>
                  <a:srgbClr val="7F7F7F"/>
                </a:solidFill>
                <a:ea typeface="Myriad Pro"/>
              </a:rPr>
              <a:pPr/>
              <a:t>5</a:t>
            </a:fld>
            <a:endParaRPr lang="en-US">
              <a:solidFill>
                <a:srgbClr val="7F7F7F"/>
              </a:solidFill>
              <a:ea typeface="Myriad Pro"/>
            </a:endParaRPr>
          </a:p>
        </p:txBody>
      </p:sp>
      <p:sp>
        <p:nvSpPr>
          <p:cNvPr id="3" name="Text Placeholder 2"/>
          <p:cNvSpPr>
            <a:spLocks noGrp="1"/>
          </p:cNvSpPr>
          <p:nvPr>
            <p:ph type="body" sz="quarter" idx="15"/>
          </p:nvPr>
        </p:nvSpPr>
        <p:spPr>
          <a:xfrm>
            <a:off x="3406775" y="2390775"/>
            <a:ext cx="5154613" cy="3854450"/>
          </a:xfrm>
        </p:spPr>
        <p:txBody>
          <a:bodyPr/>
          <a:lstStyle/>
          <a:p>
            <a:pPr marL="251460" indent="-342900">
              <a:lnSpc>
                <a:spcPct val="150000"/>
              </a:lnSpc>
              <a:buFont typeface="+mj-lt"/>
              <a:buAutoNum type="arabicPeriod"/>
              <a:defRPr/>
            </a:pPr>
            <a:r>
              <a:rPr lang="en-US" sz="1400" dirty="0"/>
              <a:t>I</a:t>
            </a:r>
            <a:r>
              <a:rPr lang="en-US" sz="1400" dirty="0" smtClean="0"/>
              <a:t>ncrease discount rate</a:t>
            </a:r>
          </a:p>
          <a:p>
            <a:pPr marL="251460" indent="-342900">
              <a:lnSpc>
                <a:spcPct val="150000"/>
              </a:lnSpc>
              <a:buFont typeface="+mj-lt"/>
              <a:buAutoNum type="arabicPeriod"/>
              <a:defRPr/>
            </a:pPr>
            <a:r>
              <a:rPr lang="en-US" sz="1400" dirty="0" smtClean="0"/>
              <a:t>Decrease Net Liability</a:t>
            </a:r>
          </a:p>
          <a:p>
            <a:pPr marL="251460" indent="-342900">
              <a:lnSpc>
                <a:spcPct val="150000"/>
              </a:lnSpc>
              <a:buFont typeface="+mj-lt"/>
              <a:buAutoNum type="arabicPeriod"/>
              <a:defRPr/>
            </a:pPr>
            <a:r>
              <a:rPr lang="en-US" sz="1400" dirty="0" smtClean="0"/>
              <a:t>Maintain or improve rating</a:t>
            </a:r>
            <a:endParaRPr lang="en-US" sz="1400" dirty="0"/>
          </a:p>
        </p:txBody>
      </p:sp>
      <p:sp>
        <p:nvSpPr>
          <p:cNvPr id="206851" name="Title 3"/>
          <p:cNvSpPr>
            <a:spLocks noGrp="1"/>
          </p:cNvSpPr>
          <p:nvPr>
            <p:ph type="title"/>
          </p:nvPr>
        </p:nvSpPr>
        <p:spPr>
          <a:xfrm>
            <a:off x="3406775" y="1927225"/>
            <a:ext cx="5386388" cy="463550"/>
          </a:xfrm>
        </p:spPr>
        <p:txBody>
          <a:bodyPr/>
          <a:lstStyle/>
          <a:p>
            <a:r>
              <a:rPr lang="en-US" smtClean="0">
                <a:ea typeface="ＭＳ Ｐゴシック" pitchFamily="34" charset="-128"/>
              </a:rPr>
              <a:t>OPEB Planning Goals</a:t>
            </a:r>
          </a:p>
        </p:txBody>
      </p:sp>
      <p:graphicFrame>
        <p:nvGraphicFramePr>
          <p:cNvPr id="5" name="Table 4"/>
          <p:cNvGraphicFramePr>
            <a:graphicFrameLocks noGrp="1"/>
          </p:cNvGraphicFramePr>
          <p:nvPr/>
        </p:nvGraphicFramePr>
        <p:xfrm>
          <a:off x="3406775" y="4486275"/>
          <a:ext cx="4572000" cy="1211263"/>
        </p:xfrm>
        <a:graphic>
          <a:graphicData uri="http://schemas.openxmlformats.org/drawingml/2006/table">
            <a:tbl>
              <a:tblPr firstRow="1" firstCol="1" bandRow="1">
                <a:tableStyleId>{5C22544A-7EE6-4342-B048-85BDC9FD1C3A}</a:tableStyleId>
              </a:tblPr>
              <a:tblGrid>
                <a:gridCol w="1524000"/>
                <a:gridCol w="1524000"/>
                <a:gridCol w="1524000"/>
              </a:tblGrid>
              <a:tr h="346234">
                <a:tc>
                  <a:txBody>
                    <a:bodyPr/>
                    <a:lstStyle/>
                    <a:p>
                      <a:pPr algn="ctr"/>
                      <a:endParaRPr lang="en-US" sz="1400" b="0" dirty="0">
                        <a:effectLst>
                          <a:outerShdw blurRad="38100" dist="38100" dir="2700000" algn="tl">
                            <a:srgbClr val="000000">
                              <a:alpha val="43137"/>
                            </a:srgbClr>
                          </a:outerShdw>
                        </a:effectLst>
                        <a:latin typeface="Myriad Pro" pitchFamily="34" charset="0"/>
                      </a:endParaRPr>
                    </a:p>
                  </a:txBody>
                  <a:tcPr/>
                </a:tc>
                <a:tc>
                  <a:txBody>
                    <a:bodyPr/>
                    <a:lstStyle/>
                    <a:p>
                      <a:pPr algn="ctr"/>
                      <a:r>
                        <a:rPr lang="en-US" sz="1400" b="0" dirty="0" smtClean="0">
                          <a:effectLst>
                            <a:outerShdw blurRad="38100" dist="38100" dir="2700000" algn="tl">
                              <a:srgbClr val="000000">
                                <a:alpha val="43137"/>
                              </a:srgbClr>
                            </a:outerShdw>
                          </a:effectLst>
                          <a:latin typeface="Myriad Pro" pitchFamily="34" charset="0"/>
                        </a:rPr>
                        <a:t>Discount Rate</a:t>
                      </a:r>
                      <a:endParaRPr lang="en-US" sz="1400" b="0" dirty="0">
                        <a:effectLst>
                          <a:outerShdw blurRad="38100" dist="38100" dir="2700000" algn="tl">
                            <a:srgbClr val="000000">
                              <a:alpha val="43137"/>
                            </a:srgbClr>
                          </a:outerShdw>
                        </a:effectLst>
                        <a:latin typeface="Myriad Pro" pitchFamily="34" charset="0"/>
                      </a:endParaRPr>
                    </a:p>
                  </a:txBody>
                  <a:tcPr/>
                </a:tc>
                <a:tc>
                  <a:txBody>
                    <a:bodyPr/>
                    <a:lstStyle/>
                    <a:p>
                      <a:pPr algn="ctr"/>
                      <a:r>
                        <a:rPr lang="en-US" sz="1400" b="0" dirty="0" smtClean="0">
                          <a:effectLst>
                            <a:outerShdw blurRad="38100" dist="38100" dir="2700000" algn="tl">
                              <a:srgbClr val="000000">
                                <a:alpha val="43137"/>
                              </a:srgbClr>
                            </a:outerShdw>
                          </a:effectLst>
                          <a:latin typeface="Myriad Pro" pitchFamily="34" charset="0"/>
                        </a:rPr>
                        <a:t>Net OPEB Liability</a:t>
                      </a:r>
                      <a:endParaRPr lang="en-US" sz="1400" b="0" dirty="0">
                        <a:effectLst>
                          <a:outerShdw blurRad="38100" dist="38100" dir="2700000" algn="tl">
                            <a:srgbClr val="000000">
                              <a:alpha val="43137"/>
                            </a:srgbClr>
                          </a:outerShdw>
                        </a:effectLst>
                        <a:latin typeface="Myriad Pro" pitchFamily="34" charset="0"/>
                      </a:endParaRPr>
                    </a:p>
                  </a:txBody>
                  <a:tcPr/>
                </a:tc>
              </a:tr>
              <a:tr h="346234">
                <a:tc>
                  <a:txBody>
                    <a:bodyPr/>
                    <a:lstStyle/>
                    <a:p>
                      <a:pPr algn="ctr"/>
                      <a:r>
                        <a:rPr lang="en-US" sz="1400" b="0" dirty="0" smtClean="0">
                          <a:effectLst>
                            <a:outerShdw blurRad="38100" dist="38100" dir="2700000" algn="tl">
                              <a:srgbClr val="000000">
                                <a:alpha val="43137"/>
                              </a:srgbClr>
                            </a:outerShdw>
                          </a:effectLst>
                          <a:latin typeface="Myriad Pro" pitchFamily="34" charset="0"/>
                        </a:rPr>
                        <a:t>Current Rate</a:t>
                      </a:r>
                      <a:endParaRPr lang="en-US" sz="1400" b="0" dirty="0">
                        <a:effectLst>
                          <a:outerShdw blurRad="38100" dist="38100" dir="2700000" algn="tl">
                            <a:srgbClr val="000000">
                              <a:alpha val="43137"/>
                            </a:srgbClr>
                          </a:outerShdw>
                        </a:effectLst>
                        <a:latin typeface="Myriad Pro" pitchFamily="34" charset="0"/>
                      </a:endParaRPr>
                    </a:p>
                  </a:txBody>
                  <a:tcPr/>
                </a:tc>
                <a:tc>
                  <a:txBody>
                    <a:bodyPr/>
                    <a:lstStyle/>
                    <a:p>
                      <a:pPr algn="ctr"/>
                      <a:r>
                        <a:rPr lang="en-US" sz="1400" b="0" dirty="0" smtClean="0">
                          <a:effectLst/>
                          <a:latin typeface="Myriad Pro" pitchFamily="34" charset="0"/>
                        </a:rPr>
                        <a:t>4.00%</a:t>
                      </a:r>
                      <a:endParaRPr lang="en-US" sz="1400" b="0" dirty="0">
                        <a:effectLst/>
                        <a:latin typeface="Myriad Pro" pitchFamily="34" charset="0"/>
                      </a:endParaRPr>
                    </a:p>
                  </a:txBody>
                  <a:tcPr/>
                </a:tc>
                <a:tc>
                  <a:txBody>
                    <a:bodyPr/>
                    <a:lstStyle/>
                    <a:p>
                      <a:pPr algn="ctr"/>
                      <a:r>
                        <a:rPr lang="en-US" sz="1400" b="0" dirty="0" smtClean="0">
                          <a:effectLst/>
                          <a:latin typeface="Myriad Pro" pitchFamily="34" charset="0"/>
                        </a:rPr>
                        <a:t>$10,250,000</a:t>
                      </a:r>
                      <a:endParaRPr lang="en-US" sz="1400" b="0" dirty="0">
                        <a:effectLst/>
                        <a:latin typeface="Myriad Pro" pitchFamily="34" charset="0"/>
                      </a:endParaRPr>
                    </a:p>
                  </a:txBody>
                  <a:tcPr/>
                </a:tc>
              </a:tr>
              <a:tr h="346234">
                <a:tc>
                  <a:txBody>
                    <a:bodyPr/>
                    <a:lstStyle/>
                    <a:p>
                      <a:pPr algn="ctr"/>
                      <a:r>
                        <a:rPr lang="en-US" sz="1400" b="0" dirty="0" smtClean="0">
                          <a:effectLst>
                            <a:outerShdw blurRad="38100" dist="38100" dir="2700000" algn="tl">
                              <a:srgbClr val="000000">
                                <a:alpha val="43137"/>
                              </a:srgbClr>
                            </a:outerShdw>
                          </a:effectLst>
                          <a:latin typeface="Myriad Pro" pitchFamily="34" charset="0"/>
                        </a:rPr>
                        <a:t>1% Increase</a:t>
                      </a:r>
                      <a:endParaRPr lang="en-US" sz="1400" b="0" dirty="0">
                        <a:effectLst>
                          <a:outerShdw blurRad="38100" dist="38100" dir="2700000" algn="tl">
                            <a:srgbClr val="000000">
                              <a:alpha val="43137"/>
                            </a:srgbClr>
                          </a:outerShdw>
                        </a:effectLst>
                        <a:latin typeface="Myriad Pro" pitchFamily="34" charset="0"/>
                      </a:endParaRPr>
                    </a:p>
                  </a:txBody>
                  <a:tcPr/>
                </a:tc>
                <a:tc>
                  <a:txBody>
                    <a:bodyPr/>
                    <a:lstStyle/>
                    <a:p>
                      <a:pPr algn="ctr"/>
                      <a:r>
                        <a:rPr lang="en-US" sz="1400" b="0" dirty="0" smtClean="0">
                          <a:effectLst/>
                          <a:latin typeface="Myriad Pro" pitchFamily="34" charset="0"/>
                        </a:rPr>
                        <a:t>5.00%</a:t>
                      </a:r>
                      <a:endParaRPr lang="en-US" sz="1400" b="0" dirty="0">
                        <a:effectLst/>
                        <a:latin typeface="Myriad Pro" pitchFamily="34" charset="0"/>
                      </a:endParaRPr>
                    </a:p>
                  </a:txBody>
                  <a:tcPr/>
                </a:tc>
                <a:tc>
                  <a:txBody>
                    <a:bodyPr/>
                    <a:lstStyle/>
                    <a:p>
                      <a:pPr algn="ctr"/>
                      <a:r>
                        <a:rPr lang="en-US" sz="1400" b="0" dirty="0" smtClean="0">
                          <a:effectLst/>
                          <a:latin typeface="Myriad Pro" pitchFamily="34" charset="0"/>
                        </a:rPr>
                        <a:t>$8,791,500</a:t>
                      </a:r>
                      <a:endParaRPr lang="en-US" sz="1400" b="0" dirty="0">
                        <a:effectLst/>
                        <a:latin typeface="Myriad Pro" pitchFamily="34" charset="0"/>
                      </a:endParaRPr>
                    </a:p>
                  </a:txBody>
                  <a:tcPr/>
                </a:tc>
              </a:tr>
            </a:tbl>
          </a:graphicData>
        </a:graphic>
      </p:graphicFrame>
      <p:sp>
        <p:nvSpPr>
          <p:cNvPr id="206870" name="Title 3"/>
          <p:cNvSpPr txBox="1">
            <a:spLocks/>
          </p:cNvSpPr>
          <p:nvPr/>
        </p:nvSpPr>
        <p:spPr bwMode="auto">
          <a:xfrm>
            <a:off x="3406775" y="3911600"/>
            <a:ext cx="5386388" cy="463550"/>
          </a:xfrm>
          <a:prstGeom prst="rect">
            <a:avLst/>
          </a:prstGeom>
          <a:noFill/>
          <a:ln w="9525">
            <a:noFill/>
            <a:miter lim="800000"/>
            <a:headEnd/>
            <a:tailEnd/>
          </a:ln>
        </p:spPr>
        <p:txBody>
          <a:bodyPr lIns="0" tIns="0" rIns="0" bIns="0" anchor="ctr"/>
          <a:lstStyle/>
          <a:p>
            <a:pPr defTabSz="457200">
              <a:lnSpc>
                <a:spcPts val="2400"/>
              </a:lnSpc>
            </a:pPr>
            <a:r>
              <a:rPr lang="en-US" sz="2000">
                <a:solidFill>
                  <a:srgbClr val="0A3294"/>
                </a:solidFill>
                <a:latin typeface="Myriad Pro"/>
              </a:rPr>
              <a:t>Impact of 1% Change in Discount Rate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406775" y="2338388"/>
            <a:ext cx="4962525" cy="3854450"/>
          </a:xfrm>
        </p:spPr>
        <p:txBody>
          <a:bodyPr/>
          <a:lstStyle/>
          <a:p>
            <a:pPr marL="171450" indent="-171450">
              <a:spcAft>
                <a:spcPts val="600"/>
              </a:spcAft>
              <a:buClr>
                <a:srgbClr val="FFC000"/>
              </a:buClr>
              <a:buFont typeface="Arial" panose="020B0604020202020204" pitchFamily="34" charset="0"/>
              <a:buChar char="•"/>
              <a:defRPr/>
            </a:pPr>
            <a:r>
              <a:rPr lang="en-US" sz="1200" dirty="0" smtClean="0"/>
              <a:t>Net OPEB liability will move to balance sheet from notes section</a:t>
            </a:r>
          </a:p>
          <a:p>
            <a:pPr marL="171450" indent="-171450">
              <a:spcAft>
                <a:spcPts val="600"/>
              </a:spcAft>
              <a:buClr>
                <a:srgbClr val="FFC000"/>
              </a:buClr>
              <a:buFont typeface="Arial" panose="020B0604020202020204" pitchFamily="34" charset="0"/>
              <a:buChar char="•"/>
              <a:defRPr/>
            </a:pPr>
            <a:r>
              <a:rPr lang="en-US" sz="1200" dirty="0" smtClean="0"/>
              <a:t>Notes to include affect of discount rate change of 1% higher or lower</a:t>
            </a:r>
          </a:p>
          <a:p>
            <a:pPr marL="80021" indent="-171450">
              <a:spcAft>
                <a:spcPts val="600"/>
              </a:spcAft>
              <a:buClr>
                <a:srgbClr val="FFC000"/>
              </a:buClr>
              <a:buFont typeface="Arial" panose="020B0604020202020204" pitchFamily="34" charset="0"/>
              <a:buChar char="•"/>
              <a:defRPr/>
            </a:pPr>
            <a:r>
              <a:rPr lang="en-US" sz="1200" dirty="0" smtClean="0"/>
              <a:t>Discount rate calculation</a:t>
            </a:r>
          </a:p>
          <a:p>
            <a:pPr marL="354341" lvl="1" indent="-171450">
              <a:lnSpc>
                <a:spcPct val="100000"/>
              </a:lnSpc>
              <a:spcAft>
                <a:spcPts val="0"/>
              </a:spcAft>
              <a:buClr>
                <a:schemeClr val="tx1">
                  <a:lumMod val="85000"/>
                  <a:lumOff val="15000"/>
                </a:schemeClr>
              </a:buClr>
              <a:buFont typeface="Myriad Pro" pitchFamily="34" charset="0"/>
              <a:buChar char="–"/>
              <a:defRPr/>
            </a:pPr>
            <a:r>
              <a:rPr lang="en-US" sz="1200" dirty="0" smtClean="0"/>
              <a:t>Pay as you go – 20 year municipal bond index</a:t>
            </a:r>
          </a:p>
          <a:p>
            <a:pPr marL="354341" lvl="1" indent="-171450">
              <a:lnSpc>
                <a:spcPct val="100000"/>
              </a:lnSpc>
              <a:spcAft>
                <a:spcPts val="0"/>
              </a:spcAft>
              <a:buClr>
                <a:schemeClr val="tx1">
                  <a:lumMod val="85000"/>
                  <a:lumOff val="15000"/>
                </a:schemeClr>
              </a:buClr>
              <a:buFont typeface="Myriad Pro" pitchFamily="34" charset="0"/>
              <a:buChar char="–"/>
              <a:defRPr/>
            </a:pPr>
            <a:r>
              <a:rPr lang="en-US" sz="1200" dirty="0" smtClean="0"/>
              <a:t>Partially Funded – single blended rate</a:t>
            </a:r>
          </a:p>
          <a:p>
            <a:pPr marL="628661" lvl="2" indent="-171450">
              <a:lnSpc>
                <a:spcPct val="100000"/>
              </a:lnSpc>
              <a:spcAft>
                <a:spcPts val="0"/>
              </a:spcAft>
              <a:buClr>
                <a:schemeClr val="tx1">
                  <a:lumMod val="85000"/>
                  <a:lumOff val="15000"/>
                </a:schemeClr>
              </a:buClr>
              <a:buFont typeface="Courier New" panose="02070309020205020404" pitchFamily="49" charset="0"/>
              <a:buChar char="o"/>
              <a:defRPr/>
            </a:pPr>
            <a:r>
              <a:rPr lang="en-US" sz="1200" dirty="0" smtClean="0"/>
              <a:t>Asset rate of return to crossover date</a:t>
            </a:r>
          </a:p>
          <a:p>
            <a:pPr marL="628661" lvl="2" indent="-171450">
              <a:lnSpc>
                <a:spcPct val="100000"/>
              </a:lnSpc>
              <a:spcAft>
                <a:spcPts val="0"/>
              </a:spcAft>
              <a:buClr>
                <a:schemeClr val="tx1">
                  <a:lumMod val="85000"/>
                  <a:lumOff val="15000"/>
                </a:schemeClr>
              </a:buClr>
              <a:buFont typeface="Courier New" panose="02070309020205020404" pitchFamily="49" charset="0"/>
              <a:buChar char="o"/>
              <a:defRPr/>
            </a:pPr>
            <a:r>
              <a:rPr lang="en-US" sz="1200" dirty="0" smtClean="0"/>
              <a:t>20 year municipal bond index rate after crossover date</a:t>
            </a:r>
            <a:endParaRPr lang="en-US" sz="1200" dirty="0"/>
          </a:p>
          <a:p>
            <a:pPr marL="354341" lvl="1" indent="-171450">
              <a:lnSpc>
                <a:spcPct val="100000"/>
              </a:lnSpc>
              <a:spcAft>
                <a:spcPts val="0"/>
              </a:spcAft>
              <a:buClr>
                <a:schemeClr val="tx1">
                  <a:lumMod val="85000"/>
                  <a:lumOff val="15000"/>
                </a:schemeClr>
              </a:buClr>
              <a:buFont typeface="Myriad Pro" pitchFamily="34" charset="0"/>
              <a:buChar char="–"/>
              <a:defRPr/>
            </a:pPr>
            <a:r>
              <a:rPr lang="en-US" sz="1200" dirty="0" smtClean="0"/>
              <a:t>Fully Funded – long term return rate on current assets </a:t>
            </a:r>
          </a:p>
          <a:p>
            <a:pPr marL="354341" lvl="1" indent="-171450">
              <a:spcAft>
                <a:spcPts val="0"/>
              </a:spcAft>
              <a:buClr>
                <a:srgbClr val="FFC000"/>
              </a:buClr>
              <a:buFont typeface="Myriad Pro" pitchFamily="34" charset="0"/>
              <a:buChar char="–"/>
              <a:defRPr/>
            </a:pPr>
            <a:endParaRPr lang="en-US" sz="1200" dirty="0"/>
          </a:p>
          <a:p>
            <a:pPr marL="173038" lvl="1" indent="-171450">
              <a:spcAft>
                <a:spcPts val="600"/>
              </a:spcAft>
              <a:buClr>
                <a:srgbClr val="FFC000"/>
              </a:buClr>
              <a:defRPr/>
            </a:pPr>
            <a:r>
              <a:rPr lang="en-US" sz="1200" dirty="0" smtClean="0"/>
              <a:t>Rating Agencies</a:t>
            </a:r>
            <a:endParaRPr lang="en-US" sz="1200" dirty="0"/>
          </a:p>
          <a:p>
            <a:pPr marL="354341" lvl="1" indent="-171450">
              <a:spcAft>
                <a:spcPts val="0"/>
              </a:spcAft>
              <a:buClr>
                <a:schemeClr val="tx1">
                  <a:lumMod val="85000"/>
                  <a:lumOff val="15000"/>
                </a:schemeClr>
              </a:buClr>
              <a:buFont typeface="Myriad Pro" pitchFamily="34" charset="0"/>
              <a:buChar char="–"/>
              <a:defRPr/>
            </a:pPr>
            <a:r>
              <a:rPr lang="en-US" sz="1200" dirty="0" smtClean="0"/>
              <a:t>Increasing focus on OPEB benefits, liabilities and funding plans</a:t>
            </a:r>
          </a:p>
          <a:p>
            <a:pPr marL="354341" lvl="1" indent="-171450">
              <a:spcAft>
                <a:spcPts val="0"/>
              </a:spcAft>
              <a:buClr>
                <a:schemeClr val="tx1">
                  <a:lumMod val="85000"/>
                  <a:lumOff val="15000"/>
                </a:schemeClr>
              </a:buClr>
              <a:buFont typeface="Myriad Pro" pitchFamily="34" charset="0"/>
              <a:buChar char="–"/>
              <a:defRPr/>
            </a:pPr>
            <a:r>
              <a:rPr lang="en-US" sz="1200" dirty="0" smtClean="0"/>
              <a:t>Now viewing OPEB as a “management” factor for individual municipalities</a:t>
            </a:r>
            <a:endParaRPr lang="en-US" sz="1200" dirty="0"/>
          </a:p>
          <a:p>
            <a:pPr marL="354341" lvl="1" indent="-171450">
              <a:spcAft>
                <a:spcPts val="600"/>
              </a:spcAft>
              <a:buClr>
                <a:schemeClr val="tx1">
                  <a:lumMod val="85000"/>
                  <a:lumOff val="15000"/>
                </a:schemeClr>
              </a:buClr>
              <a:buFont typeface="Myriad Pro" pitchFamily="34" charset="0"/>
              <a:buChar char="–"/>
              <a:defRPr/>
            </a:pPr>
            <a:r>
              <a:rPr lang="en-US" sz="1200" dirty="0" smtClean="0"/>
              <a:t>Emphasis on more forward-looking components of rating</a:t>
            </a:r>
          </a:p>
          <a:p>
            <a:pPr marL="80021" indent="-171450">
              <a:buFont typeface="Myriad Pro" pitchFamily="34" charset="0"/>
              <a:buChar char="–"/>
              <a:defRPr/>
            </a:pPr>
            <a:endParaRPr lang="en-US" dirty="0"/>
          </a:p>
        </p:txBody>
      </p:sp>
      <p:sp>
        <p:nvSpPr>
          <p:cNvPr id="207874" name="Slide Number Placeholder 2"/>
          <p:cNvSpPr>
            <a:spLocks noGrp="1"/>
          </p:cNvSpPr>
          <p:nvPr>
            <p:ph type="sldNum"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139581CB-ABAC-4539-B32F-F7E3793912EB}" type="slidenum">
              <a:rPr lang="en-US">
                <a:solidFill>
                  <a:srgbClr val="7F7F7F"/>
                </a:solidFill>
                <a:ea typeface="Myriad Pro"/>
              </a:rPr>
              <a:pPr/>
              <a:t>6</a:t>
            </a:fld>
            <a:endParaRPr lang="en-US">
              <a:solidFill>
                <a:srgbClr val="7F7F7F"/>
              </a:solidFill>
              <a:ea typeface="Myriad Pro"/>
            </a:endParaRPr>
          </a:p>
        </p:txBody>
      </p:sp>
      <p:sp>
        <p:nvSpPr>
          <p:cNvPr id="207875" name="Title 3"/>
          <p:cNvSpPr>
            <a:spLocks noGrp="1"/>
          </p:cNvSpPr>
          <p:nvPr>
            <p:ph type="title"/>
          </p:nvPr>
        </p:nvSpPr>
        <p:spPr>
          <a:xfrm>
            <a:off x="3298825" y="1868488"/>
            <a:ext cx="5386388" cy="463550"/>
          </a:xfrm>
        </p:spPr>
        <p:txBody>
          <a:bodyPr/>
          <a:lstStyle/>
          <a:p>
            <a:r>
              <a:rPr lang="en-US" smtClean="0">
                <a:ea typeface="ＭＳ Ｐゴシック" pitchFamily="34" charset="-128"/>
              </a:rPr>
              <a:t>GASB 74/75 Coming Fiscal Year 2018</a:t>
            </a:r>
            <a:br>
              <a:rPr lang="en-US" smtClean="0">
                <a:ea typeface="ＭＳ Ｐゴシック" pitchFamily="34" charset="-128"/>
              </a:rPr>
            </a:br>
            <a:endParaRPr lang="en-US" sz="2000" smtClean="0">
              <a:ea typeface="ＭＳ Ｐゴシック"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1925" y="1504950"/>
            <a:ext cx="8982075" cy="466725"/>
          </a:xfrm>
        </p:spPr>
        <p:txBody>
          <a:bodyPr/>
          <a:lstStyle/>
          <a:p>
            <a:pPr>
              <a:defRPr/>
            </a:pPr>
            <a:r>
              <a:rPr lang="en-US" sz="2600" dirty="0" smtClean="0">
                <a:solidFill>
                  <a:srgbClr val="0A3294"/>
                </a:solidFill>
                <a:latin typeface="Myriad Pro" pitchFamily="34" charset="0"/>
                <a:cs typeface="+mn-cs"/>
              </a:rPr>
              <a:t/>
            </a:r>
            <a:br>
              <a:rPr lang="en-US" sz="2600" dirty="0" smtClean="0">
                <a:solidFill>
                  <a:srgbClr val="0A3294"/>
                </a:solidFill>
                <a:latin typeface="Myriad Pro" pitchFamily="34" charset="0"/>
                <a:cs typeface="+mn-cs"/>
              </a:rPr>
            </a:br>
            <a:r>
              <a:rPr lang="en-US" sz="2600" dirty="0">
                <a:solidFill>
                  <a:srgbClr val="0A3294"/>
                </a:solidFill>
                <a:latin typeface="Myriad Pro" pitchFamily="34" charset="0"/>
                <a:cs typeface="+mn-cs"/>
              </a:rPr>
              <a:t/>
            </a:r>
            <a:br>
              <a:rPr lang="en-US" sz="2600" dirty="0">
                <a:solidFill>
                  <a:srgbClr val="0A3294"/>
                </a:solidFill>
                <a:latin typeface="Myriad Pro" pitchFamily="34" charset="0"/>
                <a:cs typeface="+mn-cs"/>
              </a:rPr>
            </a:br>
            <a:r>
              <a:rPr lang="en-US" sz="2600" dirty="0" smtClean="0">
                <a:solidFill>
                  <a:srgbClr val="0A3294"/>
                </a:solidFill>
                <a:latin typeface="Myriad Pro" pitchFamily="34" charset="0"/>
                <a:cs typeface="+mn-cs"/>
              </a:rPr>
              <a:t>Recommended Asset Allocations</a:t>
            </a:r>
            <a:r>
              <a:rPr lang="en-US" dirty="0" smtClean="0"/>
              <a:t/>
            </a:r>
            <a:br>
              <a:rPr lang="en-US" dirty="0" smtClean="0"/>
            </a:br>
            <a:endParaRPr lang="en-US" dirty="0"/>
          </a:p>
        </p:txBody>
      </p:sp>
      <p:sp>
        <p:nvSpPr>
          <p:cNvPr id="208898" name="Slide Number Placeholder 3"/>
          <p:cNvSpPr>
            <a:spLocks noGrp="1"/>
          </p:cNvSpPr>
          <p:nvPr>
            <p:ph type="sldNum" sz="quarter" idx="12"/>
          </p:nvPr>
        </p:nvSpPr>
        <p:spPr bwMode="auto">
          <a:noFill/>
          <a:ln>
            <a:miter lim="800000"/>
            <a:headEnd/>
            <a:tailEnd/>
          </a:ln>
        </p:spPr>
        <p:txBody>
          <a:bodyPr vert="horz" wrap="square" numCol="1" anchor="t" anchorCtr="0" compatLnSpc="1">
            <a:prstTxWarp prst="textNoShape">
              <a:avLst/>
            </a:prstTxWarp>
          </a:bodyPr>
          <a:lstStyle/>
          <a:p>
            <a:fld id="{4C4C0DD9-177A-47CF-91C5-463BD78CDC1E}" type="slidenum">
              <a:rPr lang="en-US" smtClean="0">
                <a:solidFill>
                  <a:srgbClr val="7F7F7F"/>
                </a:solidFill>
                <a:ea typeface="Myriad Pro"/>
              </a:rPr>
              <a:pPr/>
              <a:t>7</a:t>
            </a:fld>
            <a:endParaRPr lang="en-US" smtClean="0">
              <a:solidFill>
                <a:srgbClr val="7F7F7F"/>
              </a:solidFill>
              <a:ea typeface="Myriad Pro"/>
            </a:endParaRPr>
          </a:p>
        </p:txBody>
      </p:sp>
      <p:graphicFrame>
        <p:nvGraphicFramePr>
          <p:cNvPr id="3" name="Table 2"/>
          <p:cNvGraphicFramePr>
            <a:graphicFrameLocks noGrp="1"/>
          </p:cNvGraphicFramePr>
          <p:nvPr/>
        </p:nvGraphicFramePr>
        <p:xfrm>
          <a:off x="419100" y="2105025"/>
          <a:ext cx="8267700" cy="3230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352675"/>
                <a:gridCol w="1670685"/>
                <a:gridCol w="2011680"/>
                <a:gridCol w="2232660"/>
              </a:tblGrid>
              <a:tr h="631507">
                <a:tc>
                  <a:txBody>
                    <a:bodyPr/>
                    <a:lstStyle/>
                    <a:p>
                      <a:pPr algn="ctr"/>
                      <a:r>
                        <a:rPr lang="en-US" sz="1800" b="0" dirty="0" smtClean="0">
                          <a:effectLst>
                            <a:outerShdw blurRad="38100" dist="38100" dir="2700000" algn="tl">
                              <a:srgbClr val="000000">
                                <a:alpha val="43137"/>
                              </a:srgbClr>
                            </a:outerShdw>
                          </a:effectLst>
                          <a:latin typeface="Myriad Pro" pitchFamily="34" charset="0"/>
                        </a:rPr>
                        <a:t>Type</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Horizon</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Recommended Objective</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Asset Allocation</a:t>
                      </a:r>
                      <a:endParaRPr lang="en-US" sz="1800" b="0" dirty="0">
                        <a:effectLst>
                          <a:outerShdw blurRad="38100" dist="38100" dir="2700000" algn="tl">
                            <a:srgbClr val="000000">
                              <a:alpha val="43137"/>
                            </a:srgbClr>
                          </a:outerShdw>
                        </a:effectLst>
                        <a:latin typeface="Myriad Pro" pitchFamily="34" charset="0"/>
                      </a:endParaRPr>
                    </a:p>
                  </a:txBody>
                  <a:tcPr anchor="ctr"/>
                </a:tc>
              </a:tr>
              <a:tr h="457200">
                <a:tc>
                  <a:txBody>
                    <a:bodyPr/>
                    <a:lstStyle/>
                    <a:p>
                      <a:pPr algn="ctr"/>
                      <a:r>
                        <a:rPr lang="en-US" sz="1400" b="0" dirty="0" smtClean="0">
                          <a:latin typeface="Myriad Pro" pitchFamily="34" charset="0"/>
                        </a:rPr>
                        <a:t>General/Enterprise Funds</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Short</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Capital Preservation</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Money</a:t>
                      </a:r>
                      <a:r>
                        <a:rPr lang="en-US" sz="1400" b="0" baseline="0" dirty="0" smtClean="0">
                          <a:latin typeface="Myriad Pro" pitchFamily="34" charset="0"/>
                        </a:rPr>
                        <a:t> Market/</a:t>
                      </a:r>
                    </a:p>
                    <a:p>
                      <a:pPr algn="ctr"/>
                      <a:r>
                        <a:rPr lang="en-US" sz="1400" b="0" baseline="0" dirty="0" smtClean="0">
                          <a:latin typeface="Myriad Pro" pitchFamily="34" charset="0"/>
                        </a:rPr>
                        <a:t>100% Fixed Income</a:t>
                      </a:r>
                      <a:endParaRPr lang="en-US" sz="1400" b="0" dirty="0">
                        <a:latin typeface="Myriad Pro" pitchFamily="34" charset="0"/>
                      </a:endParaRPr>
                    </a:p>
                  </a:txBody>
                  <a:tcPr anchor="ctr"/>
                </a:tc>
              </a:tr>
              <a:tr h="457200">
                <a:tc>
                  <a:txBody>
                    <a:bodyPr/>
                    <a:lstStyle/>
                    <a:p>
                      <a:pPr algn="ctr"/>
                      <a:r>
                        <a:rPr lang="en-US" sz="1400" b="0" dirty="0" smtClean="0">
                          <a:latin typeface="Myriad Pro" pitchFamily="34" charset="0"/>
                        </a:rPr>
                        <a:t>Stabilization</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Short</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Conservative Income</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85% Fixed</a:t>
                      </a:r>
                      <a:r>
                        <a:rPr lang="en-US" sz="1400" b="0" baseline="0" dirty="0" smtClean="0">
                          <a:latin typeface="Myriad Pro" pitchFamily="34" charset="0"/>
                        </a:rPr>
                        <a:t> Income/</a:t>
                      </a:r>
                    </a:p>
                    <a:p>
                      <a:pPr algn="ctr"/>
                      <a:r>
                        <a:rPr lang="en-US" sz="1400" b="0" baseline="0" dirty="0" smtClean="0">
                          <a:latin typeface="Myriad Pro" pitchFamily="34" charset="0"/>
                        </a:rPr>
                        <a:t>15% Equity</a:t>
                      </a:r>
                      <a:endParaRPr lang="en-US" sz="1400" b="0" dirty="0">
                        <a:latin typeface="Myriad Pro" pitchFamily="34" charset="0"/>
                      </a:endParaRPr>
                    </a:p>
                  </a:txBody>
                  <a:tcPr anchor="ctr"/>
                </a:tc>
              </a:tr>
              <a:tr h="457200">
                <a:tc>
                  <a:txBody>
                    <a:bodyPr/>
                    <a:lstStyle/>
                    <a:p>
                      <a:pPr algn="ctr"/>
                      <a:r>
                        <a:rPr lang="en-US" sz="1400" b="0" dirty="0" smtClean="0">
                          <a:latin typeface="Myriad Pro" pitchFamily="34" charset="0"/>
                        </a:rPr>
                        <a:t>Stabilization</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Intermediate</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Income &amp; Growth</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70% Fixed</a:t>
                      </a:r>
                      <a:r>
                        <a:rPr lang="en-US" sz="1400" b="0" baseline="0" dirty="0" smtClean="0">
                          <a:latin typeface="Myriad Pro" pitchFamily="34" charset="0"/>
                        </a:rPr>
                        <a:t> Income/</a:t>
                      </a:r>
                    </a:p>
                    <a:p>
                      <a:pPr algn="ctr"/>
                      <a:r>
                        <a:rPr lang="en-US" sz="1400" b="0" baseline="0" dirty="0" smtClean="0">
                          <a:latin typeface="Myriad Pro" pitchFamily="34" charset="0"/>
                        </a:rPr>
                        <a:t>30% Equity</a:t>
                      </a:r>
                      <a:endParaRPr lang="en-US" sz="1400" b="0" dirty="0">
                        <a:latin typeface="Myriad Pro" pitchFamily="34" charset="0"/>
                      </a:endParaRPr>
                    </a:p>
                  </a:txBody>
                  <a:tcPr anchor="ctr"/>
                </a:tc>
              </a:tr>
              <a:tr h="457200">
                <a:tc>
                  <a:txBody>
                    <a:bodyPr/>
                    <a:lstStyle/>
                    <a:p>
                      <a:pPr algn="ctr"/>
                      <a:r>
                        <a:rPr lang="en-US" sz="1400" b="0" dirty="0" smtClean="0">
                          <a:latin typeface="Myriad Pro" pitchFamily="34" charset="0"/>
                        </a:rPr>
                        <a:t>Trust</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Long</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Balanced</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45% Fixed</a:t>
                      </a:r>
                      <a:r>
                        <a:rPr lang="en-US" sz="1400" b="0" baseline="0" dirty="0" smtClean="0">
                          <a:latin typeface="Myriad Pro" pitchFamily="34" charset="0"/>
                        </a:rPr>
                        <a:t> Income/</a:t>
                      </a:r>
                    </a:p>
                    <a:p>
                      <a:pPr algn="ctr"/>
                      <a:r>
                        <a:rPr lang="en-US" sz="1400" b="0" baseline="0" dirty="0" smtClean="0">
                          <a:latin typeface="Myriad Pro" pitchFamily="34" charset="0"/>
                        </a:rPr>
                        <a:t>55% Equity</a:t>
                      </a:r>
                      <a:endParaRPr lang="en-US" sz="1400" b="0" dirty="0">
                        <a:latin typeface="Myriad Pro" pitchFamily="34" charset="0"/>
                      </a:endParaRPr>
                    </a:p>
                  </a:txBody>
                  <a:tcPr anchor="ctr"/>
                </a:tc>
              </a:tr>
              <a:tr h="457200">
                <a:tc>
                  <a:txBody>
                    <a:bodyPr/>
                    <a:lstStyle/>
                    <a:p>
                      <a:pPr algn="ctr"/>
                      <a:r>
                        <a:rPr lang="en-US" sz="1400" b="0" dirty="0" smtClean="0">
                          <a:latin typeface="Myriad Pro" pitchFamily="34" charset="0"/>
                        </a:rPr>
                        <a:t>OPEB</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Long</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Growth</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25% Fixed</a:t>
                      </a:r>
                      <a:r>
                        <a:rPr lang="en-US" sz="1400" b="0" baseline="0" dirty="0" smtClean="0">
                          <a:latin typeface="Myriad Pro" pitchFamily="34" charset="0"/>
                        </a:rPr>
                        <a:t> Income/</a:t>
                      </a:r>
                    </a:p>
                    <a:p>
                      <a:pPr algn="ctr"/>
                      <a:r>
                        <a:rPr lang="en-US" sz="1400" b="0" baseline="0" dirty="0" smtClean="0">
                          <a:latin typeface="Myriad Pro" pitchFamily="34" charset="0"/>
                        </a:rPr>
                        <a:t>75% Equity</a:t>
                      </a:r>
                      <a:endParaRPr lang="en-US" sz="1400" b="0" dirty="0">
                        <a:latin typeface="Myriad Pro"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Slide Number Placeholder 2"/>
          <p:cNvSpPr>
            <a:spLocks noGrp="1"/>
          </p:cNvSpPr>
          <p:nvPr>
            <p:ph type="sldNum" sz="quarter" idx="14"/>
          </p:nvPr>
        </p:nvSpPr>
        <p:spPr bwMode="auto">
          <a:xfrm>
            <a:off x="8582025" y="6453188"/>
            <a:ext cx="423863" cy="334962"/>
          </a:xfrm>
          <a:noFill/>
          <a:ln>
            <a:miter lim="800000"/>
            <a:headEnd/>
            <a:tailEnd/>
          </a:ln>
        </p:spPr>
        <p:txBody>
          <a:bodyPr vert="horz" wrap="square" lIns="83777" tIns="41889" rIns="83777" bIns="41889" numCol="1" anchor="t" anchorCtr="0" compatLnSpc="1">
            <a:prstTxWarp prst="textNoShape">
              <a:avLst/>
            </a:prstTxWarp>
          </a:bodyPr>
          <a:lstStyle/>
          <a:p>
            <a:pPr algn="l"/>
            <a:fld id="{C4062A4A-7946-4137-9E65-60CBDF32A779}" type="slidenum">
              <a:rPr lang="en-US" b="1">
                <a:solidFill>
                  <a:srgbClr val="7F7F7F"/>
                </a:solidFill>
                <a:latin typeface="Calibri" pitchFamily="34" charset="0"/>
                <a:ea typeface="Myriad Pro"/>
              </a:rPr>
              <a:pPr algn="l"/>
              <a:t>8</a:t>
            </a:fld>
            <a:endParaRPr lang="en-US" b="1">
              <a:solidFill>
                <a:srgbClr val="7F7F7F"/>
              </a:solidFill>
              <a:latin typeface="Calibri" pitchFamily="34" charset="0"/>
              <a:ea typeface="Myriad Pro"/>
            </a:endParaRPr>
          </a:p>
        </p:txBody>
      </p:sp>
      <p:sp>
        <p:nvSpPr>
          <p:cNvPr id="209922" name="Title 1"/>
          <p:cNvSpPr>
            <a:spLocks noGrp="1"/>
          </p:cNvSpPr>
          <p:nvPr>
            <p:ph type="title"/>
          </p:nvPr>
        </p:nvSpPr>
        <p:spPr>
          <a:xfrm>
            <a:off x="282575" y="1728788"/>
            <a:ext cx="8480425" cy="461962"/>
          </a:xfrm>
        </p:spPr>
        <p:txBody>
          <a:bodyPr/>
          <a:lstStyle/>
          <a:p>
            <a:pPr algn="ctr"/>
            <a:r>
              <a:rPr lang="en-US" altLang="en-US" sz="2800" smtClean="0">
                <a:ea typeface="ＭＳ Ｐゴシック" pitchFamily="34" charset="-128"/>
              </a:rPr>
              <a:t>Annual Calendar Returns</a:t>
            </a:r>
            <a:r>
              <a:rPr lang="en-US" altLang="en-US" sz="2200" smtClean="0">
                <a:ea typeface="ＭＳ Ｐゴシック" pitchFamily="34" charset="-128"/>
              </a:rPr>
              <a:t/>
            </a:r>
            <a:br>
              <a:rPr lang="en-US" altLang="en-US" sz="2200" smtClean="0">
                <a:ea typeface="ＭＳ Ｐゴシック" pitchFamily="34" charset="-128"/>
              </a:rPr>
            </a:br>
            <a:endParaRPr lang="en-US" altLang="en-US" sz="2200" smtClean="0">
              <a:ea typeface="ＭＳ Ｐゴシック" pitchFamily="34" charset="-128"/>
            </a:endParaRPr>
          </a:p>
        </p:txBody>
      </p:sp>
      <p:graphicFrame>
        <p:nvGraphicFramePr>
          <p:cNvPr id="5" name="Table 4"/>
          <p:cNvGraphicFramePr>
            <a:graphicFrameLocks noGrp="1"/>
          </p:cNvGraphicFramePr>
          <p:nvPr/>
        </p:nvGraphicFramePr>
        <p:xfrm>
          <a:off x="533400" y="2190750"/>
          <a:ext cx="8229600" cy="2940358"/>
        </p:xfrm>
        <a:graphic>
          <a:graphicData uri="http://schemas.openxmlformats.org/drawingml/2006/table">
            <a:tbl>
              <a:tblPr firstRow="1" bandRow="1">
                <a:effectLst>
                  <a:outerShdw blurRad="50800" dist="38100" dir="2700000" algn="tl" rotWithShape="0">
                    <a:prstClr val="black">
                      <a:alpha val="40000"/>
                    </a:prstClr>
                  </a:outerShdw>
                </a:effectLst>
              </a:tblPr>
              <a:tblGrid>
                <a:gridCol w="1904999"/>
                <a:gridCol w="574547"/>
                <a:gridCol w="510595"/>
                <a:gridCol w="646511"/>
                <a:gridCol w="593247"/>
                <a:gridCol w="593247"/>
                <a:gridCol w="556513"/>
                <a:gridCol w="593247"/>
                <a:gridCol w="593247"/>
                <a:gridCol w="553103"/>
                <a:gridCol w="555172"/>
                <a:gridCol w="555172"/>
              </a:tblGrid>
              <a:tr h="651751">
                <a:tc>
                  <a:txBody>
                    <a:bodyPr/>
                    <a:lstStyle/>
                    <a:p>
                      <a:pPr algn="l" rtl="0" fontAlgn="ctr"/>
                      <a:r>
                        <a:rPr lang="en-US" sz="1200" b="0" i="0" u="none" strike="noStrike" dirty="0" smtClean="0">
                          <a:solidFill>
                            <a:srgbClr val="FFFFFF"/>
                          </a:solidFill>
                          <a:effectLst>
                            <a:outerShdw blurRad="38100" dist="38100" dir="2700000" algn="tl">
                              <a:srgbClr val="000000">
                                <a:alpha val="43137"/>
                              </a:srgbClr>
                            </a:outerShdw>
                          </a:effectLst>
                          <a:latin typeface="Myriad Pro" pitchFamily="34" charset="0"/>
                        </a:rPr>
                        <a:t>Annual </a:t>
                      </a: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Returns</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2006</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2007</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2008</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2009</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2010</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2011</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2012</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2013</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a:solidFill>
                            <a:srgbClr val="FFFFFF"/>
                          </a:solidFill>
                          <a:effectLst>
                            <a:outerShdw blurRad="38100" dist="38100" dir="2700000" algn="tl">
                              <a:srgbClr val="000000">
                                <a:alpha val="43137"/>
                              </a:srgbClr>
                            </a:outerShdw>
                          </a:effectLst>
                          <a:latin typeface="Myriad Pro" pitchFamily="34" charset="0"/>
                        </a:rPr>
                        <a:t>2014</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smtClean="0">
                          <a:solidFill>
                            <a:srgbClr val="FFFFFF"/>
                          </a:solidFill>
                          <a:effectLst>
                            <a:outerShdw blurRad="38100" dist="38100" dir="2700000" algn="tl">
                              <a:srgbClr val="000000">
                                <a:alpha val="43137"/>
                              </a:srgbClr>
                            </a:outerShdw>
                          </a:effectLst>
                          <a:latin typeface="Myriad Pro" pitchFamily="34" charset="0"/>
                        </a:rPr>
                        <a:t>2015</a:t>
                      </a:r>
                      <a:endParaRPr lang="en-US" sz="1200" b="0" i="0" u="none" strike="noStrike" dirty="0">
                        <a:solidFill>
                          <a:srgbClr val="FFFFFF"/>
                        </a:solidFill>
                        <a:effectLst>
                          <a:outerShdw blurRad="38100" dist="38100" dir="2700000" algn="tl">
                            <a:srgbClr val="000000">
                              <a:alpha val="43137"/>
                            </a:srgbClr>
                          </a:outerShdw>
                        </a:effectLst>
                        <a:latin typeface="Myriad Pro" pitchFamily="34" charset="0"/>
                      </a:endParaRP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en-US" sz="1200" b="0" i="0" u="none" strike="noStrike" dirty="0" smtClean="0">
                          <a:solidFill>
                            <a:srgbClr val="FFFFFF"/>
                          </a:solidFill>
                          <a:effectLst>
                            <a:outerShdw blurRad="38100" dist="38100" dir="2700000" algn="tl">
                              <a:srgbClr val="000000">
                                <a:alpha val="43137"/>
                              </a:srgbClr>
                            </a:outerShdw>
                          </a:effectLst>
                          <a:latin typeface="Myriad Pro" pitchFamily="34" charset="0"/>
                        </a:rPr>
                        <a:t>2016</a:t>
                      </a:r>
                      <a:endParaRPr lang="en-US" sz="1200" b="0" i="0" u="none" strike="noStrike" dirty="0">
                        <a:solidFill>
                          <a:srgbClr val="FFFFFF"/>
                        </a:solidFill>
                        <a:effectLst>
                          <a:outerShdw blurRad="38100" dist="38100" dir="2700000" algn="tl">
                            <a:srgbClr val="000000">
                              <a:alpha val="43137"/>
                            </a:srgbClr>
                          </a:outerShdw>
                        </a:effectLst>
                        <a:latin typeface="Myriad Pro" pitchFamily="34" charset="0"/>
                      </a:endParaRP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r>
              <a:tr h="774088">
                <a:tc>
                  <a:txBody>
                    <a:bodyPr/>
                    <a:lstStyle/>
                    <a:p>
                      <a:pPr algn="l" rtl="0" fontAlgn="ctr"/>
                      <a:r>
                        <a:rPr lang="en-US" sz="1200" b="0" i="0" u="none" strike="noStrike" dirty="0">
                          <a:solidFill>
                            <a:srgbClr val="000000"/>
                          </a:solidFill>
                          <a:effectLst/>
                          <a:latin typeface="Myriad Pro" pitchFamily="34" charset="0"/>
                        </a:rPr>
                        <a:t>RTC Income &amp; Growth</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8.55%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6.97%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-6.82%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13.01%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9.88%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3.15%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7.15%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6.35%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3.63%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smtClean="0">
                          <a:solidFill>
                            <a:srgbClr val="000000"/>
                          </a:solidFill>
                          <a:effectLst/>
                          <a:latin typeface="Myriad Pro" pitchFamily="34" charset="0"/>
                        </a:rPr>
                        <a:t>-1.01%</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smtClean="0">
                          <a:solidFill>
                            <a:srgbClr val="000000"/>
                          </a:solidFill>
                          <a:effectLst/>
                          <a:latin typeface="Myriad Pro" pitchFamily="34" charset="0"/>
                        </a:rPr>
                        <a:t>5.70%</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740431">
                <a:tc>
                  <a:txBody>
                    <a:bodyPr/>
                    <a:lstStyle/>
                    <a:p>
                      <a:pPr algn="l" rtl="0" fontAlgn="ctr"/>
                      <a:r>
                        <a:rPr lang="en-US" sz="1200" b="0" i="0" u="none" strike="noStrike" dirty="0">
                          <a:solidFill>
                            <a:srgbClr val="000000"/>
                          </a:solidFill>
                          <a:effectLst/>
                          <a:latin typeface="Myriad Pro" pitchFamily="34" charset="0"/>
                        </a:rPr>
                        <a:t>RTC Balanced</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11.15%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7.85%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-19.69%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18.72%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12.64%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0.97%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13.79%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a:solidFill>
                            <a:srgbClr val="000000"/>
                          </a:solidFill>
                          <a:effectLst/>
                          <a:latin typeface="Myriad Pro" pitchFamily="34" charset="0"/>
                        </a:rPr>
                        <a:t>5.45%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smtClean="0">
                          <a:solidFill>
                            <a:srgbClr val="000000"/>
                          </a:solidFill>
                          <a:effectLst/>
                          <a:latin typeface="Myriad Pro" pitchFamily="34" charset="0"/>
                        </a:rPr>
                        <a:t>-0.81%</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200" b="0" i="0" u="none" strike="noStrike" dirty="0" smtClean="0">
                          <a:solidFill>
                            <a:srgbClr val="000000"/>
                          </a:solidFill>
                          <a:effectLst/>
                          <a:latin typeface="Myriad Pro" pitchFamily="34" charset="0"/>
                        </a:rPr>
                        <a:t>7.05%</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40000"/>
                        <a:lumOff val="60000"/>
                      </a:schemeClr>
                    </a:solidFill>
                  </a:tcPr>
                </a:tc>
              </a:tr>
              <a:tr h="774088">
                <a:tc>
                  <a:txBody>
                    <a:bodyPr/>
                    <a:lstStyle/>
                    <a:p>
                      <a:pPr algn="l" rtl="0" fontAlgn="ctr"/>
                      <a:r>
                        <a:rPr lang="en-US" sz="1200" b="0" i="0" u="none" strike="noStrike" dirty="0">
                          <a:solidFill>
                            <a:srgbClr val="000000"/>
                          </a:solidFill>
                          <a:effectLst/>
                          <a:latin typeface="Myriad Pro" pitchFamily="34" charset="0"/>
                        </a:rPr>
                        <a:t>RTC Growth</a:t>
                      </a:r>
                    </a:p>
                  </a:txBody>
                  <a:tcPr marL="857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13.36%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7.95%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-26.12%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21.72%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14.25%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-0.09%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a:solidFill>
                            <a:srgbClr val="000000"/>
                          </a:solidFill>
                          <a:effectLst/>
                          <a:latin typeface="Myriad Pro" pitchFamily="34" charset="0"/>
                        </a:rPr>
                        <a:t>12.48%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19.84%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a:solidFill>
                            <a:srgbClr val="000000"/>
                          </a:solidFill>
                          <a:effectLst/>
                          <a:latin typeface="Myriad Pro" pitchFamily="34" charset="0"/>
                        </a:rPr>
                        <a:t>6.66%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smtClean="0">
                          <a:solidFill>
                            <a:srgbClr val="000000"/>
                          </a:solidFill>
                          <a:effectLst/>
                          <a:latin typeface="Myriad Pro" pitchFamily="34" charset="0"/>
                        </a:rPr>
                        <a:t>-0.86%</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sz="1200" b="0" i="0" u="none" strike="noStrike" dirty="0" smtClean="0">
                          <a:solidFill>
                            <a:srgbClr val="000000"/>
                          </a:solidFill>
                          <a:effectLst/>
                          <a:latin typeface="Myriad Pro" pitchFamily="34" charset="0"/>
                        </a:rPr>
                        <a:t>7.81%</a:t>
                      </a:r>
                      <a:endParaRPr lang="en-US" sz="1200" b="0" i="0" u="none" strike="noStrike" dirty="0">
                        <a:solidFill>
                          <a:srgbClr val="000000"/>
                        </a:solidFill>
                        <a:effectLst/>
                        <a:latin typeface="Myriad Pro"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pic>
        <p:nvPicPr>
          <p:cNvPr id="209924" name="Picture 2"/>
          <p:cNvPicPr>
            <a:picLocks noChangeAspect="1" noChangeArrowheads="1"/>
          </p:cNvPicPr>
          <p:nvPr/>
        </p:nvPicPr>
        <p:blipFill>
          <a:blip r:embed="rId2"/>
          <a:srcRect/>
          <a:stretch>
            <a:fillRect/>
          </a:stretch>
        </p:blipFill>
        <p:spPr bwMode="auto">
          <a:xfrm>
            <a:off x="461963" y="5281613"/>
            <a:ext cx="5686425"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752600"/>
          <a:ext cx="8267700" cy="1158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352675"/>
                <a:gridCol w="1670685"/>
                <a:gridCol w="2011680"/>
                <a:gridCol w="2232660"/>
              </a:tblGrid>
              <a:tr h="457200">
                <a:tc>
                  <a:txBody>
                    <a:bodyPr/>
                    <a:lstStyle/>
                    <a:p>
                      <a:pPr algn="ctr"/>
                      <a:r>
                        <a:rPr lang="en-US" sz="1800" b="0" dirty="0" smtClean="0">
                          <a:effectLst>
                            <a:outerShdw blurRad="38100" dist="38100" dir="2700000" algn="tl">
                              <a:srgbClr val="000000">
                                <a:alpha val="43137"/>
                              </a:srgbClr>
                            </a:outerShdw>
                          </a:effectLst>
                          <a:latin typeface="Myriad Pro" pitchFamily="34" charset="0"/>
                        </a:rPr>
                        <a:t>Type</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Horizon</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Recommended Objective</a:t>
                      </a:r>
                      <a:endParaRPr lang="en-US" sz="1800" b="0" dirty="0">
                        <a:effectLst>
                          <a:outerShdw blurRad="38100" dist="38100" dir="2700000" algn="tl">
                            <a:srgbClr val="000000">
                              <a:alpha val="43137"/>
                            </a:srgbClr>
                          </a:outerShdw>
                        </a:effectLst>
                        <a:latin typeface="Myriad Pro" pitchFamily="34" charset="0"/>
                      </a:endParaRPr>
                    </a:p>
                  </a:txBody>
                  <a:tcPr anchor="ctr"/>
                </a:tc>
                <a:tc>
                  <a:txBody>
                    <a:bodyPr/>
                    <a:lstStyle/>
                    <a:p>
                      <a:pPr algn="ctr"/>
                      <a:r>
                        <a:rPr lang="en-US" sz="1800" b="0" dirty="0" smtClean="0">
                          <a:effectLst>
                            <a:outerShdw blurRad="38100" dist="38100" dir="2700000" algn="tl">
                              <a:srgbClr val="000000">
                                <a:alpha val="43137"/>
                              </a:srgbClr>
                            </a:outerShdw>
                          </a:effectLst>
                          <a:latin typeface="Myriad Pro" pitchFamily="34" charset="0"/>
                        </a:rPr>
                        <a:t>Asset Allocation</a:t>
                      </a:r>
                      <a:endParaRPr lang="en-US" sz="1800" b="0" dirty="0">
                        <a:effectLst>
                          <a:outerShdw blurRad="38100" dist="38100" dir="2700000" algn="tl">
                            <a:srgbClr val="000000">
                              <a:alpha val="43137"/>
                            </a:srgbClr>
                          </a:outerShdw>
                        </a:effectLst>
                        <a:latin typeface="Myriad Pro" pitchFamily="34" charset="0"/>
                      </a:endParaRPr>
                    </a:p>
                  </a:txBody>
                  <a:tcPr anchor="ctr"/>
                </a:tc>
              </a:tr>
              <a:tr h="457200">
                <a:tc>
                  <a:txBody>
                    <a:bodyPr/>
                    <a:lstStyle/>
                    <a:p>
                      <a:pPr algn="ctr"/>
                      <a:r>
                        <a:rPr lang="en-US" sz="1400" b="0" dirty="0" smtClean="0">
                          <a:latin typeface="Myriad Pro" pitchFamily="34" charset="0"/>
                        </a:rPr>
                        <a:t>OPEB</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Long</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Growth</a:t>
                      </a:r>
                      <a:endParaRPr lang="en-US" sz="1400" b="0" dirty="0">
                        <a:latin typeface="Myriad Pro" pitchFamily="34" charset="0"/>
                      </a:endParaRPr>
                    </a:p>
                  </a:txBody>
                  <a:tcPr anchor="ctr"/>
                </a:tc>
                <a:tc>
                  <a:txBody>
                    <a:bodyPr/>
                    <a:lstStyle/>
                    <a:p>
                      <a:pPr algn="ctr"/>
                      <a:r>
                        <a:rPr lang="en-US" sz="1400" b="0" dirty="0" smtClean="0">
                          <a:latin typeface="Myriad Pro" pitchFamily="34" charset="0"/>
                        </a:rPr>
                        <a:t>25% Fixed</a:t>
                      </a:r>
                      <a:r>
                        <a:rPr lang="en-US" sz="1400" b="0" baseline="0" dirty="0" smtClean="0">
                          <a:latin typeface="Myriad Pro" pitchFamily="34" charset="0"/>
                        </a:rPr>
                        <a:t> Income/</a:t>
                      </a:r>
                    </a:p>
                    <a:p>
                      <a:pPr algn="ctr"/>
                      <a:r>
                        <a:rPr lang="en-US" sz="1400" b="0" baseline="0" dirty="0" smtClean="0">
                          <a:latin typeface="Myriad Pro" pitchFamily="34" charset="0"/>
                        </a:rPr>
                        <a:t>75% Equity</a:t>
                      </a:r>
                      <a:endParaRPr lang="en-US" sz="1400" b="0" dirty="0">
                        <a:latin typeface="Myriad Pro" pitchFamily="34" charset="0"/>
                      </a:endParaRPr>
                    </a:p>
                  </a:txBody>
                  <a:tcPr anchor="ctr"/>
                </a:tc>
              </a:tr>
            </a:tbl>
          </a:graphicData>
        </a:graphic>
      </p:graphicFrame>
      <p:sp>
        <p:nvSpPr>
          <p:cNvPr id="2059" name="TextBox 3"/>
          <p:cNvSpPr txBox="1">
            <a:spLocks noChangeArrowheads="1"/>
          </p:cNvSpPr>
          <p:nvPr/>
        </p:nvSpPr>
        <p:spPr bwMode="auto">
          <a:xfrm>
            <a:off x="8029575" y="6400800"/>
            <a:ext cx="600075" cy="369888"/>
          </a:xfrm>
          <a:prstGeom prst="rect">
            <a:avLst/>
          </a:prstGeom>
          <a:solidFill>
            <a:schemeClr val="bg1"/>
          </a:solidFill>
          <a:ln w="9525">
            <a:noFill/>
            <a:miter lim="800000"/>
            <a:headEnd/>
            <a:tailEnd/>
          </a:ln>
        </p:spPr>
        <p:txBody>
          <a:bodyPr>
            <a:spAutoFit/>
          </a:bodyPr>
          <a:lstStyle/>
          <a:p>
            <a:endParaRPr lang="en-US"/>
          </a:p>
        </p:txBody>
      </p:sp>
      <p:sp>
        <p:nvSpPr>
          <p:cNvPr id="2060" name="Slide Number Placeholder 3"/>
          <p:cNvSpPr>
            <a:spLocks noGrp="1"/>
          </p:cNvSpPr>
          <p:nvPr>
            <p:ph type="sldNum" sz="quarter" idx="12"/>
          </p:nvPr>
        </p:nvSpPr>
        <p:spPr bwMode="auto">
          <a:xfrm>
            <a:off x="8112125" y="6415088"/>
            <a:ext cx="681038" cy="238125"/>
          </a:xfrm>
          <a:solidFill>
            <a:schemeClr val="bg1"/>
          </a:solidFill>
          <a:ln>
            <a:miter lim="800000"/>
            <a:headEnd/>
            <a:tailEnd/>
          </a:ln>
        </p:spPr>
        <p:txBody>
          <a:bodyPr vert="horz" wrap="square" numCol="1" anchor="t" anchorCtr="0" compatLnSpc="1">
            <a:prstTxWarp prst="textNoShape">
              <a:avLst/>
            </a:prstTxWarp>
          </a:bodyPr>
          <a:lstStyle/>
          <a:p>
            <a:fld id="{682FD650-7062-4DF7-A520-6A1B494C9D7E}" type="slidenum">
              <a:rPr lang="en-US" smtClean="0">
                <a:solidFill>
                  <a:srgbClr val="7F7F7F"/>
                </a:solidFill>
                <a:ea typeface="Myriad Pro"/>
              </a:rPr>
              <a:pPr/>
              <a:t>9</a:t>
            </a:fld>
            <a:endParaRPr lang="en-US" smtClean="0">
              <a:solidFill>
                <a:srgbClr val="7F7F7F"/>
              </a:solidFill>
              <a:ea typeface="Myriad Pro"/>
            </a:endParaRPr>
          </a:p>
        </p:txBody>
      </p:sp>
      <p:sp>
        <p:nvSpPr>
          <p:cNvPr id="6" name="Title 1"/>
          <p:cNvSpPr txBox="1">
            <a:spLocks/>
          </p:cNvSpPr>
          <p:nvPr/>
        </p:nvSpPr>
        <p:spPr bwMode="auto">
          <a:xfrm>
            <a:off x="0" y="1152525"/>
            <a:ext cx="9144000" cy="466725"/>
          </a:xfrm>
          <a:prstGeom prst="rect">
            <a:avLst/>
          </a:prstGeom>
          <a:noFill/>
          <a:ln w="9525">
            <a:noFill/>
            <a:miter lim="800000"/>
            <a:headEnd/>
            <a:tailEnd/>
          </a:ln>
        </p:spPr>
        <p:txBody>
          <a:bodyPr anchor="ctr"/>
          <a:lstStyle>
            <a:lvl1pPr algn="ctr" defTabSz="457200" rtl="0" eaLnBrk="1" fontAlgn="base" hangingPunct="1">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a:lstStyle>
          <a:p>
            <a:pPr>
              <a:defRPr/>
            </a:pPr>
            <a:r>
              <a:rPr lang="en-US" sz="2600" dirty="0" smtClean="0">
                <a:solidFill>
                  <a:srgbClr val="0A3294"/>
                </a:solidFill>
                <a:latin typeface="Myriad Pro" pitchFamily="34" charset="0"/>
                <a:cs typeface="+mn-cs"/>
              </a:rPr>
              <a:t/>
            </a:r>
            <a:br>
              <a:rPr lang="en-US" sz="2600" dirty="0" smtClean="0">
                <a:solidFill>
                  <a:srgbClr val="0A3294"/>
                </a:solidFill>
                <a:latin typeface="Myriad Pro" pitchFamily="34" charset="0"/>
                <a:cs typeface="+mn-cs"/>
              </a:rPr>
            </a:br>
            <a:r>
              <a:rPr lang="en-US" sz="2600" dirty="0" smtClean="0">
                <a:solidFill>
                  <a:srgbClr val="0A3294"/>
                </a:solidFill>
                <a:latin typeface="Myriad Pro" pitchFamily="34" charset="0"/>
                <a:cs typeface="+mn-cs"/>
              </a:rPr>
              <a:t/>
            </a:r>
            <a:br>
              <a:rPr lang="en-US" sz="2600" dirty="0" smtClean="0">
                <a:solidFill>
                  <a:srgbClr val="0A3294"/>
                </a:solidFill>
                <a:latin typeface="Myriad Pro" pitchFamily="34" charset="0"/>
                <a:cs typeface="+mn-cs"/>
              </a:rPr>
            </a:br>
            <a:r>
              <a:rPr lang="en-US" sz="2600" dirty="0" smtClean="0">
                <a:solidFill>
                  <a:srgbClr val="0A3294"/>
                </a:solidFill>
                <a:latin typeface="Myriad Pro" pitchFamily="34" charset="0"/>
                <a:cs typeface="+mn-cs"/>
              </a:rPr>
              <a:t>Risk/Return </a:t>
            </a:r>
          </a:p>
          <a:p>
            <a:pPr>
              <a:defRPr/>
            </a:pPr>
            <a:r>
              <a:rPr lang="en-US" sz="1400" dirty="0" smtClean="0">
                <a:solidFill>
                  <a:srgbClr val="0A3294"/>
                </a:solidFill>
                <a:latin typeface="Myriad Pro" pitchFamily="34" charset="0"/>
                <a:cs typeface="+mn-cs"/>
              </a:rPr>
              <a:t>30 years ending 6/30/2017</a:t>
            </a:r>
            <a:r>
              <a:rPr lang="en-US" dirty="0" smtClean="0"/>
              <a:t/>
            </a:r>
            <a:br>
              <a:rPr lang="en-US" dirty="0" smtClean="0"/>
            </a:br>
            <a:endParaRPr lang="en-US" dirty="0"/>
          </a:p>
        </p:txBody>
      </p:sp>
      <p:sp>
        <p:nvSpPr>
          <p:cNvPr id="2062" name="TextBox 1"/>
          <p:cNvSpPr txBox="1">
            <a:spLocks noChangeArrowheads="1"/>
          </p:cNvSpPr>
          <p:nvPr/>
        </p:nvSpPr>
        <p:spPr bwMode="auto">
          <a:xfrm>
            <a:off x="3154363" y="6610350"/>
            <a:ext cx="2514600" cy="246063"/>
          </a:xfrm>
          <a:prstGeom prst="rect">
            <a:avLst/>
          </a:prstGeom>
          <a:noFill/>
          <a:ln w="9525">
            <a:noFill/>
            <a:miter lim="800000"/>
            <a:headEnd/>
            <a:tailEnd/>
          </a:ln>
        </p:spPr>
        <p:txBody>
          <a:bodyPr>
            <a:spAutoFit/>
          </a:bodyPr>
          <a:lstStyle/>
          <a:p>
            <a:pPr algn="ctr"/>
            <a:r>
              <a:rPr lang="en-US" altLang="en-US" sz="1000" b="1">
                <a:solidFill>
                  <a:srgbClr val="000000"/>
                </a:solidFill>
              </a:rPr>
              <a:t>Volatility</a:t>
            </a:r>
          </a:p>
        </p:txBody>
      </p:sp>
      <p:sp>
        <p:nvSpPr>
          <p:cNvPr id="2063" name="TextBox 6"/>
          <p:cNvSpPr txBox="1">
            <a:spLocks noChangeArrowheads="1"/>
          </p:cNvSpPr>
          <p:nvPr/>
        </p:nvSpPr>
        <p:spPr bwMode="auto">
          <a:xfrm rot="-5400000">
            <a:off x="34925" y="4713288"/>
            <a:ext cx="2274888" cy="246062"/>
          </a:xfrm>
          <a:prstGeom prst="rect">
            <a:avLst/>
          </a:prstGeom>
          <a:noFill/>
          <a:ln w="9525">
            <a:noFill/>
            <a:miter lim="800000"/>
            <a:headEnd/>
            <a:tailEnd/>
          </a:ln>
        </p:spPr>
        <p:txBody>
          <a:bodyPr>
            <a:spAutoFit/>
          </a:bodyPr>
          <a:lstStyle/>
          <a:p>
            <a:pPr algn="ctr"/>
            <a:r>
              <a:rPr lang="en-US" altLang="en-US" sz="1000" b="1">
                <a:solidFill>
                  <a:srgbClr val="000000"/>
                </a:solidFill>
              </a:rPr>
              <a:t>30 Year Annualized Return</a:t>
            </a:r>
          </a:p>
        </p:txBody>
      </p:sp>
      <p:graphicFrame>
        <p:nvGraphicFramePr>
          <p:cNvPr id="2057" name="Object 9"/>
          <p:cNvGraphicFramePr>
            <a:graphicFrameLocks/>
          </p:cNvGraphicFramePr>
          <p:nvPr/>
        </p:nvGraphicFramePr>
        <p:xfrm>
          <a:off x="1371600" y="3076575"/>
          <a:ext cx="6740525" cy="3605213"/>
        </p:xfrm>
        <a:graphic>
          <a:graphicData uri="http://schemas.openxmlformats.org/presentationml/2006/ole">
            <p:oleObj spid="_x0000_s2057" name="Worksheet" r:id="rId3" imgW="6686449" imgH="4267268" progId="Excel.Sheet.8">
              <p:embed/>
            </p:oleObj>
          </a:graphicData>
        </a:graphic>
      </p:graphicFrame>
      <p:sp>
        <p:nvSpPr>
          <p:cNvPr id="2064" name="TextBox 12"/>
          <p:cNvSpPr txBox="1">
            <a:spLocks noChangeArrowheads="1"/>
          </p:cNvSpPr>
          <p:nvPr/>
        </p:nvSpPr>
        <p:spPr bwMode="auto">
          <a:xfrm>
            <a:off x="6540500" y="6604000"/>
            <a:ext cx="1571625" cy="277813"/>
          </a:xfrm>
          <a:prstGeom prst="rect">
            <a:avLst/>
          </a:prstGeom>
          <a:noFill/>
          <a:ln w="9525">
            <a:noFill/>
            <a:miter lim="800000"/>
            <a:headEnd/>
            <a:tailEnd/>
          </a:ln>
        </p:spPr>
        <p:txBody>
          <a:bodyPr>
            <a:spAutoFit/>
          </a:bodyPr>
          <a:lstStyle/>
          <a:p>
            <a:pPr algn="r"/>
            <a:r>
              <a:rPr lang="en-US" sz="1200">
                <a:latin typeface="Myriad Pro"/>
              </a:rPr>
              <a:t>As of 6.30.17</a:t>
            </a:r>
          </a:p>
        </p:txBody>
      </p:sp>
    </p:spTree>
  </p:cSld>
  <p:clrMapOvr>
    <a:masterClrMapping/>
  </p:clrMapOvr>
</p:sld>
</file>

<file path=ppt/theme/theme1.xml><?xml version="1.0" encoding="utf-8"?>
<a:theme xmlns:a="http://schemas.openxmlformats.org/drawingml/2006/main" name="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9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10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11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12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4.xml><?xml version="1.0" encoding="utf-8"?>
<a:theme xmlns:a="http://schemas.openxmlformats.org/drawingml/2006/main" name="13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14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15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7.xml><?xml version="1.0" encoding="utf-8"?>
<a:theme xmlns:a="http://schemas.openxmlformats.org/drawingml/2006/main" name="2_Blank with 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8.xml><?xml version="1.0" encoding="utf-8"?>
<a:theme xmlns:a="http://schemas.openxmlformats.org/drawingml/2006/main" name="16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9.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0.xml><?xml version="1.0" encoding="utf-8"?>
<a:theme xmlns:a="http://schemas.openxmlformats.org/drawingml/2006/main" name="2_IMG_cover">
  <a:themeElements>
    <a:clrScheme name="IMG">
      <a:dk1>
        <a:srgbClr val="666666"/>
      </a:dk1>
      <a:lt1>
        <a:sysClr val="window" lastClr="FFFFFF"/>
      </a:lt1>
      <a:dk2>
        <a:srgbClr val="000066"/>
      </a:dk2>
      <a:lt2>
        <a:srgbClr val="CCCCCC"/>
      </a:lt2>
      <a:accent1>
        <a:srgbClr val="0099FF"/>
      </a:accent1>
      <a:accent2>
        <a:srgbClr val="FFCC00"/>
      </a:accent2>
      <a:accent3>
        <a:srgbClr val="9A9A9A"/>
      </a:accent3>
      <a:accent4>
        <a:srgbClr val="006699"/>
      </a:accent4>
      <a:accent5>
        <a:srgbClr val="996666"/>
      </a:accent5>
      <a:accent6>
        <a:srgbClr val="996633"/>
      </a:accent6>
      <a:hlink>
        <a:srgbClr val="000000"/>
      </a:hlink>
      <a:folHlink>
        <a:srgbClr val="CC99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1.xml><?xml version="1.0" encoding="utf-8"?>
<a:theme xmlns:a="http://schemas.openxmlformats.org/drawingml/2006/main" name="1_Blank with 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5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8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blank with 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6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7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621</Words>
  <Application>Microsoft Office PowerPoint</Application>
  <PresentationFormat>On-screen Show (4:3)</PresentationFormat>
  <Paragraphs>127</Paragraphs>
  <Slides>11</Slides>
  <Notes>0</Notes>
  <HiddenSlides>0</HiddenSlides>
  <MMClips>0</MMClips>
  <ScaleCrop>false</ScaleCrop>
  <HeadingPairs>
    <vt:vector size="8" baseType="variant">
      <vt:variant>
        <vt:lpstr>Fonts Used</vt:lpstr>
      </vt:variant>
      <vt:variant>
        <vt:i4>6</vt:i4>
      </vt:variant>
      <vt:variant>
        <vt:lpstr>Design Template</vt:lpstr>
      </vt:variant>
      <vt:variant>
        <vt:i4>194</vt:i4>
      </vt:variant>
      <vt:variant>
        <vt:lpstr>Embedded OLE Servers</vt:lpstr>
      </vt:variant>
      <vt:variant>
        <vt:i4>1</vt:i4>
      </vt:variant>
      <vt:variant>
        <vt:lpstr>Slide Titles</vt:lpstr>
      </vt:variant>
      <vt:variant>
        <vt:i4>11</vt:i4>
      </vt:variant>
    </vt:vector>
  </HeadingPairs>
  <TitlesOfParts>
    <vt:vector size="212" baseType="lpstr">
      <vt:lpstr>Arial</vt:lpstr>
      <vt:lpstr>ＭＳ Ｐゴシック</vt:lpstr>
      <vt:lpstr>Myriad Pro</vt:lpstr>
      <vt:lpstr>Calibri</vt:lpstr>
      <vt:lpstr>Myriad Pro Light</vt:lpstr>
      <vt:lpstr>Courier New</vt:lpstr>
      <vt:lpstr>IMG_cover</vt:lpstr>
      <vt:lpstr>3_IMG_cover</vt:lpstr>
      <vt:lpstr>1_IMG_cover</vt:lpstr>
      <vt:lpstr>4_IMG_cover</vt:lpstr>
      <vt:lpstr>5_IMG_cover</vt:lpstr>
      <vt:lpstr>8_IMG_cover</vt:lpstr>
      <vt:lpstr>blank with footer</vt:lpstr>
      <vt:lpstr>6_IMG_cover</vt:lpstr>
      <vt:lpstr>7_IMG_cover</vt:lpstr>
      <vt:lpstr>9_IMG_cover</vt:lpstr>
      <vt:lpstr>10_IMG_cover</vt:lpstr>
      <vt:lpstr>11_IMG_cover</vt:lpstr>
      <vt:lpstr>12_IMG_cover</vt:lpstr>
      <vt:lpstr>13_IMG_cover</vt:lpstr>
      <vt:lpstr>14_IMG_cover</vt:lpstr>
      <vt:lpstr>15_IMG_cover</vt:lpstr>
      <vt:lpstr>2_Blank with footer</vt:lpstr>
      <vt:lpstr>16_IMG_cover</vt:lpstr>
      <vt:lpstr>5_Custom Design</vt:lpstr>
      <vt:lpstr>2_IMG_cover</vt:lpstr>
      <vt:lpstr>1_Blank with footer</vt:lpstr>
      <vt:lpstr>IMG_cover</vt:lpstr>
      <vt:lpstr>IMG_cover</vt:lpstr>
      <vt:lpstr>IMG_cover</vt:lpstr>
      <vt:lpstr>IMG_cover</vt:lpstr>
      <vt:lpstr>IMG_cover</vt:lpstr>
      <vt:lpstr>IMG_cover</vt:lpstr>
      <vt:lpstr>IMG_cover</vt:lpstr>
      <vt:lpstr>3_IMG_cover</vt:lpstr>
      <vt:lpstr>3_IMG_cover</vt:lpstr>
      <vt:lpstr>3_IMG_cover</vt:lpstr>
      <vt:lpstr>3_IMG_cover</vt:lpstr>
      <vt:lpstr>3_IMG_cover</vt:lpstr>
      <vt:lpstr>3_IMG_cover</vt:lpstr>
      <vt:lpstr>3_IMG_cover</vt:lpstr>
      <vt:lpstr>3_IMG_cover</vt:lpstr>
      <vt:lpstr>3_IMG_cover</vt:lpstr>
      <vt:lpstr>1_IMG_cover</vt:lpstr>
      <vt:lpstr>1_IMG_cover</vt:lpstr>
      <vt:lpstr>1_IMG_cover</vt:lpstr>
      <vt:lpstr>1_IMG_cover</vt:lpstr>
      <vt:lpstr>1_IMG_cover</vt:lpstr>
      <vt:lpstr>1_IMG_cover</vt:lpstr>
      <vt:lpstr>1_IMG_cover</vt:lpstr>
      <vt:lpstr>1_IMG_cover</vt:lpstr>
      <vt:lpstr>1_IMG_cover</vt:lpstr>
      <vt:lpstr>1_IMG_cover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4_IMG_cover</vt:lpstr>
      <vt:lpstr>5_IMG_cover</vt:lpstr>
      <vt:lpstr>5_IMG_cover</vt:lpstr>
      <vt:lpstr>5_IMG_cover</vt:lpstr>
      <vt:lpstr>5_IMG_cover</vt:lpstr>
      <vt:lpstr>5_IMG_cover</vt:lpstr>
      <vt:lpstr>5_IMG_cover</vt:lpstr>
      <vt:lpstr>5_IMG_cover</vt:lpstr>
      <vt:lpstr>5_IMG_cover</vt:lpstr>
      <vt:lpstr>5_IMG_cover</vt:lpstr>
      <vt:lpstr>8_IMG_cover</vt:lpstr>
      <vt:lpstr>8_IMG_cover</vt:lpstr>
      <vt:lpstr>8_IMG_cover</vt:lpstr>
      <vt:lpstr>8_IMG_cover</vt:lpstr>
      <vt:lpstr>8_IMG_cover</vt:lpstr>
      <vt:lpstr>8_IMG_cover</vt:lpstr>
      <vt:lpstr>8_IMG_cover</vt:lpstr>
      <vt:lpstr>8_IMG_cover</vt:lpstr>
      <vt:lpstr>8_IMG_cover</vt:lpstr>
      <vt:lpstr>blank with footer</vt:lpstr>
      <vt:lpstr>blank with footer</vt:lpstr>
      <vt:lpstr>blank with footer</vt:lpstr>
      <vt:lpstr>blank with footer</vt:lpstr>
      <vt:lpstr>blank with footer</vt:lpstr>
      <vt:lpstr>blank with footer</vt:lpstr>
      <vt:lpstr>blank with footer</vt:lpstr>
      <vt:lpstr>blank with footer</vt:lpstr>
      <vt:lpstr>blank with footer</vt:lpstr>
      <vt:lpstr>blank with footer</vt:lpstr>
      <vt:lpstr>blank with footer</vt:lpstr>
      <vt:lpstr>blank with footer</vt:lpstr>
      <vt:lpstr>6_IMG_cover</vt:lpstr>
      <vt:lpstr>6_IMG_cover</vt:lpstr>
      <vt:lpstr>6_IMG_cover</vt:lpstr>
      <vt:lpstr>6_IMG_cover</vt:lpstr>
      <vt:lpstr>6_IMG_cover</vt:lpstr>
      <vt:lpstr>6_IMG_cover</vt:lpstr>
      <vt:lpstr>6_IMG_cover</vt:lpstr>
      <vt:lpstr>6_IMG_cover</vt:lpstr>
      <vt:lpstr>7_IMG_cover</vt:lpstr>
      <vt:lpstr>7_IMG_cover</vt:lpstr>
      <vt:lpstr>7_IMG_cover</vt:lpstr>
      <vt:lpstr>7_IMG_cover</vt:lpstr>
      <vt:lpstr>7_IMG_cover</vt:lpstr>
      <vt:lpstr>7_IMG_cover</vt:lpstr>
      <vt:lpstr>7_IMG_cover</vt:lpstr>
      <vt:lpstr>7_IMG_cover</vt:lpstr>
      <vt:lpstr>9_IMG_cover</vt:lpstr>
      <vt:lpstr>9_IMG_cover</vt:lpstr>
      <vt:lpstr>9_IMG_cover</vt:lpstr>
      <vt:lpstr>9_IMG_cover</vt:lpstr>
      <vt:lpstr>9_IMG_cover</vt:lpstr>
      <vt:lpstr>9_IMG_cover</vt:lpstr>
      <vt:lpstr>9_IMG_cover</vt:lpstr>
      <vt:lpstr>9_IMG_cover</vt:lpstr>
      <vt:lpstr>9_IMG_cover</vt:lpstr>
      <vt:lpstr>10_IMG_cover</vt:lpstr>
      <vt:lpstr>10_IMG_cover</vt:lpstr>
      <vt:lpstr>10_IMG_cover</vt:lpstr>
      <vt:lpstr>10_IMG_cover</vt:lpstr>
      <vt:lpstr>10_IMG_cover</vt:lpstr>
      <vt:lpstr>10_IMG_cover</vt:lpstr>
      <vt:lpstr>10_IMG_cover</vt:lpstr>
      <vt:lpstr>10_IMG_cover</vt:lpstr>
      <vt:lpstr>10_IMG_cover</vt:lpstr>
      <vt:lpstr>11_IMG_cover</vt:lpstr>
      <vt:lpstr>11_IMG_cover</vt:lpstr>
      <vt:lpstr>11_IMG_cover</vt:lpstr>
      <vt:lpstr>11_IMG_cover</vt:lpstr>
      <vt:lpstr>11_IMG_cover</vt:lpstr>
      <vt:lpstr>11_IMG_cover</vt:lpstr>
      <vt:lpstr>11_IMG_cover</vt:lpstr>
      <vt:lpstr>11_IMG_cover</vt:lpstr>
      <vt:lpstr>11_IMG_cover</vt:lpstr>
      <vt:lpstr>11_IMG_cover</vt:lpstr>
      <vt:lpstr>12_IMG_cover</vt:lpstr>
      <vt:lpstr>12_IMG_cover</vt:lpstr>
      <vt:lpstr>12_IMG_cover</vt:lpstr>
      <vt:lpstr>12_IMG_cover</vt:lpstr>
      <vt:lpstr>12_IMG_cover</vt:lpstr>
      <vt:lpstr>12_IMG_cover</vt:lpstr>
      <vt:lpstr>12_IMG_cover</vt:lpstr>
      <vt:lpstr>12_IMG_cover</vt:lpstr>
      <vt:lpstr>12_IMG_cover</vt:lpstr>
      <vt:lpstr>13_IMG_cover</vt:lpstr>
      <vt:lpstr>13_IMG_cover</vt:lpstr>
      <vt:lpstr>13_IMG_cover</vt:lpstr>
      <vt:lpstr>13_IMG_cover</vt:lpstr>
      <vt:lpstr>13_IMG_cover</vt:lpstr>
      <vt:lpstr>13_IMG_cover</vt:lpstr>
      <vt:lpstr>13_IMG_cover</vt:lpstr>
      <vt:lpstr>13_IMG_cover</vt:lpstr>
      <vt:lpstr>13_IMG_cover</vt:lpstr>
      <vt:lpstr>13_IMG_cover</vt:lpstr>
      <vt:lpstr>14_IMG_cover</vt:lpstr>
      <vt:lpstr>14_IMG_cover</vt:lpstr>
      <vt:lpstr>14_IMG_cover</vt:lpstr>
      <vt:lpstr>14_IMG_cover</vt:lpstr>
      <vt:lpstr>14_IMG_cover</vt:lpstr>
      <vt:lpstr>14_IMG_cover</vt:lpstr>
      <vt:lpstr>14_IMG_cover</vt:lpstr>
      <vt:lpstr>15_IMG_cover</vt:lpstr>
      <vt:lpstr>15_IMG_cover</vt:lpstr>
      <vt:lpstr>15_IMG_cover</vt:lpstr>
      <vt:lpstr>15_IMG_cover</vt:lpstr>
      <vt:lpstr>15_IMG_cover</vt:lpstr>
      <vt:lpstr>15_IMG_cover</vt:lpstr>
      <vt:lpstr>15_IMG_cover</vt:lpstr>
      <vt:lpstr>15_IMG_cover</vt:lpstr>
      <vt:lpstr>2_Blank with footer</vt:lpstr>
      <vt:lpstr>2_Blank with footer</vt:lpstr>
      <vt:lpstr>16_IMG_cover</vt:lpstr>
      <vt:lpstr>16_IMG_cover</vt:lpstr>
      <vt:lpstr>16_IMG_cover</vt:lpstr>
      <vt:lpstr>16_IMG_cover</vt:lpstr>
      <vt:lpstr>16_IMG_cover</vt:lpstr>
      <vt:lpstr>16_IMG_cover</vt:lpstr>
      <vt:lpstr>16_IMG_cover</vt:lpstr>
      <vt:lpstr>16_IMG_cover</vt:lpstr>
      <vt:lpstr>16_IMG_cover</vt:lpstr>
      <vt:lpstr>16_IMG_cover</vt:lpstr>
      <vt:lpstr>16_IMG_cover</vt:lpstr>
      <vt:lpstr>16_IMG_cover</vt:lpstr>
      <vt:lpstr>5_Custom Design</vt:lpstr>
      <vt:lpstr>5_Custom Design</vt:lpstr>
      <vt:lpstr>5_Custom Design</vt:lpstr>
      <vt:lpstr>5_Custom Design</vt:lpstr>
      <vt:lpstr>2_IMG_cover</vt:lpstr>
      <vt:lpstr>1_Blank with footer</vt:lpstr>
      <vt:lpstr>1_Blank with footer</vt:lpstr>
      <vt:lpstr>1_Blank with footer</vt:lpstr>
      <vt:lpstr>Worksheet</vt:lpstr>
      <vt:lpstr>Slide 1</vt:lpstr>
      <vt:lpstr>Portfolio Manager</vt:lpstr>
      <vt:lpstr>OPEB Planning Steps  </vt:lpstr>
      <vt:lpstr>Investment Policy Statement A roadmap for municipality, advisors and boards/trustees</vt:lpstr>
      <vt:lpstr>OPEB Planning Goals</vt:lpstr>
      <vt:lpstr>GASB 74/75 Coming Fiscal Year 2018 </vt:lpstr>
      <vt:lpstr>  Recommended Asset Allocations </vt:lpstr>
      <vt:lpstr>Annual Calendar Returns </vt:lpstr>
      <vt:lpstr>Slide 9</vt:lpstr>
      <vt:lpstr>What does the “Return” in Risk / Return mean? Growing Municipalities’ Assets</vt:lpstr>
      <vt:lpstr>Important Disclosures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cp:revision>
  <dcterms:created xsi:type="dcterms:W3CDTF">2011-07-05T18:48:04Z</dcterms:created>
  <dcterms:modified xsi:type="dcterms:W3CDTF">2017-10-23T17:45:35Z</dcterms:modified>
</cp:coreProperties>
</file>