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0" r:id="rId3"/>
    <p:sldId id="262" r:id="rId4"/>
    <p:sldId id="258" r:id="rId5"/>
    <p:sldId id="261" r:id="rId6"/>
    <p:sldId id="257" r:id="rId7"/>
    <p:sldId id="259" r:id="rId8"/>
    <p:sldId id="263" r:id="rId9"/>
    <p:sldId id="264" r:id="rId10"/>
    <p:sldId id="271" r:id="rId11"/>
    <p:sldId id="270" r:id="rId12"/>
    <p:sldId id="265" r:id="rId13"/>
    <p:sldId id="266" r:id="rId14"/>
    <p:sldId id="272" r:id="rId15"/>
    <p:sldId id="267" r:id="rId16"/>
    <p:sldId id="284" r:id="rId17"/>
    <p:sldId id="283" r:id="rId18"/>
    <p:sldId id="285" r:id="rId19"/>
    <p:sldId id="273" r:id="rId20"/>
    <p:sldId id="282" r:id="rId21"/>
    <p:sldId id="281" r:id="rId22"/>
    <p:sldId id="274" r:id="rId23"/>
    <p:sldId id="277" r:id="rId24"/>
    <p:sldId id="275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1DA39A-E25B-4681-9D24-7AEA8B4B84C5}">
          <p14:sldIdLst>
            <p14:sldId id="256"/>
            <p14:sldId id="260"/>
            <p14:sldId id="262"/>
            <p14:sldId id="258"/>
            <p14:sldId id="261"/>
            <p14:sldId id="257"/>
            <p14:sldId id="259"/>
            <p14:sldId id="263"/>
            <p14:sldId id="264"/>
            <p14:sldId id="271"/>
            <p14:sldId id="270"/>
            <p14:sldId id="265"/>
            <p14:sldId id="266"/>
            <p14:sldId id="272"/>
            <p14:sldId id="267"/>
            <p14:sldId id="284"/>
            <p14:sldId id="283"/>
            <p14:sldId id="285"/>
            <p14:sldId id="273"/>
            <p14:sldId id="282"/>
            <p14:sldId id="281"/>
            <p14:sldId id="274"/>
            <p14:sldId id="277"/>
            <p14:sldId id="275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949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2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199D67-0D54-484E-B929-7F0374FF334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8F8C00-18A8-4A2A-AF2E-FCB988D984B5}">
      <dgm:prSet phldrT="[Text]"/>
      <dgm:spPr/>
      <dgm:t>
        <a:bodyPr/>
        <a:lstStyle/>
        <a:p>
          <a:r>
            <a:rPr lang="en-US" dirty="0"/>
            <a:t>Direct Service</a:t>
          </a:r>
        </a:p>
      </dgm:t>
    </dgm:pt>
    <dgm:pt modelId="{055D2B7B-6FFB-4CED-90F0-E3086A0795A5}" type="parTrans" cxnId="{E94C048E-486B-4F9B-BB97-E4D1D1C6C8BD}">
      <dgm:prSet/>
      <dgm:spPr/>
      <dgm:t>
        <a:bodyPr/>
        <a:lstStyle/>
        <a:p>
          <a:endParaRPr lang="en-US"/>
        </a:p>
      </dgm:t>
    </dgm:pt>
    <dgm:pt modelId="{9E0554AB-1F34-4B68-BC95-94C614C6D1AF}" type="sibTrans" cxnId="{E94C048E-486B-4F9B-BB97-E4D1D1C6C8BD}">
      <dgm:prSet/>
      <dgm:spPr/>
      <dgm:t>
        <a:bodyPr/>
        <a:lstStyle/>
        <a:p>
          <a:endParaRPr lang="en-US"/>
        </a:p>
      </dgm:t>
    </dgm:pt>
    <dgm:pt modelId="{1692D807-0E60-412E-B26E-692633DE2D3A}">
      <dgm:prSet phldrT="[Text]"/>
      <dgm:spPr/>
      <dgm:t>
        <a:bodyPr/>
        <a:lstStyle/>
        <a:p>
          <a:r>
            <a:rPr lang="en-US" dirty="0"/>
            <a:t>Classroom Instruction (L.E.A.P. Core Curriculum)</a:t>
          </a:r>
        </a:p>
      </dgm:t>
    </dgm:pt>
    <dgm:pt modelId="{BD468CE3-CFAA-4CEB-8B95-F99803695C64}" type="parTrans" cxnId="{D727486D-FE09-4EE3-BB9B-052BDC1641B1}">
      <dgm:prSet/>
      <dgm:spPr/>
      <dgm:t>
        <a:bodyPr/>
        <a:lstStyle/>
        <a:p>
          <a:endParaRPr lang="en-US"/>
        </a:p>
      </dgm:t>
    </dgm:pt>
    <dgm:pt modelId="{0B2684A3-439C-4BF6-BC60-773337D92039}" type="sibTrans" cxnId="{D727486D-FE09-4EE3-BB9B-052BDC1641B1}">
      <dgm:prSet/>
      <dgm:spPr/>
      <dgm:t>
        <a:bodyPr/>
        <a:lstStyle/>
        <a:p>
          <a:endParaRPr lang="en-US"/>
        </a:p>
      </dgm:t>
    </dgm:pt>
    <dgm:pt modelId="{667ACC3D-AE38-42D8-8BE7-7BC9AA130B60}">
      <dgm:prSet phldrT="[Text]"/>
      <dgm:spPr/>
      <dgm:t>
        <a:bodyPr/>
        <a:lstStyle/>
        <a:p>
          <a:r>
            <a:rPr lang="en-US" dirty="0"/>
            <a:t>Training &amp; Policy</a:t>
          </a:r>
        </a:p>
      </dgm:t>
    </dgm:pt>
    <dgm:pt modelId="{B606D7D4-04BA-44B1-BF36-EB3BB1DE5A13}" type="parTrans" cxnId="{DDB4CC6F-64C8-4A1C-8791-C27D408DC7A7}">
      <dgm:prSet/>
      <dgm:spPr/>
      <dgm:t>
        <a:bodyPr/>
        <a:lstStyle/>
        <a:p>
          <a:endParaRPr lang="en-US"/>
        </a:p>
      </dgm:t>
    </dgm:pt>
    <dgm:pt modelId="{1925A798-08C3-4909-A30D-D251529DC285}" type="sibTrans" cxnId="{DDB4CC6F-64C8-4A1C-8791-C27D408DC7A7}">
      <dgm:prSet/>
      <dgm:spPr/>
      <dgm:t>
        <a:bodyPr/>
        <a:lstStyle/>
        <a:p>
          <a:endParaRPr lang="en-US"/>
        </a:p>
      </dgm:t>
    </dgm:pt>
    <dgm:pt modelId="{99909A3A-B9C4-4B02-B827-8BE5060B48F3}">
      <dgm:prSet phldrT="[Text]" custT="1"/>
      <dgm:spPr/>
      <dgm:t>
        <a:bodyPr/>
        <a:lstStyle/>
        <a:p>
          <a:r>
            <a:rPr lang="en-US" sz="1800" dirty="0"/>
            <a:t>SRO &amp; Schools</a:t>
          </a:r>
        </a:p>
      </dgm:t>
    </dgm:pt>
    <dgm:pt modelId="{B86964FA-FA24-40B8-AFD6-1210F4491C22}" type="parTrans" cxnId="{6DF7B298-A9F3-4DC0-B4BE-3A89B45CA505}">
      <dgm:prSet/>
      <dgm:spPr/>
      <dgm:t>
        <a:bodyPr/>
        <a:lstStyle/>
        <a:p>
          <a:endParaRPr lang="en-US"/>
        </a:p>
      </dgm:t>
    </dgm:pt>
    <dgm:pt modelId="{EAB959BB-011E-4BEB-A06A-EE47CEAB64A5}" type="sibTrans" cxnId="{6DF7B298-A9F3-4DC0-B4BE-3A89B45CA505}">
      <dgm:prSet/>
      <dgm:spPr/>
      <dgm:t>
        <a:bodyPr/>
        <a:lstStyle/>
        <a:p>
          <a:endParaRPr lang="en-US"/>
        </a:p>
      </dgm:t>
    </dgm:pt>
    <dgm:pt modelId="{152EB8B4-7726-4F35-A4DC-7FB10D39EB49}">
      <dgm:prSet phldrT="[Text]"/>
      <dgm:spPr/>
      <dgm:t>
        <a:bodyPr/>
        <a:lstStyle/>
        <a:p>
          <a:endParaRPr lang="en-US" dirty="0"/>
        </a:p>
      </dgm:t>
    </dgm:pt>
    <dgm:pt modelId="{C64319E0-B3C7-4EBA-85E8-79DC95563F6A}" type="parTrans" cxnId="{C5B89DD4-2298-43AB-BF2E-6F468DFF8F2A}">
      <dgm:prSet/>
      <dgm:spPr/>
      <dgm:t>
        <a:bodyPr/>
        <a:lstStyle/>
        <a:p>
          <a:endParaRPr lang="en-US"/>
        </a:p>
      </dgm:t>
    </dgm:pt>
    <dgm:pt modelId="{AE767A33-67EF-456A-B1B4-90A3662673D5}" type="sibTrans" cxnId="{C5B89DD4-2298-43AB-BF2E-6F468DFF8F2A}">
      <dgm:prSet/>
      <dgm:spPr/>
      <dgm:t>
        <a:bodyPr/>
        <a:lstStyle/>
        <a:p>
          <a:endParaRPr lang="en-US"/>
        </a:p>
      </dgm:t>
    </dgm:pt>
    <dgm:pt modelId="{031ACBF2-5266-452C-99FD-EC3995A550E4}">
      <dgm:prSet phldrT="[Text]"/>
      <dgm:spPr/>
      <dgm:t>
        <a:bodyPr/>
        <a:lstStyle/>
        <a:p>
          <a:r>
            <a:rPr lang="en-US" dirty="0"/>
            <a:t>School-wide Initiatives  (L.E.A.P. Warriors, In 4 Words)</a:t>
          </a:r>
        </a:p>
      </dgm:t>
    </dgm:pt>
    <dgm:pt modelId="{9176F2C7-D329-4368-85EC-683CE99770D5}" type="parTrans" cxnId="{20DB4F06-520C-49CE-89E6-8D15D2B56DDB}">
      <dgm:prSet/>
      <dgm:spPr/>
      <dgm:t>
        <a:bodyPr/>
        <a:lstStyle/>
        <a:p>
          <a:endParaRPr lang="en-US"/>
        </a:p>
      </dgm:t>
    </dgm:pt>
    <dgm:pt modelId="{6BDC8AD2-A0C1-4727-AA07-C8BF513F42C0}" type="sibTrans" cxnId="{20DB4F06-520C-49CE-89E6-8D15D2B56DDB}">
      <dgm:prSet/>
      <dgm:spPr/>
      <dgm:t>
        <a:bodyPr/>
        <a:lstStyle/>
        <a:p>
          <a:endParaRPr lang="en-US"/>
        </a:p>
      </dgm:t>
    </dgm:pt>
    <dgm:pt modelId="{9168FCBC-2846-4053-BAC5-F0ACA2C13BCD}">
      <dgm:prSet phldrT="[Text]"/>
      <dgm:spPr/>
      <dgm:t>
        <a:bodyPr/>
        <a:lstStyle/>
        <a:p>
          <a:r>
            <a:rPr lang="en-US" dirty="0"/>
            <a:t>Afterschool/Summer Programs (L.E.A.P. Cadets, Crown and Shield Club</a:t>
          </a:r>
        </a:p>
      </dgm:t>
    </dgm:pt>
    <dgm:pt modelId="{C088AEBD-BE3B-46D4-A643-D3B0E5F0B547}" type="parTrans" cxnId="{596DFF29-3FBB-4D13-AE48-AF994434A45D}">
      <dgm:prSet/>
      <dgm:spPr/>
      <dgm:t>
        <a:bodyPr/>
        <a:lstStyle/>
        <a:p>
          <a:endParaRPr lang="en-US"/>
        </a:p>
      </dgm:t>
    </dgm:pt>
    <dgm:pt modelId="{6E39FC4F-BA0C-473E-85A6-448E5833B5D1}" type="sibTrans" cxnId="{596DFF29-3FBB-4D13-AE48-AF994434A45D}">
      <dgm:prSet/>
      <dgm:spPr/>
      <dgm:t>
        <a:bodyPr/>
        <a:lstStyle/>
        <a:p>
          <a:endParaRPr lang="en-US"/>
        </a:p>
      </dgm:t>
    </dgm:pt>
    <dgm:pt modelId="{912C32AF-BF04-4440-9042-474A6CEFDA40}">
      <dgm:prSet phldrT="[Text]"/>
      <dgm:spPr/>
      <dgm:t>
        <a:bodyPr/>
        <a:lstStyle/>
        <a:p>
          <a:endParaRPr lang="en-US" sz="1700" dirty="0"/>
        </a:p>
      </dgm:t>
    </dgm:pt>
    <dgm:pt modelId="{3635DC4C-9B8A-4717-BED3-569254264D49}" type="parTrans" cxnId="{38BDE66D-E89D-4229-98CF-204D02934EE1}">
      <dgm:prSet/>
      <dgm:spPr/>
      <dgm:t>
        <a:bodyPr/>
        <a:lstStyle/>
        <a:p>
          <a:endParaRPr lang="en-US"/>
        </a:p>
      </dgm:t>
    </dgm:pt>
    <dgm:pt modelId="{5A9A05D8-D6B7-46E7-BA5C-4B029A28EA0C}" type="sibTrans" cxnId="{38BDE66D-E89D-4229-98CF-204D02934EE1}">
      <dgm:prSet/>
      <dgm:spPr/>
      <dgm:t>
        <a:bodyPr/>
        <a:lstStyle/>
        <a:p>
          <a:endParaRPr lang="en-US"/>
        </a:p>
      </dgm:t>
    </dgm:pt>
    <dgm:pt modelId="{650218B4-4A64-4289-A477-29AB0B215699}">
      <dgm:prSet phldrT="[Text]" custT="1"/>
      <dgm:spPr/>
      <dgm:t>
        <a:bodyPr/>
        <a:lstStyle/>
        <a:p>
          <a:r>
            <a:rPr lang="en-US" sz="1800" dirty="0"/>
            <a:t>L.E.A.P. Attendance Program</a:t>
          </a:r>
        </a:p>
      </dgm:t>
    </dgm:pt>
    <dgm:pt modelId="{A0B6A3AB-47FE-4520-892F-2A20620509B6}" type="parTrans" cxnId="{C7324D9C-D679-4138-85FF-59BA8A92F566}">
      <dgm:prSet/>
      <dgm:spPr/>
      <dgm:t>
        <a:bodyPr/>
        <a:lstStyle/>
        <a:p>
          <a:endParaRPr lang="en-US"/>
        </a:p>
      </dgm:t>
    </dgm:pt>
    <dgm:pt modelId="{9C2327AD-43B3-4D6C-A1AE-7CE180903510}" type="sibTrans" cxnId="{C7324D9C-D679-4138-85FF-59BA8A92F566}">
      <dgm:prSet/>
      <dgm:spPr/>
      <dgm:t>
        <a:bodyPr/>
        <a:lstStyle/>
        <a:p>
          <a:endParaRPr lang="en-US"/>
        </a:p>
      </dgm:t>
    </dgm:pt>
    <dgm:pt modelId="{D39E3C6C-A6C1-4FBB-BD61-4A37F43E0C8A}">
      <dgm:prSet phldrT="[Text]" custT="1"/>
      <dgm:spPr/>
      <dgm:t>
        <a:bodyPr/>
        <a:lstStyle/>
        <a:p>
          <a:r>
            <a:rPr lang="en-US" sz="1800" dirty="0"/>
            <a:t>MOU Development</a:t>
          </a:r>
        </a:p>
      </dgm:t>
    </dgm:pt>
    <dgm:pt modelId="{D2438FE0-DB54-4BF3-8ED7-61E26679DB91}" type="parTrans" cxnId="{5843BA2F-9E2B-4CF3-8D0E-4348BDC46E66}">
      <dgm:prSet/>
      <dgm:spPr/>
      <dgm:t>
        <a:bodyPr/>
        <a:lstStyle/>
        <a:p>
          <a:endParaRPr lang="en-US"/>
        </a:p>
      </dgm:t>
    </dgm:pt>
    <dgm:pt modelId="{4DDD654C-7B55-4165-B785-75DBE5B955A5}" type="sibTrans" cxnId="{5843BA2F-9E2B-4CF3-8D0E-4348BDC46E66}">
      <dgm:prSet/>
      <dgm:spPr/>
      <dgm:t>
        <a:bodyPr/>
        <a:lstStyle/>
        <a:p>
          <a:endParaRPr lang="en-US"/>
        </a:p>
      </dgm:t>
    </dgm:pt>
    <dgm:pt modelId="{64A922F0-77C5-4E63-A3B7-D714FD3D8F8D}">
      <dgm:prSet phldrT="[Text]" custT="1"/>
      <dgm:spPr/>
      <dgm:t>
        <a:bodyPr/>
        <a:lstStyle/>
        <a:p>
          <a:r>
            <a:rPr lang="en-US" sz="1800" dirty="0"/>
            <a:t>Legislative Advocacy</a:t>
          </a:r>
        </a:p>
      </dgm:t>
    </dgm:pt>
    <dgm:pt modelId="{EA242953-F971-4AD2-85A8-38AB39CB8392}" type="parTrans" cxnId="{3C2934FE-21F3-4E60-828C-9211A5CE6EDB}">
      <dgm:prSet/>
      <dgm:spPr/>
      <dgm:t>
        <a:bodyPr/>
        <a:lstStyle/>
        <a:p>
          <a:endParaRPr lang="en-US"/>
        </a:p>
      </dgm:t>
    </dgm:pt>
    <dgm:pt modelId="{62D8E57D-E5E4-4276-BDBC-46461E8DC2C2}" type="sibTrans" cxnId="{3C2934FE-21F3-4E60-828C-9211A5CE6EDB}">
      <dgm:prSet/>
      <dgm:spPr/>
      <dgm:t>
        <a:bodyPr/>
        <a:lstStyle/>
        <a:p>
          <a:endParaRPr lang="en-US"/>
        </a:p>
      </dgm:t>
    </dgm:pt>
    <dgm:pt modelId="{0CBB0C38-3879-4531-8AD4-A63CD0E84F42}">
      <dgm:prSet phldrT="[Text]" custT="1"/>
      <dgm:spPr/>
      <dgm:t>
        <a:bodyPr/>
        <a:lstStyle/>
        <a:p>
          <a:r>
            <a:rPr lang="en-US" sz="1800" dirty="0"/>
            <a:t>Advocacy</a:t>
          </a:r>
        </a:p>
      </dgm:t>
    </dgm:pt>
    <dgm:pt modelId="{831ABFA0-7677-4B73-B24A-D6243D03BE0D}" type="parTrans" cxnId="{B40403D6-A86D-4ABC-8E5E-9FB0F0C2E3BA}">
      <dgm:prSet/>
      <dgm:spPr/>
      <dgm:t>
        <a:bodyPr/>
        <a:lstStyle/>
        <a:p>
          <a:endParaRPr lang="en-US"/>
        </a:p>
      </dgm:t>
    </dgm:pt>
    <dgm:pt modelId="{CC5341A1-ACBA-4F29-8817-3BCFFBB371BE}" type="sibTrans" cxnId="{B40403D6-A86D-4ABC-8E5E-9FB0F0C2E3BA}">
      <dgm:prSet/>
      <dgm:spPr/>
      <dgm:t>
        <a:bodyPr/>
        <a:lstStyle/>
        <a:p>
          <a:endParaRPr lang="en-US"/>
        </a:p>
      </dgm:t>
    </dgm:pt>
    <dgm:pt modelId="{D48354B9-59DF-47FB-BA8C-A782F13DFB12}">
      <dgm:prSet phldrT="[Text]" custT="1"/>
      <dgm:spPr/>
      <dgm:t>
        <a:bodyPr/>
        <a:lstStyle/>
        <a:p>
          <a:r>
            <a:rPr lang="en-US" sz="1800" dirty="0"/>
            <a:t>Models For Excellence in School-Based Policing – CLUES Model, Building an Effective SRO Position, Trauma Informed Approaches, Mental Health, Brain Development, Holistic Approaches</a:t>
          </a:r>
        </a:p>
      </dgm:t>
    </dgm:pt>
    <dgm:pt modelId="{E53B5DD5-5BA2-4B90-A95F-5664B335005F}" type="sibTrans" cxnId="{8F1FB8B9-81C3-45C1-B52D-255F219DCC31}">
      <dgm:prSet/>
      <dgm:spPr/>
      <dgm:t>
        <a:bodyPr/>
        <a:lstStyle/>
        <a:p>
          <a:endParaRPr lang="en-US"/>
        </a:p>
      </dgm:t>
    </dgm:pt>
    <dgm:pt modelId="{AD2E0D60-63F8-490B-BB1C-C65976ADAF5A}" type="parTrans" cxnId="{8F1FB8B9-81C3-45C1-B52D-255F219DCC31}">
      <dgm:prSet/>
      <dgm:spPr/>
      <dgm:t>
        <a:bodyPr/>
        <a:lstStyle/>
        <a:p>
          <a:endParaRPr lang="en-US"/>
        </a:p>
      </dgm:t>
    </dgm:pt>
    <dgm:pt modelId="{35E91587-46C9-43CD-9899-E360672E36CA}">
      <dgm:prSet phldrT="[Text]" custT="1"/>
      <dgm:spPr/>
      <dgm:t>
        <a:bodyPr/>
        <a:lstStyle/>
        <a:p>
          <a:r>
            <a:rPr lang="en-US" sz="1800" dirty="0"/>
            <a:t>Developing an Effective SRO Position and Police Partnership</a:t>
          </a:r>
        </a:p>
      </dgm:t>
    </dgm:pt>
    <dgm:pt modelId="{B68807F3-5400-4CDE-876E-57AB8138A18D}" type="parTrans" cxnId="{39766546-3392-43ED-AA85-0233C3F4D30B}">
      <dgm:prSet/>
      <dgm:spPr/>
      <dgm:t>
        <a:bodyPr/>
        <a:lstStyle/>
        <a:p>
          <a:endParaRPr lang="en-US"/>
        </a:p>
      </dgm:t>
    </dgm:pt>
    <dgm:pt modelId="{97B314E0-0E00-4086-B773-609677DFB120}" type="sibTrans" cxnId="{39766546-3392-43ED-AA85-0233C3F4D30B}">
      <dgm:prSet/>
      <dgm:spPr/>
      <dgm:t>
        <a:bodyPr/>
        <a:lstStyle/>
        <a:p>
          <a:endParaRPr lang="en-US"/>
        </a:p>
      </dgm:t>
    </dgm:pt>
    <dgm:pt modelId="{CF33619E-8F68-4DA0-B7C1-8016F123DC7E}">
      <dgm:prSet phldrT="[Text]"/>
      <dgm:spPr/>
      <dgm:t>
        <a:bodyPr/>
        <a:lstStyle/>
        <a:p>
          <a:endParaRPr lang="en-US" sz="1700" dirty="0"/>
        </a:p>
      </dgm:t>
    </dgm:pt>
    <dgm:pt modelId="{B826E6A8-50E4-4542-8167-CA001D1A0499}" type="parTrans" cxnId="{1C15E15A-A973-4448-B3D6-FA474D1F3F6A}">
      <dgm:prSet/>
      <dgm:spPr/>
      <dgm:t>
        <a:bodyPr/>
        <a:lstStyle/>
        <a:p>
          <a:endParaRPr lang="en-US"/>
        </a:p>
      </dgm:t>
    </dgm:pt>
    <dgm:pt modelId="{C22F34B0-1EEF-4D8D-B9CA-0899E8DD52C2}" type="sibTrans" cxnId="{1C15E15A-A973-4448-B3D6-FA474D1F3F6A}">
      <dgm:prSet/>
      <dgm:spPr/>
      <dgm:t>
        <a:bodyPr/>
        <a:lstStyle/>
        <a:p>
          <a:endParaRPr lang="en-US"/>
        </a:p>
      </dgm:t>
    </dgm:pt>
    <dgm:pt modelId="{C526837F-5833-4560-87DE-2BCABCEC9CD5}">
      <dgm:prSet phldrT="[Text]"/>
      <dgm:spPr/>
      <dgm:t>
        <a:bodyPr/>
        <a:lstStyle/>
        <a:p>
          <a:endParaRPr lang="en-US" dirty="0"/>
        </a:p>
      </dgm:t>
    </dgm:pt>
    <dgm:pt modelId="{FE9A79B0-3C8B-4716-A7D9-B7900876A490}" type="parTrans" cxnId="{107514E5-800B-456B-95BF-2FA914E1FD3E}">
      <dgm:prSet/>
      <dgm:spPr/>
      <dgm:t>
        <a:bodyPr/>
        <a:lstStyle/>
        <a:p>
          <a:endParaRPr lang="en-US"/>
        </a:p>
      </dgm:t>
    </dgm:pt>
    <dgm:pt modelId="{90408692-C44F-469B-8F41-C04E6AEA1393}" type="sibTrans" cxnId="{107514E5-800B-456B-95BF-2FA914E1FD3E}">
      <dgm:prSet/>
      <dgm:spPr/>
      <dgm:t>
        <a:bodyPr/>
        <a:lstStyle/>
        <a:p>
          <a:endParaRPr lang="en-US"/>
        </a:p>
      </dgm:t>
    </dgm:pt>
    <dgm:pt modelId="{C6C0092E-DEE4-4C29-B9AC-1C053F42EC5E}" type="pres">
      <dgm:prSet presAssocID="{31199D67-0D54-484E-B929-7F0374FF334A}" presName="linear" presStyleCnt="0">
        <dgm:presLayoutVars>
          <dgm:animLvl val="lvl"/>
          <dgm:resizeHandles val="exact"/>
        </dgm:presLayoutVars>
      </dgm:prSet>
      <dgm:spPr/>
    </dgm:pt>
    <dgm:pt modelId="{B026E4AF-CDC4-4BB6-8715-C06893EED1B7}" type="pres">
      <dgm:prSet presAssocID="{DB8F8C00-18A8-4A2A-AF2E-FCB988D984B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6F29F43-6B39-4AFB-A4B0-CA1BC6160929}" type="pres">
      <dgm:prSet presAssocID="{DB8F8C00-18A8-4A2A-AF2E-FCB988D984B5}" presName="childText" presStyleLbl="revTx" presStyleIdx="0" presStyleCnt="2">
        <dgm:presLayoutVars>
          <dgm:bulletEnabled val="1"/>
        </dgm:presLayoutVars>
      </dgm:prSet>
      <dgm:spPr/>
    </dgm:pt>
    <dgm:pt modelId="{FC9AD6BC-345D-4E62-A069-61DC49815C47}" type="pres">
      <dgm:prSet presAssocID="{667ACC3D-AE38-42D8-8BE7-7BC9AA130B6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5271DF9-6895-4860-91C6-51FB846FBAED}" type="pres">
      <dgm:prSet presAssocID="{667ACC3D-AE38-42D8-8BE7-7BC9AA130B60}" presName="childText" presStyleLbl="revTx" presStyleIdx="1" presStyleCnt="2" custScaleY="126352">
        <dgm:presLayoutVars>
          <dgm:bulletEnabled val="1"/>
        </dgm:presLayoutVars>
      </dgm:prSet>
      <dgm:spPr/>
    </dgm:pt>
  </dgm:ptLst>
  <dgm:cxnLst>
    <dgm:cxn modelId="{68C99005-045E-4A3D-ADE6-7C12E7B72FDD}" type="presOf" srcId="{152EB8B4-7726-4F35-A4DC-7FB10D39EB49}" destId="{A6F29F43-6B39-4AFB-A4B0-CA1BC6160929}" srcOrd="0" destOrd="4" presId="urn:microsoft.com/office/officeart/2005/8/layout/vList2"/>
    <dgm:cxn modelId="{20DB4F06-520C-49CE-89E6-8D15D2B56DDB}" srcId="{DB8F8C00-18A8-4A2A-AF2E-FCB988D984B5}" destId="{031ACBF2-5266-452C-99FD-EC3995A550E4}" srcOrd="2" destOrd="0" parTransId="{9176F2C7-D329-4368-85EC-683CE99770D5}" sibTransId="{6BDC8AD2-A0C1-4727-AA07-C8BF513F42C0}"/>
    <dgm:cxn modelId="{7E963015-DBD2-4D60-AB42-64092A921F30}" type="presOf" srcId="{D39E3C6C-A6C1-4FBB-BD61-4A37F43E0C8A}" destId="{C5271DF9-6895-4860-91C6-51FB846FBAED}" srcOrd="0" destOrd="5" presId="urn:microsoft.com/office/officeart/2005/8/layout/vList2"/>
    <dgm:cxn modelId="{C801071A-4598-4F61-931D-6AE1102340C8}" type="presOf" srcId="{99909A3A-B9C4-4B02-B827-8BE5060B48F3}" destId="{C5271DF9-6895-4860-91C6-51FB846FBAED}" srcOrd="0" destOrd="1" presId="urn:microsoft.com/office/officeart/2005/8/layout/vList2"/>
    <dgm:cxn modelId="{78CD6C27-8222-4B3F-8447-6066BA1C438E}" type="presOf" srcId="{35E91587-46C9-43CD-9899-E360672E36CA}" destId="{C5271DF9-6895-4860-91C6-51FB846FBAED}" srcOrd="0" destOrd="4" presId="urn:microsoft.com/office/officeart/2005/8/layout/vList2"/>
    <dgm:cxn modelId="{C870DB28-480A-4632-8216-35FB33E08A5D}" type="presOf" srcId="{9168FCBC-2846-4053-BAC5-F0ACA2C13BCD}" destId="{A6F29F43-6B39-4AFB-A4B0-CA1BC6160929}" srcOrd="0" destOrd="3" presId="urn:microsoft.com/office/officeart/2005/8/layout/vList2"/>
    <dgm:cxn modelId="{329E4429-64F5-4239-ACF5-849036406FAD}" type="presOf" srcId="{667ACC3D-AE38-42D8-8BE7-7BC9AA130B60}" destId="{FC9AD6BC-345D-4E62-A069-61DC49815C47}" srcOrd="0" destOrd="0" presId="urn:microsoft.com/office/officeart/2005/8/layout/vList2"/>
    <dgm:cxn modelId="{596DFF29-3FBB-4D13-AE48-AF994434A45D}" srcId="{DB8F8C00-18A8-4A2A-AF2E-FCB988D984B5}" destId="{9168FCBC-2846-4053-BAC5-F0ACA2C13BCD}" srcOrd="3" destOrd="0" parTransId="{C088AEBD-BE3B-46D4-A643-D3B0E5F0B547}" sibTransId="{6E39FC4F-BA0C-473E-85A6-448E5833B5D1}"/>
    <dgm:cxn modelId="{BCEB052B-5942-44EE-B21E-4B38BD6D92EA}" type="presOf" srcId="{CF33619E-8F68-4DA0-B7C1-8016F123DC7E}" destId="{C5271DF9-6895-4860-91C6-51FB846FBAED}" srcOrd="0" destOrd="0" presId="urn:microsoft.com/office/officeart/2005/8/layout/vList2"/>
    <dgm:cxn modelId="{5843BA2F-9E2B-4CF3-8D0E-4348BDC46E66}" srcId="{99909A3A-B9C4-4B02-B827-8BE5060B48F3}" destId="{D39E3C6C-A6C1-4FBB-BD61-4A37F43E0C8A}" srcOrd="3" destOrd="0" parTransId="{D2438FE0-DB54-4BF3-8ED7-61E26679DB91}" sibTransId="{4DDD654C-7B55-4165-B785-75DBE5B955A5}"/>
    <dgm:cxn modelId="{2EE1565D-AE6A-4D1F-81AC-0B3B308D6BDD}" type="presOf" srcId="{C526837F-5833-4560-87DE-2BCABCEC9CD5}" destId="{A6F29F43-6B39-4AFB-A4B0-CA1BC6160929}" srcOrd="0" destOrd="0" presId="urn:microsoft.com/office/officeart/2005/8/layout/vList2"/>
    <dgm:cxn modelId="{8A191241-0278-4D02-94B7-D130C2AB0B21}" type="presOf" srcId="{031ACBF2-5266-452C-99FD-EC3995A550E4}" destId="{A6F29F43-6B39-4AFB-A4B0-CA1BC6160929}" srcOrd="0" destOrd="2" presId="urn:microsoft.com/office/officeart/2005/8/layout/vList2"/>
    <dgm:cxn modelId="{39766546-3392-43ED-AA85-0233C3F4D30B}" srcId="{99909A3A-B9C4-4B02-B827-8BE5060B48F3}" destId="{35E91587-46C9-43CD-9899-E360672E36CA}" srcOrd="2" destOrd="0" parTransId="{B68807F3-5400-4CDE-876E-57AB8138A18D}" sibTransId="{97B314E0-0E00-4086-B773-609677DFB120}"/>
    <dgm:cxn modelId="{D727486D-FE09-4EE3-BB9B-052BDC1641B1}" srcId="{DB8F8C00-18A8-4A2A-AF2E-FCB988D984B5}" destId="{1692D807-0E60-412E-B26E-692633DE2D3A}" srcOrd="1" destOrd="0" parTransId="{BD468CE3-CFAA-4CEB-8B95-F99803695C64}" sibTransId="{0B2684A3-439C-4BF6-BC60-773337D92039}"/>
    <dgm:cxn modelId="{38BDE66D-E89D-4229-98CF-204D02934EE1}" srcId="{667ACC3D-AE38-42D8-8BE7-7BC9AA130B60}" destId="{912C32AF-BF04-4440-9042-474A6CEFDA40}" srcOrd="2" destOrd="0" parTransId="{3635DC4C-9B8A-4717-BED3-569254264D49}" sibTransId="{5A9A05D8-D6B7-46E7-BA5C-4B029A28EA0C}"/>
    <dgm:cxn modelId="{DDB4CC6F-64C8-4A1C-8791-C27D408DC7A7}" srcId="{31199D67-0D54-484E-B929-7F0374FF334A}" destId="{667ACC3D-AE38-42D8-8BE7-7BC9AA130B60}" srcOrd="1" destOrd="0" parTransId="{B606D7D4-04BA-44B1-BF36-EB3BB1DE5A13}" sibTransId="{1925A798-08C3-4909-A30D-D251529DC285}"/>
    <dgm:cxn modelId="{4C7A6B51-5441-4030-A25F-4D36D0C0DCDE}" type="presOf" srcId="{D48354B9-59DF-47FB-BA8C-A782F13DFB12}" destId="{C5271DF9-6895-4860-91C6-51FB846FBAED}" srcOrd="0" destOrd="2" presId="urn:microsoft.com/office/officeart/2005/8/layout/vList2"/>
    <dgm:cxn modelId="{1C15E15A-A973-4448-B3D6-FA474D1F3F6A}" srcId="{667ACC3D-AE38-42D8-8BE7-7BC9AA130B60}" destId="{CF33619E-8F68-4DA0-B7C1-8016F123DC7E}" srcOrd="0" destOrd="0" parTransId="{B826E6A8-50E4-4542-8167-CA001D1A0499}" sibTransId="{C22F34B0-1EEF-4D8D-B9CA-0899E8DD52C2}"/>
    <dgm:cxn modelId="{18611E8B-6565-40AD-938C-E0AA8A488B87}" type="presOf" srcId="{1692D807-0E60-412E-B26E-692633DE2D3A}" destId="{A6F29F43-6B39-4AFB-A4B0-CA1BC6160929}" srcOrd="0" destOrd="1" presId="urn:microsoft.com/office/officeart/2005/8/layout/vList2"/>
    <dgm:cxn modelId="{E94C048E-486B-4F9B-BB97-E4D1D1C6C8BD}" srcId="{31199D67-0D54-484E-B929-7F0374FF334A}" destId="{DB8F8C00-18A8-4A2A-AF2E-FCB988D984B5}" srcOrd="0" destOrd="0" parTransId="{055D2B7B-6FFB-4CED-90F0-E3086A0795A5}" sibTransId="{9E0554AB-1F34-4B68-BC95-94C614C6D1AF}"/>
    <dgm:cxn modelId="{6DF7B298-A9F3-4DC0-B4BE-3A89B45CA505}" srcId="{667ACC3D-AE38-42D8-8BE7-7BC9AA130B60}" destId="{99909A3A-B9C4-4B02-B827-8BE5060B48F3}" srcOrd="1" destOrd="0" parTransId="{B86964FA-FA24-40B8-AFD6-1210F4491C22}" sibTransId="{EAB959BB-011E-4BEB-A06A-EE47CEAB64A5}"/>
    <dgm:cxn modelId="{C7324D9C-D679-4138-85FF-59BA8A92F566}" srcId="{99909A3A-B9C4-4B02-B827-8BE5060B48F3}" destId="{650218B4-4A64-4289-A477-29AB0B215699}" srcOrd="1" destOrd="0" parTransId="{A0B6A3AB-47FE-4520-892F-2A20620509B6}" sibTransId="{9C2327AD-43B3-4D6C-A1AE-7CE180903510}"/>
    <dgm:cxn modelId="{CE379A9C-1244-48DA-98E8-19AE5C7A56DC}" type="presOf" srcId="{912C32AF-BF04-4440-9042-474A6CEFDA40}" destId="{C5271DF9-6895-4860-91C6-51FB846FBAED}" srcOrd="0" destOrd="8" presId="urn:microsoft.com/office/officeart/2005/8/layout/vList2"/>
    <dgm:cxn modelId="{4A1761AF-14CE-485A-9519-1DCCF75AE45A}" type="presOf" srcId="{64A922F0-77C5-4E63-A3B7-D714FD3D8F8D}" destId="{C5271DF9-6895-4860-91C6-51FB846FBAED}" srcOrd="0" destOrd="7" presId="urn:microsoft.com/office/officeart/2005/8/layout/vList2"/>
    <dgm:cxn modelId="{4A6720B7-023B-48C7-9313-D03A976632F4}" type="presOf" srcId="{0CBB0C38-3879-4531-8AD4-A63CD0E84F42}" destId="{C5271DF9-6895-4860-91C6-51FB846FBAED}" srcOrd="0" destOrd="6" presId="urn:microsoft.com/office/officeart/2005/8/layout/vList2"/>
    <dgm:cxn modelId="{AE2588B9-1002-46DC-9BC8-D6A19611B70F}" type="presOf" srcId="{DB8F8C00-18A8-4A2A-AF2E-FCB988D984B5}" destId="{B026E4AF-CDC4-4BB6-8715-C06893EED1B7}" srcOrd="0" destOrd="0" presId="urn:microsoft.com/office/officeart/2005/8/layout/vList2"/>
    <dgm:cxn modelId="{8F1FB8B9-81C3-45C1-B52D-255F219DCC31}" srcId="{99909A3A-B9C4-4B02-B827-8BE5060B48F3}" destId="{D48354B9-59DF-47FB-BA8C-A782F13DFB12}" srcOrd="0" destOrd="0" parTransId="{AD2E0D60-63F8-490B-BB1C-C65976ADAF5A}" sibTransId="{E53B5DD5-5BA2-4B90-A95F-5664B335005F}"/>
    <dgm:cxn modelId="{AEC9DEC9-CFE2-44FE-AF44-11E046001038}" type="presOf" srcId="{650218B4-4A64-4289-A477-29AB0B215699}" destId="{C5271DF9-6895-4860-91C6-51FB846FBAED}" srcOrd="0" destOrd="3" presId="urn:microsoft.com/office/officeart/2005/8/layout/vList2"/>
    <dgm:cxn modelId="{C5B89DD4-2298-43AB-BF2E-6F468DFF8F2A}" srcId="{DB8F8C00-18A8-4A2A-AF2E-FCB988D984B5}" destId="{152EB8B4-7726-4F35-A4DC-7FB10D39EB49}" srcOrd="4" destOrd="0" parTransId="{C64319E0-B3C7-4EBA-85E8-79DC95563F6A}" sibTransId="{AE767A33-67EF-456A-B1B4-90A3662673D5}"/>
    <dgm:cxn modelId="{B40403D6-A86D-4ABC-8E5E-9FB0F0C2E3BA}" srcId="{99909A3A-B9C4-4B02-B827-8BE5060B48F3}" destId="{0CBB0C38-3879-4531-8AD4-A63CD0E84F42}" srcOrd="4" destOrd="0" parTransId="{831ABFA0-7677-4B73-B24A-D6243D03BE0D}" sibTransId="{CC5341A1-ACBA-4F29-8817-3BCFFBB371BE}"/>
    <dgm:cxn modelId="{107514E5-800B-456B-95BF-2FA914E1FD3E}" srcId="{DB8F8C00-18A8-4A2A-AF2E-FCB988D984B5}" destId="{C526837F-5833-4560-87DE-2BCABCEC9CD5}" srcOrd="0" destOrd="0" parTransId="{FE9A79B0-3C8B-4716-A7D9-B7900876A490}" sibTransId="{90408692-C44F-469B-8F41-C04E6AEA1393}"/>
    <dgm:cxn modelId="{0A9469E6-D96E-401D-B679-7AD74E253AE1}" type="presOf" srcId="{31199D67-0D54-484E-B929-7F0374FF334A}" destId="{C6C0092E-DEE4-4C29-B9AC-1C053F42EC5E}" srcOrd="0" destOrd="0" presId="urn:microsoft.com/office/officeart/2005/8/layout/vList2"/>
    <dgm:cxn modelId="{3C2934FE-21F3-4E60-828C-9211A5CE6EDB}" srcId="{99909A3A-B9C4-4B02-B827-8BE5060B48F3}" destId="{64A922F0-77C5-4E63-A3B7-D714FD3D8F8D}" srcOrd="5" destOrd="0" parTransId="{EA242953-F971-4AD2-85A8-38AB39CB8392}" sibTransId="{62D8E57D-E5E4-4276-BDBC-46461E8DC2C2}"/>
    <dgm:cxn modelId="{AC87676A-3D2C-44A2-9174-C131A9C35893}" type="presParOf" srcId="{C6C0092E-DEE4-4C29-B9AC-1C053F42EC5E}" destId="{B026E4AF-CDC4-4BB6-8715-C06893EED1B7}" srcOrd="0" destOrd="0" presId="urn:microsoft.com/office/officeart/2005/8/layout/vList2"/>
    <dgm:cxn modelId="{963A97AA-F19C-4C7E-8279-CE2A0C382543}" type="presParOf" srcId="{C6C0092E-DEE4-4C29-B9AC-1C053F42EC5E}" destId="{A6F29F43-6B39-4AFB-A4B0-CA1BC6160929}" srcOrd="1" destOrd="0" presId="urn:microsoft.com/office/officeart/2005/8/layout/vList2"/>
    <dgm:cxn modelId="{720B1795-6258-48D5-80D0-366CF05622A7}" type="presParOf" srcId="{C6C0092E-DEE4-4C29-B9AC-1C053F42EC5E}" destId="{FC9AD6BC-345D-4E62-A069-61DC49815C47}" srcOrd="2" destOrd="0" presId="urn:microsoft.com/office/officeart/2005/8/layout/vList2"/>
    <dgm:cxn modelId="{4566F323-B608-46A9-989B-1BBAC9EC16DF}" type="presParOf" srcId="{C6C0092E-DEE4-4C29-B9AC-1C053F42EC5E}" destId="{C5271DF9-6895-4860-91C6-51FB846FBAE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44E803-5476-4F61-8D2D-A253AEE0FD3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279158-821C-4474-9320-F84C4ED309AD}">
      <dgm:prSet phldrT="[Text]"/>
      <dgm:spPr/>
      <dgm:t>
        <a:bodyPr/>
        <a:lstStyle/>
        <a:p>
          <a:r>
            <a:rPr lang="en-US" dirty="0"/>
            <a:t>SRO</a:t>
          </a:r>
        </a:p>
      </dgm:t>
    </dgm:pt>
    <dgm:pt modelId="{58E67C23-F1C7-4C38-A29E-3370B21E0631}" type="parTrans" cxnId="{EC02138A-F0FC-4E57-86F9-CE6A63743CFE}">
      <dgm:prSet/>
      <dgm:spPr/>
      <dgm:t>
        <a:bodyPr/>
        <a:lstStyle/>
        <a:p>
          <a:endParaRPr lang="en-US"/>
        </a:p>
      </dgm:t>
    </dgm:pt>
    <dgm:pt modelId="{A826B6DB-E14A-4A3C-823C-947D3FF679A8}" type="sibTrans" cxnId="{EC02138A-F0FC-4E57-86F9-CE6A63743CFE}">
      <dgm:prSet/>
      <dgm:spPr/>
      <dgm:t>
        <a:bodyPr/>
        <a:lstStyle/>
        <a:p>
          <a:endParaRPr lang="en-US"/>
        </a:p>
      </dgm:t>
    </dgm:pt>
    <dgm:pt modelId="{D96EF762-EA88-45CC-BE2B-2FA655DC5B71}">
      <dgm:prSet phldrT="[Text]"/>
      <dgm:spPr/>
      <dgm:t>
        <a:bodyPr/>
        <a:lstStyle/>
        <a:p>
          <a:r>
            <a:rPr lang="en-US" dirty="0"/>
            <a:t>Safety</a:t>
          </a:r>
        </a:p>
      </dgm:t>
    </dgm:pt>
    <dgm:pt modelId="{EE9CEC33-C169-468E-A977-01CCE9C80CE5}" type="parTrans" cxnId="{BEA6F5AB-C420-4BF6-B1E4-2B9523DF2D63}">
      <dgm:prSet/>
      <dgm:spPr/>
      <dgm:t>
        <a:bodyPr/>
        <a:lstStyle/>
        <a:p>
          <a:endParaRPr lang="en-US"/>
        </a:p>
      </dgm:t>
    </dgm:pt>
    <dgm:pt modelId="{6394F4E4-F67A-44E8-ADD8-BF90B6D5000A}" type="sibTrans" cxnId="{BEA6F5AB-C420-4BF6-B1E4-2B9523DF2D63}">
      <dgm:prSet/>
      <dgm:spPr/>
      <dgm:t>
        <a:bodyPr/>
        <a:lstStyle/>
        <a:p>
          <a:endParaRPr lang="en-US"/>
        </a:p>
      </dgm:t>
    </dgm:pt>
    <dgm:pt modelId="{96F1C1A7-6A8A-4D3C-9084-415D24E95889}">
      <dgm:prSet phldrT="[Text]"/>
      <dgm:spPr/>
      <dgm:t>
        <a:bodyPr/>
        <a:lstStyle/>
        <a:p>
          <a:r>
            <a:rPr lang="en-US" dirty="0"/>
            <a:t>Community</a:t>
          </a:r>
        </a:p>
        <a:p>
          <a:r>
            <a:rPr lang="en-US" dirty="0"/>
            <a:t>Outreach</a:t>
          </a:r>
        </a:p>
      </dgm:t>
    </dgm:pt>
    <dgm:pt modelId="{C0D08A16-6455-45CE-8A29-85DD3CA8B5D5}" type="parTrans" cxnId="{48671C97-CA8E-4121-8D61-250A58BDAF85}">
      <dgm:prSet/>
      <dgm:spPr/>
      <dgm:t>
        <a:bodyPr/>
        <a:lstStyle/>
        <a:p>
          <a:endParaRPr lang="en-US"/>
        </a:p>
      </dgm:t>
    </dgm:pt>
    <dgm:pt modelId="{DB20DC99-A381-4804-9C22-4DEA44C7E284}" type="sibTrans" cxnId="{48671C97-CA8E-4121-8D61-250A58BDAF85}">
      <dgm:prSet/>
      <dgm:spPr/>
      <dgm:t>
        <a:bodyPr/>
        <a:lstStyle/>
        <a:p>
          <a:endParaRPr lang="en-US"/>
        </a:p>
      </dgm:t>
    </dgm:pt>
    <dgm:pt modelId="{EB978887-F95A-478C-94C8-9D1470353A09}">
      <dgm:prSet phldrT="[Text]"/>
      <dgm:spPr/>
      <dgm:t>
        <a:bodyPr/>
        <a:lstStyle/>
        <a:p>
          <a:r>
            <a:rPr lang="en-US" dirty="0"/>
            <a:t>Climate</a:t>
          </a:r>
        </a:p>
      </dgm:t>
    </dgm:pt>
    <dgm:pt modelId="{EECAE51F-0C1C-4D69-8765-F0CC8D461C03}" type="parTrans" cxnId="{EC5B0997-2BCE-4833-BC53-5E56265BE261}">
      <dgm:prSet/>
      <dgm:spPr/>
      <dgm:t>
        <a:bodyPr/>
        <a:lstStyle/>
        <a:p>
          <a:endParaRPr lang="en-US"/>
        </a:p>
      </dgm:t>
    </dgm:pt>
    <dgm:pt modelId="{D176BFF1-E7FD-4D0A-87E3-7BB760CDA0B4}" type="sibTrans" cxnId="{EC5B0997-2BCE-4833-BC53-5E56265BE261}">
      <dgm:prSet/>
      <dgm:spPr/>
      <dgm:t>
        <a:bodyPr/>
        <a:lstStyle/>
        <a:p>
          <a:endParaRPr lang="en-US"/>
        </a:p>
      </dgm:t>
    </dgm:pt>
    <dgm:pt modelId="{62119CA1-EDEC-44FA-8EDD-482A00145A2C}" type="pres">
      <dgm:prSet presAssocID="{9944E803-5476-4F61-8D2D-A253AEE0FD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13E598-ACEF-4BC3-A07F-B708BD64BC8F}" type="pres">
      <dgm:prSet presAssocID="{07279158-821C-4474-9320-F84C4ED309AD}" presName="hierRoot1" presStyleCnt="0">
        <dgm:presLayoutVars>
          <dgm:hierBranch val="init"/>
        </dgm:presLayoutVars>
      </dgm:prSet>
      <dgm:spPr/>
    </dgm:pt>
    <dgm:pt modelId="{9970CA64-1B6C-441A-AF3A-4ADF8BEF3DA5}" type="pres">
      <dgm:prSet presAssocID="{07279158-821C-4474-9320-F84C4ED309AD}" presName="rootComposite1" presStyleCnt="0"/>
      <dgm:spPr/>
    </dgm:pt>
    <dgm:pt modelId="{8ADDF3B4-C241-41DD-B392-F991CCB1BF36}" type="pres">
      <dgm:prSet presAssocID="{07279158-821C-4474-9320-F84C4ED309AD}" presName="rootText1" presStyleLbl="node0" presStyleIdx="0" presStyleCnt="1">
        <dgm:presLayoutVars>
          <dgm:chPref val="3"/>
        </dgm:presLayoutVars>
      </dgm:prSet>
      <dgm:spPr/>
    </dgm:pt>
    <dgm:pt modelId="{2E0BBBD7-BF54-49B2-8353-08D71E100208}" type="pres">
      <dgm:prSet presAssocID="{07279158-821C-4474-9320-F84C4ED309AD}" presName="rootConnector1" presStyleLbl="node1" presStyleIdx="0" presStyleCnt="0"/>
      <dgm:spPr/>
    </dgm:pt>
    <dgm:pt modelId="{B5110A67-A44D-4195-A0E1-6ADA5780B7BC}" type="pres">
      <dgm:prSet presAssocID="{07279158-821C-4474-9320-F84C4ED309AD}" presName="hierChild2" presStyleCnt="0"/>
      <dgm:spPr/>
    </dgm:pt>
    <dgm:pt modelId="{81C3C8DB-B2DD-4D9B-8989-FC10A30AD361}" type="pres">
      <dgm:prSet presAssocID="{EE9CEC33-C169-468E-A977-01CCE9C80CE5}" presName="Name37" presStyleLbl="parChTrans1D2" presStyleIdx="0" presStyleCnt="3"/>
      <dgm:spPr/>
    </dgm:pt>
    <dgm:pt modelId="{DA5CA6D6-5EDA-4C2D-8704-698FCC575C5A}" type="pres">
      <dgm:prSet presAssocID="{D96EF762-EA88-45CC-BE2B-2FA655DC5B71}" presName="hierRoot2" presStyleCnt="0">
        <dgm:presLayoutVars>
          <dgm:hierBranch val="init"/>
        </dgm:presLayoutVars>
      </dgm:prSet>
      <dgm:spPr/>
    </dgm:pt>
    <dgm:pt modelId="{15CD224E-A9F6-434F-BD62-62AC118490FF}" type="pres">
      <dgm:prSet presAssocID="{D96EF762-EA88-45CC-BE2B-2FA655DC5B71}" presName="rootComposite" presStyleCnt="0"/>
      <dgm:spPr/>
    </dgm:pt>
    <dgm:pt modelId="{59C0A44F-9B53-4166-AEA6-6746359FC1F2}" type="pres">
      <dgm:prSet presAssocID="{D96EF762-EA88-45CC-BE2B-2FA655DC5B71}" presName="rootText" presStyleLbl="node2" presStyleIdx="0" presStyleCnt="3">
        <dgm:presLayoutVars>
          <dgm:chPref val="3"/>
        </dgm:presLayoutVars>
      </dgm:prSet>
      <dgm:spPr/>
    </dgm:pt>
    <dgm:pt modelId="{314A3CD1-76A3-49A1-B022-D4BA9903E8B8}" type="pres">
      <dgm:prSet presAssocID="{D96EF762-EA88-45CC-BE2B-2FA655DC5B71}" presName="rootConnector" presStyleLbl="node2" presStyleIdx="0" presStyleCnt="3"/>
      <dgm:spPr/>
    </dgm:pt>
    <dgm:pt modelId="{8E8E4C3F-413D-4C18-8FAB-1BBDCF038A7E}" type="pres">
      <dgm:prSet presAssocID="{D96EF762-EA88-45CC-BE2B-2FA655DC5B71}" presName="hierChild4" presStyleCnt="0"/>
      <dgm:spPr/>
    </dgm:pt>
    <dgm:pt modelId="{CC16A91C-4C43-4171-AE2C-011CFA93626C}" type="pres">
      <dgm:prSet presAssocID="{D96EF762-EA88-45CC-BE2B-2FA655DC5B71}" presName="hierChild5" presStyleCnt="0"/>
      <dgm:spPr/>
    </dgm:pt>
    <dgm:pt modelId="{C7418502-553C-4D22-809A-7D7A72E3DAD6}" type="pres">
      <dgm:prSet presAssocID="{C0D08A16-6455-45CE-8A29-85DD3CA8B5D5}" presName="Name37" presStyleLbl="parChTrans1D2" presStyleIdx="1" presStyleCnt="3"/>
      <dgm:spPr/>
    </dgm:pt>
    <dgm:pt modelId="{D0D91952-44B5-4B93-8FD9-642FB01EB317}" type="pres">
      <dgm:prSet presAssocID="{96F1C1A7-6A8A-4D3C-9084-415D24E95889}" presName="hierRoot2" presStyleCnt="0">
        <dgm:presLayoutVars>
          <dgm:hierBranch val="init"/>
        </dgm:presLayoutVars>
      </dgm:prSet>
      <dgm:spPr/>
    </dgm:pt>
    <dgm:pt modelId="{DF1A5625-35EA-41E2-863E-A228EB762DB6}" type="pres">
      <dgm:prSet presAssocID="{96F1C1A7-6A8A-4D3C-9084-415D24E95889}" presName="rootComposite" presStyleCnt="0"/>
      <dgm:spPr/>
    </dgm:pt>
    <dgm:pt modelId="{1B84621D-A4F1-40BC-90A4-9C5470FC3930}" type="pres">
      <dgm:prSet presAssocID="{96F1C1A7-6A8A-4D3C-9084-415D24E95889}" presName="rootText" presStyleLbl="node2" presStyleIdx="1" presStyleCnt="3">
        <dgm:presLayoutVars>
          <dgm:chPref val="3"/>
        </dgm:presLayoutVars>
      </dgm:prSet>
      <dgm:spPr/>
    </dgm:pt>
    <dgm:pt modelId="{4692F9F4-8715-462B-BED2-2B344D288632}" type="pres">
      <dgm:prSet presAssocID="{96F1C1A7-6A8A-4D3C-9084-415D24E95889}" presName="rootConnector" presStyleLbl="node2" presStyleIdx="1" presStyleCnt="3"/>
      <dgm:spPr/>
    </dgm:pt>
    <dgm:pt modelId="{55400BD3-102B-4F9B-B243-F5192BF1BCB7}" type="pres">
      <dgm:prSet presAssocID="{96F1C1A7-6A8A-4D3C-9084-415D24E95889}" presName="hierChild4" presStyleCnt="0"/>
      <dgm:spPr/>
    </dgm:pt>
    <dgm:pt modelId="{070522DB-D207-4686-BD85-98C0351724D7}" type="pres">
      <dgm:prSet presAssocID="{96F1C1A7-6A8A-4D3C-9084-415D24E95889}" presName="hierChild5" presStyleCnt="0"/>
      <dgm:spPr/>
    </dgm:pt>
    <dgm:pt modelId="{DF2ED546-D8B2-42C9-B7AE-1AD8437C9C8C}" type="pres">
      <dgm:prSet presAssocID="{EECAE51F-0C1C-4D69-8765-F0CC8D461C03}" presName="Name37" presStyleLbl="parChTrans1D2" presStyleIdx="2" presStyleCnt="3"/>
      <dgm:spPr/>
    </dgm:pt>
    <dgm:pt modelId="{5A55DA96-E99B-4865-80EF-EDEFBA85A571}" type="pres">
      <dgm:prSet presAssocID="{EB978887-F95A-478C-94C8-9D1470353A09}" presName="hierRoot2" presStyleCnt="0">
        <dgm:presLayoutVars>
          <dgm:hierBranch val="init"/>
        </dgm:presLayoutVars>
      </dgm:prSet>
      <dgm:spPr/>
    </dgm:pt>
    <dgm:pt modelId="{397CB29E-938B-4FFD-86DA-53DE300CD113}" type="pres">
      <dgm:prSet presAssocID="{EB978887-F95A-478C-94C8-9D1470353A09}" presName="rootComposite" presStyleCnt="0"/>
      <dgm:spPr/>
    </dgm:pt>
    <dgm:pt modelId="{12D79A30-1D94-4908-A24A-F66D96607173}" type="pres">
      <dgm:prSet presAssocID="{EB978887-F95A-478C-94C8-9D1470353A09}" presName="rootText" presStyleLbl="node2" presStyleIdx="2" presStyleCnt="3">
        <dgm:presLayoutVars>
          <dgm:chPref val="3"/>
        </dgm:presLayoutVars>
      </dgm:prSet>
      <dgm:spPr/>
    </dgm:pt>
    <dgm:pt modelId="{549526A1-0F55-4E1A-9114-5925BAD874ED}" type="pres">
      <dgm:prSet presAssocID="{EB978887-F95A-478C-94C8-9D1470353A09}" presName="rootConnector" presStyleLbl="node2" presStyleIdx="2" presStyleCnt="3"/>
      <dgm:spPr/>
    </dgm:pt>
    <dgm:pt modelId="{9391077E-744C-4482-8D5C-3E072ADCC69A}" type="pres">
      <dgm:prSet presAssocID="{EB978887-F95A-478C-94C8-9D1470353A09}" presName="hierChild4" presStyleCnt="0"/>
      <dgm:spPr/>
    </dgm:pt>
    <dgm:pt modelId="{B75F467D-3827-4D23-A50B-8ECACCD64618}" type="pres">
      <dgm:prSet presAssocID="{EB978887-F95A-478C-94C8-9D1470353A09}" presName="hierChild5" presStyleCnt="0"/>
      <dgm:spPr/>
    </dgm:pt>
    <dgm:pt modelId="{F931FFA2-EE08-4BB9-921A-D42D9AE7B7DB}" type="pres">
      <dgm:prSet presAssocID="{07279158-821C-4474-9320-F84C4ED309AD}" presName="hierChild3" presStyleCnt="0"/>
      <dgm:spPr/>
    </dgm:pt>
  </dgm:ptLst>
  <dgm:cxnLst>
    <dgm:cxn modelId="{A1E2ED0C-2B96-4052-AD4F-CE262E1CAEEB}" type="presOf" srcId="{07279158-821C-4474-9320-F84C4ED309AD}" destId="{2E0BBBD7-BF54-49B2-8353-08D71E100208}" srcOrd="1" destOrd="0" presId="urn:microsoft.com/office/officeart/2005/8/layout/orgChart1"/>
    <dgm:cxn modelId="{E06D6F1C-C485-4BF2-96DB-9960DA0487A1}" type="presOf" srcId="{96F1C1A7-6A8A-4D3C-9084-415D24E95889}" destId="{4692F9F4-8715-462B-BED2-2B344D288632}" srcOrd="1" destOrd="0" presId="urn:microsoft.com/office/officeart/2005/8/layout/orgChart1"/>
    <dgm:cxn modelId="{36320923-7891-402F-A3E5-1E713CBFBAEB}" type="presOf" srcId="{D96EF762-EA88-45CC-BE2B-2FA655DC5B71}" destId="{314A3CD1-76A3-49A1-B022-D4BA9903E8B8}" srcOrd="1" destOrd="0" presId="urn:microsoft.com/office/officeart/2005/8/layout/orgChart1"/>
    <dgm:cxn modelId="{C4FB7427-9D0F-44C9-A6C1-01A350D98ADE}" type="presOf" srcId="{EB978887-F95A-478C-94C8-9D1470353A09}" destId="{549526A1-0F55-4E1A-9114-5925BAD874ED}" srcOrd="1" destOrd="0" presId="urn:microsoft.com/office/officeart/2005/8/layout/orgChart1"/>
    <dgm:cxn modelId="{7282BA45-FC2D-41DF-A581-B4E8530CFD3E}" type="presOf" srcId="{C0D08A16-6455-45CE-8A29-85DD3CA8B5D5}" destId="{C7418502-553C-4D22-809A-7D7A72E3DAD6}" srcOrd="0" destOrd="0" presId="urn:microsoft.com/office/officeart/2005/8/layout/orgChart1"/>
    <dgm:cxn modelId="{87EF1151-40D8-4B39-927A-09764A622C06}" type="presOf" srcId="{EE9CEC33-C169-468E-A977-01CCE9C80CE5}" destId="{81C3C8DB-B2DD-4D9B-8989-FC10A30AD361}" srcOrd="0" destOrd="0" presId="urn:microsoft.com/office/officeart/2005/8/layout/orgChart1"/>
    <dgm:cxn modelId="{3506A97C-A5D0-49E7-95E2-DD7E058EAA7B}" type="presOf" srcId="{07279158-821C-4474-9320-F84C4ED309AD}" destId="{8ADDF3B4-C241-41DD-B392-F991CCB1BF36}" srcOrd="0" destOrd="0" presId="urn:microsoft.com/office/officeart/2005/8/layout/orgChart1"/>
    <dgm:cxn modelId="{8BAC067F-A098-46DA-A9D5-D4D7E2EA3BCB}" type="presOf" srcId="{EECAE51F-0C1C-4D69-8765-F0CC8D461C03}" destId="{DF2ED546-D8B2-42C9-B7AE-1AD8437C9C8C}" srcOrd="0" destOrd="0" presId="urn:microsoft.com/office/officeart/2005/8/layout/orgChart1"/>
    <dgm:cxn modelId="{EC02138A-F0FC-4E57-86F9-CE6A63743CFE}" srcId="{9944E803-5476-4F61-8D2D-A253AEE0FD31}" destId="{07279158-821C-4474-9320-F84C4ED309AD}" srcOrd="0" destOrd="0" parTransId="{58E67C23-F1C7-4C38-A29E-3370B21E0631}" sibTransId="{A826B6DB-E14A-4A3C-823C-947D3FF679A8}"/>
    <dgm:cxn modelId="{84B1698A-F11E-4EB4-BB3D-AB35D0CB9215}" type="presOf" srcId="{9944E803-5476-4F61-8D2D-A253AEE0FD31}" destId="{62119CA1-EDEC-44FA-8EDD-482A00145A2C}" srcOrd="0" destOrd="0" presId="urn:microsoft.com/office/officeart/2005/8/layout/orgChart1"/>
    <dgm:cxn modelId="{EC5B0997-2BCE-4833-BC53-5E56265BE261}" srcId="{07279158-821C-4474-9320-F84C4ED309AD}" destId="{EB978887-F95A-478C-94C8-9D1470353A09}" srcOrd="2" destOrd="0" parTransId="{EECAE51F-0C1C-4D69-8765-F0CC8D461C03}" sibTransId="{D176BFF1-E7FD-4D0A-87E3-7BB760CDA0B4}"/>
    <dgm:cxn modelId="{48671C97-CA8E-4121-8D61-250A58BDAF85}" srcId="{07279158-821C-4474-9320-F84C4ED309AD}" destId="{96F1C1A7-6A8A-4D3C-9084-415D24E95889}" srcOrd="1" destOrd="0" parTransId="{C0D08A16-6455-45CE-8A29-85DD3CA8B5D5}" sibTransId="{DB20DC99-A381-4804-9C22-4DEA44C7E284}"/>
    <dgm:cxn modelId="{BEA6F5AB-C420-4BF6-B1E4-2B9523DF2D63}" srcId="{07279158-821C-4474-9320-F84C4ED309AD}" destId="{D96EF762-EA88-45CC-BE2B-2FA655DC5B71}" srcOrd="0" destOrd="0" parTransId="{EE9CEC33-C169-468E-A977-01CCE9C80CE5}" sibTransId="{6394F4E4-F67A-44E8-ADD8-BF90B6D5000A}"/>
    <dgm:cxn modelId="{770E2DD2-A0B5-4261-AF77-CD4F5AF4757C}" type="presOf" srcId="{EB978887-F95A-478C-94C8-9D1470353A09}" destId="{12D79A30-1D94-4908-A24A-F66D96607173}" srcOrd="0" destOrd="0" presId="urn:microsoft.com/office/officeart/2005/8/layout/orgChart1"/>
    <dgm:cxn modelId="{19B823DA-586A-4699-88F9-6A20BCBF294A}" type="presOf" srcId="{96F1C1A7-6A8A-4D3C-9084-415D24E95889}" destId="{1B84621D-A4F1-40BC-90A4-9C5470FC3930}" srcOrd="0" destOrd="0" presId="urn:microsoft.com/office/officeart/2005/8/layout/orgChart1"/>
    <dgm:cxn modelId="{48652FF9-C762-4BA0-9406-022AC5B3CFD9}" type="presOf" srcId="{D96EF762-EA88-45CC-BE2B-2FA655DC5B71}" destId="{59C0A44F-9B53-4166-AEA6-6746359FC1F2}" srcOrd="0" destOrd="0" presId="urn:microsoft.com/office/officeart/2005/8/layout/orgChart1"/>
    <dgm:cxn modelId="{E8827EED-C4DE-4015-A212-B6715179186E}" type="presParOf" srcId="{62119CA1-EDEC-44FA-8EDD-482A00145A2C}" destId="{8913E598-ACEF-4BC3-A07F-B708BD64BC8F}" srcOrd="0" destOrd="0" presId="urn:microsoft.com/office/officeart/2005/8/layout/orgChart1"/>
    <dgm:cxn modelId="{F32D5D48-32B2-4BC1-BD70-066F4D0A9ACB}" type="presParOf" srcId="{8913E598-ACEF-4BC3-A07F-B708BD64BC8F}" destId="{9970CA64-1B6C-441A-AF3A-4ADF8BEF3DA5}" srcOrd="0" destOrd="0" presId="urn:microsoft.com/office/officeart/2005/8/layout/orgChart1"/>
    <dgm:cxn modelId="{7F67C936-F7BA-4368-9944-445F97A3C97C}" type="presParOf" srcId="{9970CA64-1B6C-441A-AF3A-4ADF8BEF3DA5}" destId="{8ADDF3B4-C241-41DD-B392-F991CCB1BF36}" srcOrd="0" destOrd="0" presId="urn:microsoft.com/office/officeart/2005/8/layout/orgChart1"/>
    <dgm:cxn modelId="{A75DDC9B-5333-4460-A33E-C2201F09413F}" type="presParOf" srcId="{9970CA64-1B6C-441A-AF3A-4ADF8BEF3DA5}" destId="{2E0BBBD7-BF54-49B2-8353-08D71E100208}" srcOrd="1" destOrd="0" presId="urn:microsoft.com/office/officeart/2005/8/layout/orgChart1"/>
    <dgm:cxn modelId="{EC8DD7A4-DB09-460E-9BE3-1568D6599120}" type="presParOf" srcId="{8913E598-ACEF-4BC3-A07F-B708BD64BC8F}" destId="{B5110A67-A44D-4195-A0E1-6ADA5780B7BC}" srcOrd="1" destOrd="0" presId="urn:microsoft.com/office/officeart/2005/8/layout/orgChart1"/>
    <dgm:cxn modelId="{39460C81-7ACF-475D-A713-8D9F0B4AF8C0}" type="presParOf" srcId="{B5110A67-A44D-4195-A0E1-6ADA5780B7BC}" destId="{81C3C8DB-B2DD-4D9B-8989-FC10A30AD361}" srcOrd="0" destOrd="0" presId="urn:microsoft.com/office/officeart/2005/8/layout/orgChart1"/>
    <dgm:cxn modelId="{061F6ECE-D57A-4339-AABD-1AEE309FA6FC}" type="presParOf" srcId="{B5110A67-A44D-4195-A0E1-6ADA5780B7BC}" destId="{DA5CA6D6-5EDA-4C2D-8704-698FCC575C5A}" srcOrd="1" destOrd="0" presId="urn:microsoft.com/office/officeart/2005/8/layout/orgChart1"/>
    <dgm:cxn modelId="{0525953C-A941-4FCC-9BB7-392D5D3B997F}" type="presParOf" srcId="{DA5CA6D6-5EDA-4C2D-8704-698FCC575C5A}" destId="{15CD224E-A9F6-434F-BD62-62AC118490FF}" srcOrd="0" destOrd="0" presId="urn:microsoft.com/office/officeart/2005/8/layout/orgChart1"/>
    <dgm:cxn modelId="{4D877B17-E9B2-45CF-96ED-C93ED7DB2BB4}" type="presParOf" srcId="{15CD224E-A9F6-434F-BD62-62AC118490FF}" destId="{59C0A44F-9B53-4166-AEA6-6746359FC1F2}" srcOrd="0" destOrd="0" presId="urn:microsoft.com/office/officeart/2005/8/layout/orgChart1"/>
    <dgm:cxn modelId="{08E15E65-F4EB-4C13-85A7-54A0913CA9DB}" type="presParOf" srcId="{15CD224E-A9F6-434F-BD62-62AC118490FF}" destId="{314A3CD1-76A3-49A1-B022-D4BA9903E8B8}" srcOrd="1" destOrd="0" presId="urn:microsoft.com/office/officeart/2005/8/layout/orgChart1"/>
    <dgm:cxn modelId="{FA15B199-444F-4F3D-AB31-C7761A8D9864}" type="presParOf" srcId="{DA5CA6D6-5EDA-4C2D-8704-698FCC575C5A}" destId="{8E8E4C3F-413D-4C18-8FAB-1BBDCF038A7E}" srcOrd="1" destOrd="0" presId="urn:microsoft.com/office/officeart/2005/8/layout/orgChart1"/>
    <dgm:cxn modelId="{8A3C638E-6713-4C9D-8B9C-76B345F65CBD}" type="presParOf" srcId="{DA5CA6D6-5EDA-4C2D-8704-698FCC575C5A}" destId="{CC16A91C-4C43-4171-AE2C-011CFA93626C}" srcOrd="2" destOrd="0" presId="urn:microsoft.com/office/officeart/2005/8/layout/orgChart1"/>
    <dgm:cxn modelId="{0209901C-E5EF-4A4C-841D-C80D71C1B9FF}" type="presParOf" srcId="{B5110A67-A44D-4195-A0E1-6ADA5780B7BC}" destId="{C7418502-553C-4D22-809A-7D7A72E3DAD6}" srcOrd="2" destOrd="0" presId="urn:microsoft.com/office/officeart/2005/8/layout/orgChart1"/>
    <dgm:cxn modelId="{46066FC6-2997-4146-AB72-1A977938B734}" type="presParOf" srcId="{B5110A67-A44D-4195-A0E1-6ADA5780B7BC}" destId="{D0D91952-44B5-4B93-8FD9-642FB01EB317}" srcOrd="3" destOrd="0" presId="urn:microsoft.com/office/officeart/2005/8/layout/orgChart1"/>
    <dgm:cxn modelId="{301082C8-57A0-44C0-B462-6FE8A3904AEE}" type="presParOf" srcId="{D0D91952-44B5-4B93-8FD9-642FB01EB317}" destId="{DF1A5625-35EA-41E2-863E-A228EB762DB6}" srcOrd="0" destOrd="0" presId="urn:microsoft.com/office/officeart/2005/8/layout/orgChart1"/>
    <dgm:cxn modelId="{66FC396D-9E07-45D3-B2F2-010F70F65CC6}" type="presParOf" srcId="{DF1A5625-35EA-41E2-863E-A228EB762DB6}" destId="{1B84621D-A4F1-40BC-90A4-9C5470FC3930}" srcOrd="0" destOrd="0" presId="urn:microsoft.com/office/officeart/2005/8/layout/orgChart1"/>
    <dgm:cxn modelId="{E7DBEACE-A494-4D17-AE12-D73A66AD667B}" type="presParOf" srcId="{DF1A5625-35EA-41E2-863E-A228EB762DB6}" destId="{4692F9F4-8715-462B-BED2-2B344D288632}" srcOrd="1" destOrd="0" presId="urn:microsoft.com/office/officeart/2005/8/layout/orgChart1"/>
    <dgm:cxn modelId="{939D8B73-F735-4535-8E58-19F38D75496B}" type="presParOf" srcId="{D0D91952-44B5-4B93-8FD9-642FB01EB317}" destId="{55400BD3-102B-4F9B-B243-F5192BF1BCB7}" srcOrd="1" destOrd="0" presId="urn:microsoft.com/office/officeart/2005/8/layout/orgChart1"/>
    <dgm:cxn modelId="{5051BE97-19CB-4E44-8346-9F0AB3E805CA}" type="presParOf" srcId="{D0D91952-44B5-4B93-8FD9-642FB01EB317}" destId="{070522DB-D207-4686-BD85-98C0351724D7}" srcOrd="2" destOrd="0" presId="urn:microsoft.com/office/officeart/2005/8/layout/orgChart1"/>
    <dgm:cxn modelId="{2E444E46-565B-4BB3-B3FE-AA811734EF57}" type="presParOf" srcId="{B5110A67-A44D-4195-A0E1-6ADA5780B7BC}" destId="{DF2ED546-D8B2-42C9-B7AE-1AD8437C9C8C}" srcOrd="4" destOrd="0" presId="urn:microsoft.com/office/officeart/2005/8/layout/orgChart1"/>
    <dgm:cxn modelId="{11AEB2DD-813F-4D58-A5DC-B4EC23E65DBA}" type="presParOf" srcId="{B5110A67-A44D-4195-A0E1-6ADA5780B7BC}" destId="{5A55DA96-E99B-4865-80EF-EDEFBA85A571}" srcOrd="5" destOrd="0" presId="urn:microsoft.com/office/officeart/2005/8/layout/orgChart1"/>
    <dgm:cxn modelId="{7F4F01BD-AED0-4FC8-8D6F-002756628499}" type="presParOf" srcId="{5A55DA96-E99B-4865-80EF-EDEFBA85A571}" destId="{397CB29E-938B-4FFD-86DA-53DE300CD113}" srcOrd="0" destOrd="0" presId="urn:microsoft.com/office/officeart/2005/8/layout/orgChart1"/>
    <dgm:cxn modelId="{0A1EC72D-2133-4666-8B78-BE3CA344C5F3}" type="presParOf" srcId="{397CB29E-938B-4FFD-86DA-53DE300CD113}" destId="{12D79A30-1D94-4908-A24A-F66D96607173}" srcOrd="0" destOrd="0" presId="urn:microsoft.com/office/officeart/2005/8/layout/orgChart1"/>
    <dgm:cxn modelId="{3031FFFA-B570-4998-B12B-5664106C3B6D}" type="presParOf" srcId="{397CB29E-938B-4FFD-86DA-53DE300CD113}" destId="{549526A1-0F55-4E1A-9114-5925BAD874ED}" srcOrd="1" destOrd="0" presId="urn:microsoft.com/office/officeart/2005/8/layout/orgChart1"/>
    <dgm:cxn modelId="{A5624431-F2C2-4C0C-99B5-0D0404E191CB}" type="presParOf" srcId="{5A55DA96-E99B-4865-80EF-EDEFBA85A571}" destId="{9391077E-744C-4482-8D5C-3E072ADCC69A}" srcOrd="1" destOrd="0" presId="urn:microsoft.com/office/officeart/2005/8/layout/orgChart1"/>
    <dgm:cxn modelId="{ADF4E54F-8DD8-4B28-82CF-AFE01CED56BD}" type="presParOf" srcId="{5A55DA96-E99B-4865-80EF-EDEFBA85A571}" destId="{B75F467D-3827-4D23-A50B-8ECACCD64618}" srcOrd="2" destOrd="0" presId="urn:microsoft.com/office/officeart/2005/8/layout/orgChart1"/>
    <dgm:cxn modelId="{68607EDD-8BBB-41A5-B062-AA57AF049A80}" type="presParOf" srcId="{8913E598-ACEF-4BC3-A07F-B708BD64BC8F}" destId="{F931FFA2-EE08-4BB9-921A-D42D9AE7B7D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D5111D-D03B-48A6-9A66-61FB921C5FE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5070FF-AD40-43A6-9083-2F94DC3A3A9D}">
      <dgm:prSet phldrT="[Text]"/>
      <dgm:spPr/>
      <dgm:t>
        <a:bodyPr/>
        <a:lstStyle/>
        <a:p>
          <a:r>
            <a:rPr lang="en-US" dirty="0"/>
            <a:t>School	</a:t>
          </a:r>
        </a:p>
      </dgm:t>
    </dgm:pt>
    <dgm:pt modelId="{4D0A8C63-02B1-4ABB-B5B2-306A7A3F981E}" type="parTrans" cxnId="{BB57C250-3EC6-4EA5-B2E0-792867D4360C}">
      <dgm:prSet/>
      <dgm:spPr/>
      <dgm:t>
        <a:bodyPr/>
        <a:lstStyle/>
        <a:p>
          <a:endParaRPr lang="en-US"/>
        </a:p>
      </dgm:t>
    </dgm:pt>
    <dgm:pt modelId="{F299F1E6-DFF4-49EF-B29E-E2277204BD38}" type="sibTrans" cxnId="{BB57C250-3EC6-4EA5-B2E0-792867D4360C}">
      <dgm:prSet/>
      <dgm:spPr/>
      <dgm:t>
        <a:bodyPr/>
        <a:lstStyle/>
        <a:p>
          <a:endParaRPr lang="en-US"/>
        </a:p>
      </dgm:t>
    </dgm:pt>
    <dgm:pt modelId="{D0AD3427-31E9-41DF-834E-D2851C9F30D4}">
      <dgm:prSet phldrT="[Text]"/>
      <dgm:spPr/>
      <dgm:t>
        <a:bodyPr/>
        <a:lstStyle/>
        <a:p>
          <a:r>
            <a:rPr lang="en-US" dirty="0"/>
            <a:t>Police</a:t>
          </a:r>
        </a:p>
      </dgm:t>
    </dgm:pt>
    <dgm:pt modelId="{AD912B12-90BC-490C-858E-8A72B48FAD4A}" type="parTrans" cxnId="{D4583731-A74B-4C37-AB34-8DAF77449C80}">
      <dgm:prSet/>
      <dgm:spPr/>
      <dgm:t>
        <a:bodyPr/>
        <a:lstStyle/>
        <a:p>
          <a:endParaRPr lang="en-US"/>
        </a:p>
      </dgm:t>
    </dgm:pt>
    <dgm:pt modelId="{6D9DFAE5-FE28-4F16-8F29-FCCAC2A5C000}" type="sibTrans" cxnId="{D4583731-A74B-4C37-AB34-8DAF77449C80}">
      <dgm:prSet/>
      <dgm:spPr/>
      <dgm:t>
        <a:bodyPr/>
        <a:lstStyle/>
        <a:p>
          <a:endParaRPr lang="en-US"/>
        </a:p>
      </dgm:t>
    </dgm:pt>
    <dgm:pt modelId="{B255A6CA-A46D-41D5-9725-7F7FA8833455}">
      <dgm:prSet phldrT="[Text]"/>
      <dgm:spPr/>
      <dgm:t>
        <a:bodyPr/>
        <a:lstStyle/>
        <a:p>
          <a:r>
            <a:rPr lang="en-US" dirty="0"/>
            <a:t>Parent</a:t>
          </a:r>
        </a:p>
      </dgm:t>
    </dgm:pt>
    <dgm:pt modelId="{857396EB-3171-40F0-95F8-2DB1DE8185AC}" type="parTrans" cxnId="{2828EEF2-520F-4E46-AD44-B29205126BB6}">
      <dgm:prSet/>
      <dgm:spPr/>
      <dgm:t>
        <a:bodyPr/>
        <a:lstStyle/>
        <a:p>
          <a:endParaRPr lang="en-US"/>
        </a:p>
      </dgm:t>
    </dgm:pt>
    <dgm:pt modelId="{8BC8939B-F66E-490E-91CB-F16DC1745D64}" type="sibTrans" cxnId="{2828EEF2-520F-4E46-AD44-B29205126BB6}">
      <dgm:prSet/>
      <dgm:spPr/>
      <dgm:t>
        <a:bodyPr/>
        <a:lstStyle/>
        <a:p>
          <a:endParaRPr lang="en-US"/>
        </a:p>
      </dgm:t>
    </dgm:pt>
    <dgm:pt modelId="{19D021F8-EE41-4B3F-A67D-66BA4F2DE904}">
      <dgm:prSet phldrT="[Text]"/>
      <dgm:spPr/>
      <dgm:t>
        <a:bodyPr/>
        <a:lstStyle/>
        <a:p>
          <a:r>
            <a:rPr lang="en-US" dirty="0"/>
            <a:t>Community</a:t>
          </a:r>
        </a:p>
      </dgm:t>
    </dgm:pt>
    <dgm:pt modelId="{56082A68-8376-47FE-A96F-F13FBE0F9572}" type="parTrans" cxnId="{26408D56-73CE-4B9D-997E-DC3A9E355C53}">
      <dgm:prSet/>
      <dgm:spPr/>
      <dgm:t>
        <a:bodyPr/>
        <a:lstStyle/>
        <a:p>
          <a:endParaRPr lang="en-US"/>
        </a:p>
      </dgm:t>
    </dgm:pt>
    <dgm:pt modelId="{C219FB15-07DA-480A-8340-F41D4F85371A}" type="sibTrans" cxnId="{26408D56-73CE-4B9D-997E-DC3A9E355C53}">
      <dgm:prSet/>
      <dgm:spPr/>
      <dgm:t>
        <a:bodyPr/>
        <a:lstStyle/>
        <a:p>
          <a:endParaRPr lang="en-US"/>
        </a:p>
      </dgm:t>
    </dgm:pt>
    <dgm:pt modelId="{BA0120EC-B28F-4A6D-9649-9DCB10CDD53B}">
      <dgm:prSet phldrT="[Text]"/>
      <dgm:spPr/>
      <dgm:t>
        <a:bodyPr/>
        <a:lstStyle/>
        <a:p>
          <a:r>
            <a:rPr lang="en-US" dirty="0"/>
            <a:t>Student</a:t>
          </a:r>
        </a:p>
      </dgm:t>
    </dgm:pt>
    <dgm:pt modelId="{D373F40A-EFFA-4AC1-8A44-7427FF1BEBFC}" type="parTrans" cxnId="{D0023DE5-42D5-47BB-B4B2-7A234C7C6A62}">
      <dgm:prSet/>
      <dgm:spPr/>
      <dgm:t>
        <a:bodyPr/>
        <a:lstStyle/>
        <a:p>
          <a:endParaRPr lang="en-US"/>
        </a:p>
      </dgm:t>
    </dgm:pt>
    <dgm:pt modelId="{3AEA0F0E-457F-44B2-B9F7-DE05C432FB66}" type="sibTrans" cxnId="{D0023DE5-42D5-47BB-B4B2-7A234C7C6A62}">
      <dgm:prSet/>
      <dgm:spPr/>
      <dgm:t>
        <a:bodyPr/>
        <a:lstStyle/>
        <a:p>
          <a:endParaRPr lang="en-US"/>
        </a:p>
      </dgm:t>
    </dgm:pt>
    <dgm:pt modelId="{1FEE3D04-B746-44AE-A07E-E69AB9675FCE}" type="pres">
      <dgm:prSet presAssocID="{A5D5111D-D03B-48A6-9A66-61FB921C5FE3}" presName="diagram" presStyleCnt="0">
        <dgm:presLayoutVars>
          <dgm:dir/>
          <dgm:resizeHandles val="exact"/>
        </dgm:presLayoutVars>
      </dgm:prSet>
      <dgm:spPr/>
    </dgm:pt>
    <dgm:pt modelId="{1AF5BE86-07AD-4E17-A328-387A0B84E751}" type="pres">
      <dgm:prSet presAssocID="{345070FF-AD40-43A6-9083-2F94DC3A3A9D}" presName="node" presStyleLbl="node1" presStyleIdx="0" presStyleCnt="5">
        <dgm:presLayoutVars>
          <dgm:bulletEnabled val="1"/>
        </dgm:presLayoutVars>
      </dgm:prSet>
      <dgm:spPr/>
    </dgm:pt>
    <dgm:pt modelId="{3B111FC0-7E8C-422A-AFB3-E650EDFA06DF}" type="pres">
      <dgm:prSet presAssocID="{F299F1E6-DFF4-49EF-B29E-E2277204BD38}" presName="sibTrans" presStyleCnt="0"/>
      <dgm:spPr/>
    </dgm:pt>
    <dgm:pt modelId="{0E0C96A3-4B8B-43F7-A3D5-3462BA7597D5}" type="pres">
      <dgm:prSet presAssocID="{D0AD3427-31E9-41DF-834E-D2851C9F30D4}" presName="node" presStyleLbl="node1" presStyleIdx="1" presStyleCnt="5">
        <dgm:presLayoutVars>
          <dgm:bulletEnabled val="1"/>
        </dgm:presLayoutVars>
      </dgm:prSet>
      <dgm:spPr/>
    </dgm:pt>
    <dgm:pt modelId="{C99BE7DE-D293-4FEE-9540-142DE7E8F896}" type="pres">
      <dgm:prSet presAssocID="{6D9DFAE5-FE28-4F16-8F29-FCCAC2A5C000}" presName="sibTrans" presStyleCnt="0"/>
      <dgm:spPr/>
    </dgm:pt>
    <dgm:pt modelId="{2A2177FA-7B0D-4799-B3F2-4D9C1F86F2E1}" type="pres">
      <dgm:prSet presAssocID="{B255A6CA-A46D-41D5-9725-7F7FA8833455}" presName="node" presStyleLbl="node1" presStyleIdx="2" presStyleCnt="5">
        <dgm:presLayoutVars>
          <dgm:bulletEnabled val="1"/>
        </dgm:presLayoutVars>
      </dgm:prSet>
      <dgm:spPr/>
    </dgm:pt>
    <dgm:pt modelId="{A0545AB9-60FC-434D-8D1F-575B5F76D2D8}" type="pres">
      <dgm:prSet presAssocID="{8BC8939B-F66E-490E-91CB-F16DC1745D64}" presName="sibTrans" presStyleCnt="0"/>
      <dgm:spPr/>
    </dgm:pt>
    <dgm:pt modelId="{8DC60059-6442-4341-A410-2F068941958D}" type="pres">
      <dgm:prSet presAssocID="{19D021F8-EE41-4B3F-A67D-66BA4F2DE904}" presName="node" presStyleLbl="node1" presStyleIdx="3" presStyleCnt="5">
        <dgm:presLayoutVars>
          <dgm:bulletEnabled val="1"/>
        </dgm:presLayoutVars>
      </dgm:prSet>
      <dgm:spPr/>
    </dgm:pt>
    <dgm:pt modelId="{0244E836-194E-4168-84EB-6E64FA6EDF37}" type="pres">
      <dgm:prSet presAssocID="{C219FB15-07DA-480A-8340-F41D4F85371A}" presName="sibTrans" presStyleCnt="0"/>
      <dgm:spPr/>
    </dgm:pt>
    <dgm:pt modelId="{4EA2BDBE-D9B3-452C-8378-E9CF11B7C14D}" type="pres">
      <dgm:prSet presAssocID="{BA0120EC-B28F-4A6D-9649-9DCB10CDD53B}" presName="node" presStyleLbl="node1" presStyleIdx="4" presStyleCnt="5">
        <dgm:presLayoutVars>
          <dgm:bulletEnabled val="1"/>
        </dgm:presLayoutVars>
      </dgm:prSet>
      <dgm:spPr/>
    </dgm:pt>
  </dgm:ptLst>
  <dgm:cxnLst>
    <dgm:cxn modelId="{62421E0D-5F26-4C30-8FD3-355FDA7A69B4}" type="presOf" srcId="{BA0120EC-B28F-4A6D-9649-9DCB10CDD53B}" destId="{4EA2BDBE-D9B3-452C-8378-E9CF11B7C14D}" srcOrd="0" destOrd="0" presId="urn:microsoft.com/office/officeart/2005/8/layout/default"/>
    <dgm:cxn modelId="{D4583731-A74B-4C37-AB34-8DAF77449C80}" srcId="{A5D5111D-D03B-48A6-9A66-61FB921C5FE3}" destId="{D0AD3427-31E9-41DF-834E-D2851C9F30D4}" srcOrd="1" destOrd="0" parTransId="{AD912B12-90BC-490C-858E-8A72B48FAD4A}" sibTransId="{6D9DFAE5-FE28-4F16-8F29-FCCAC2A5C000}"/>
    <dgm:cxn modelId="{8C5CA05D-304D-4E6A-96EF-EEFB31C2D432}" type="presOf" srcId="{19D021F8-EE41-4B3F-A67D-66BA4F2DE904}" destId="{8DC60059-6442-4341-A410-2F068941958D}" srcOrd="0" destOrd="0" presId="urn:microsoft.com/office/officeart/2005/8/layout/default"/>
    <dgm:cxn modelId="{BB57C250-3EC6-4EA5-B2E0-792867D4360C}" srcId="{A5D5111D-D03B-48A6-9A66-61FB921C5FE3}" destId="{345070FF-AD40-43A6-9083-2F94DC3A3A9D}" srcOrd="0" destOrd="0" parTransId="{4D0A8C63-02B1-4ABB-B5B2-306A7A3F981E}" sibTransId="{F299F1E6-DFF4-49EF-B29E-E2277204BD38}"/>
    <dgm:cxn modelId="{26408D56-73CE-4B9D-997E-DC3A9E355C53}" srcId="{A5D5111D-D03B-48A6-9A66-61FB921C5FE3}" destId="{19D021F8-EE41-4B3F-A67D-66BA4F2DE904}" srcOrd="3" destOrd="0" parTransId="{56082A68-8376-47FE-A96F-F13FBE0F9572}" sibTransId="{C219FB15-07DA-480A-8340-F41D4F85371A}"/>
    <dgm:cxn modelId="{721C57A3-DEEC-4CE0-B0D1-45BE82104F1F}" type="presOf" srcId="{345070FF-AD40-43A6-9083-2F94DC3A3A9D}" destId="{1AF5BE86-07AD-4E17-A328-387A0B84E751}" srcOrd="0" destOrd="0" presId="urn:microsoft.com/office/officeart/2005/8/layout/default"/>
    <dgm:cxn modelId="{051BBFA4-89D8-444B-8205-4AE3637F5087}" type="presOf" srcId="{D0AD3427-31E9-41DF-834E-D2851C9F30D4}" destId="{0E0C96A3-4B8B-43F7-A3D5-3462BA7597D5}" srcOrd="0" destOrd="0" presId="urn:microsoft.com/office/officeart/2005/8/layout/default"/>
    <dgm:cxn modelId="{85EB98BD-74CC-41BA-855E-3DC5B9A72814}" type="presOf" srcId="{A5D5111D-D03B-48A6-9A66-61FB921C5FE3}" destId="{1FEE3D04-B746-44AE-A07E-E69AB9675FCE}" srcOrd="0" destOrd="0" presId="urn:microsoft.com/office/officeart/2005/8/layout/default"/>
    <dgm:cxn modelId="{D0023DE5-42D5-47BB-B4B2-7A234C7C6A62}" srcId="{A5D5111D-D03B-48A6-9A66-61FB921C5FE3}" destId="{BA0120EC-B28F-4A6D-9649-9DCB10CDD53B}" srcOrd="4" destOrd="0" parTransId="{D373F40A-EFFA-4AC1-8A44-7427FF1BEBFC}" sibTransId="{3AEA0F0E-457F-44B2-B9F7-DE05C432FB66}"/>
    <dgm:cxn modelId="{72A082E8-C614-4F1B-855D-C6DAAE013E76}" type="presOf" srcId="{B255A6CA-A46D-41D5-9725-7F7FA8833455}" destId="{2A2177FA-7B0D-4799-B3F2-4D9C1F86F2E1}" srcOrd="0" destOrd="0" presId="urn:microsoft.com/office/officeart/2005/8/layout/default"/>
    <dgm:cxn modelId="{2828EEF2-520F-4E46-AD44-B29205126BB6}" srcId="{A5D5111D-D03B-48A6-9A66-61FB921C5FE3}" destId="{B255A6CA-A46D-41D5-9725-7F7FA8833455}" srcOrd="2" destOrd="0" parTransId="{857396EB-3171-40F0-95F8-2DB1DE8185AC}" sibTransId="{8BC8939B-F66E-490E-91CB-F16DC1745D64}"/>
    <dgm:cxn modelId="{9E4E9461-F771-4B68-B52D-40D346FDA433}" type="presParOf" srcId="{1FEE3D04-B746-44AE-A07E-E69AB9675FCE}" destId="{1AF5BE86-07AD-4E17-A328-387A0B84E751}" srcOrd="0" destOrd="0" presId="urn:microsoft.com/office/officeart/2005/8/layout/default"/>
    <dgm:cxn modelId="{3CB969F2-7F96-4FC9-995B-1E538E345EDF}" type="presParOf" srcId="{1FEE3D04-B746-44AE-A07E-E69AB9675FCE}" destId="{3B111FC0-7E8C-422A-AFB3-E650EDFA06DF}" srcOrd="1" destOrd="0" presId="urn:microsoft.com/office/officeart/2005/8/layout/default"/>
    <dgm:cxn modelId="{56C538B8-9C56-45E9-A67D-A53E8A9C1C99}" type="presParOf" srcId="{1FEE3D04-B746-44AE-A07E-E69AB9675FCE}" destId="{0E0C96A3-4B8B-43F7-A3D5-3462BA7597D5}" srcOrd="2" destOrd="0" presId="urn:microsoft.com/office/officeart/2005/8/layout/default"/>
    <dgm:cxn modelId="{6CC0B7B0-F40D-4AA0-90A2-8D1CCE67056C}" type="presParOf" srcId="{1FEE3D04-B746-44AE-A07E-E69AB9675FCE}" destId="{C99BE7DE-D293-4FEE-9540-142DE7E8F896}" srcOrd="3" destOrd="0" presId="urn:microsoft.com/office/officeart/2005/8/layout/default"/>
    <dgm:cxn modelId="{FB842C9E-4CA8-45B3-AA8F-64D4A1CBCD4E}" type="presParOf" srcId="{1FEE3D04-B746-44AE-A07E-E69AB9675FCE}" destId="{2A2177FA-7B0D-4799-B3F2-4D9C1F86F2E1}" srcOrd="4" destOrd="0" presId="urn:microsoft.com/office/officeart/2005/8/layout/default"/>
    <dgm:cxn modelId="{F3A50DA7-6D2E-4617-A55D-0560DE8C9F63}" type="presParOf" srcId="{1FEE3D04-B746-44AE-A07E-E69AB9675FCE}" destId="{A0545AB9-60FC-434D-8D1F-575B5F76D2D8}" srcOrd="5" destOrd="0" presId="urn:microsoft.com/office/officeart/2005/8/layout/default"/>
    <dgm:cxn modelId="{A74E5104-50B9-4421-90DA-E6AA13B62873}" type="presParOf" srcId="{1FEE3D04-B746-44AE-A07E-E69AB9675FCE}" destId="{8DC60059-6442-4341-A410-2F068941958D}" srcOrd="6" destOrd="0" presId="urn:microsoft.com/office/officeart/2005/8/layout/default"/>
    <dgm:cxn modelId="{9109F3CA-AC37-4528-8EB1-79547FF313F3}" type="presParOf" srcId="{1FEE3D04-B746-44AE-A07E-E69AB9675FCE}" destId="{0244E836-194E-4168-84EB-6E64FA6EDF37}" srcOrd="7" destOrd="0" presId="urn:microsoft.com/office/officeart/2005/8/layout/default"/>
    <dgm:cxn modelId="{F8343D63-9A38-4BE8-B13E-B0B8EF144931}" type="presParOf" srcId="{1FEE3D04-B746-44AE-A07E-E69AB9675FCE}" destId="{4EA2BDBE-D9B3-452C-8378-E9CF11B7C14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6E4AF-CDC4-4BB6-8715-C06893EED1B7}">
      <dsp:nvSpPr>
        <dsp:cNvPr id="0" name=""/>
        <dsp:cNvSpPr/>
      </dsp:nvSpPr>
      <dsp:spPr>
        <a:xfrm>
          <a:off x="0" y="57102"/>
          <a:ext cx="935665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Direct Service</a:t>
          </a:r>
        </a:p>
      </dsp:txBody>
      <dsp:txXfrm>
        <a:off x="26930" y="84032"/>
        <a:ext cx="9302791" cy="497795"/>
      </dsp:txXfrm>
    </dsp:sp>
    <dsp:sp modelId="{A6F29F43-6B39-4AFB-A4B0-CA1BC6160929}">
      <dsp:nvSpPr>
        <dsp:cNvPr id="0" name=""/>
        <dsp:cNvSpPr/>
      </dsp:nvSpPr>
      <dsp:spPr>
        <a:xfrm>
          <a:off x="0" y="608757"/>
          <a:ext cx="9356651" cy="1571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707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Classroom Instruction (L.E.A.P. Core Curriculum)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School-wide Initiatives  (L.E.A.P. Warriors, In 4 Words)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Afterschool/Summer Programs (L.E.A.P. Cadets, Crown and Shield Club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/>
        </a:p>
      </dsp:txBody>
      <dsp:txXfrm>
        <a:off x="0" y="608757"/>
        <a:ext cx="9356651" cy="1571130"/>
      </dsp:txXfrm>
    </dsp:sp>
    <dsp:sp modelId="{FC9AD6BC-345D-4E62-A069-61DC49815C47}">
      <dsp:nvSpPr>
        <dsp:cNvPr id="0" name=""/>
        <dsp:cNvSpPr/>
      </dsp:nvSpPr>
      <dsp:spPr>
        <a:xfrm>
          <a:off x="0" y="2179887"/>
          <a:ext cx="935665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Training &amp; Policy</a:t>
          </a:r>
        </a:p>
      </dsp:txBody>
      <dsp:txXfrm>
        <a:off x="26930" y="2206817"/>
        <a:ext cx="9302791" cy="497795"/>
      </dsp:txXfrm>
    </dsp:sp>
    <dsp:sp modelId="{C5271DF9-6895-4860-91C6-51FB846FBAED}">
      <dsp:nvSpPr>
        <dsp:cNvPr id="0" name=""/>
        <dsp:cNvSpPr/>
      </dsp:nvSpPr>
      <dsp:spPr>
        <a:xfrm>
          <a:off x="0" y="2731542"/>
          <a:ext cx="9356651" cy="4090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7074" tIns="22860" rIns="128016" bIns="2286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SRO &amp; Schools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Models For Excellence in School-Based Policing – CLUES Model, Building an Effective SRO Position, Trauma Informed Approaches, Mental Health, Brain Development, Holistic Approaches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L.E.A.P. Attendance Program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Developing an Effective SRO Position and Police Partnership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MOU Development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Advocacy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Legislative Advocacy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 dirty="0"/>
        </a:p>
      </dsp:txBody>
      <dsp:txXfrm>
        <a:off x="0" y="2731542"/>
        <a:ext cx="9356651" cy="40906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ED546-D8B2-42C9-B7AE-1AD8437C9C8C}">
      <dsp:nvSpPr>
        <dsp:cNvPr id="0" name=""/>
        <dsp:cNvSpPr/>
      </dsp:nvSpPr>
      <dsp:spPr>
        <a:xfrm>
          <a:off x="5080000" y="2757278"/>
          <a:ext cx="3594137" cy="623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887"/>
              </a:lnTo>
              <a:lnTo>
                <a:pt x="3594137" y="311887"/>
              </a:lnTo>
              <a:lnTo>
                <a:pt x="3594137" y="623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18502-553C-4D22-809A-7D7A72E3DAD6}">
      <dsp:nvSpPr>
        <dsp:cNvPr id="0" name=""/>
        <dsp:cNvSpPr/>
      </dsp:nvSpPr>
      <dsp:spPr>
        <a:xfrm>
          <a:off x="5034280" y="2757278"/>
          <a:ext cx="91440" cy="6237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3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3C8DB-B2DD-4D9B-8989-FC10A30AD361}">
      <dsp:nvSpPr>
        <dsp:cNvPr id="0" name=""/>
        <dsp:cNvSpPr/>
      </dsp:nvSpPr>
      <dsp:spPr>
        <a:xfrm>
          <a:off x="1485862" y="2757278"/>
          <a:ext cx="3594137" cy="623775"/>
        </a:xfrm>
        <a:custGeom>
          <a:avLst/>
          <a:gdLst/>
          <a:ahLst/>
          <a:cxnLst/>
          <a:rect l="0" t="0" r="0" b="0"/>
          <a:pathLst>
            <a:path>
              <a:moveTo>
                <a:pt x="3594137" y="0"/>
              </a:moveTo>
              <a:lnTo>
                <a:pt x="3594137" y="311887"/>
              </a:lnTo>
              <a:lnTo>
                <a:pt x="0" y="311887"/>
              </a:lnTo>
              <a:lnTo>
                <a:pt x="0" y="623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DDF3B4-C241-41DD-B392-F991CCB1BF36}">
      <dsp:nvSpPr>
        <dsp:cNvPr id="0" name=""/>
        <dsp:cNvSpPr/>
      </dsp:nvSpPr>
      <dsp:spPr>
        <a:xfrm>
          <a:off x="3594819" y="1272097"/>
          <a:ext cx="2970361" cy="148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SRO</a:t>
          </a:r>
        </a:p>
      </dsp:txBody>
      <dsp:txXfrm>
        <a:off x="3594819" y="1272097"/>
        <a:ext cx="2970361" cy="1485180"/>
      </dsp:txXfrm>
    </dsp:sp>
    <dsp:sp modelId="{59C0A44F-9B53-4166-AEA6-6746359FC1F2}">
      <dsp:nvSpPr>
        <dsp:cNvPr id="0" name=""/>
        <dsp:cNvSpPr/>
      </dsp:nvSpPr>
      <dsp:spPr>
        <a:xfrm>
          <a:off x="682" y="3381054"/>
          <a:ext cx="2970361" cy="148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Safety</a:t>
          </a:r>
        </a:p>
      </dsp:txBody>
      <dsp:txXfrm>
        <a:off x="682" y="3381054"/>
        <a:ext cx="2970361" cy="1485180"/>
      </dsp:txXfrm>
    </dsp:sp>
    <dsp:sp modelId="{1B84621D-A4F1-40BC-90A4-9C5470FC3930}">
      <dsp:nvSpPr>
        <dsp:cNvPr id="0" name=""/>
        <dsp:cNvSpPr/>
      </dsp:nvSpPr>
      <dsp:spPr>
        <a:xfrm>
          <a:off x="3594819" y="3381054"/>
          <a:ext cx="2970361" cy="148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Community</a:t>
          </a:r>
        </a:p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Outreach</a:t>
          </a:r>
        </a:p>
      </dsp:txBody>
      <dsp:txXfrm>
        <a:off x="3594819" y="3381054"/>
        <a:ext cx="2970361" cy="1485180"/>
      </dsp:txXfrm>
    </dsp:sp>
    <dsp:sp modelId="{12D79A30-1D94-4908-A24A-F66D96607173}">
      <dsp:nvSpPr>
        <dsp:cNvPr id="0" name=""/>
        <dsp:cNvSpPr/>
      </dsp:nvSpPr>
      <dsp:spPr>
        <a:xfrm>
          <a:off x="7188956" y="3381054"/>
          <a:ext cx="2970361" cy="148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Climate</a:t>
          </a:r>
        </a:p>
      </dsp:txBody>
      <dsp:txXfrm>
        <a:off x="7188956" y="3381054"/>
        <a:ext cx="2970361" cy="14851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5BE86-07AD-4E17-A328-387A0B84E751}">
      <dsp:nvSpPr>
        <dsp:cNvPr id="0" name=""/>
        <dsp:cNvSpPr/>
      </dsp:nvSpPr>
      <dsp:spPr>
        <a:xfrm>
          <a:off x="894016" y="1015"/>
          <a:ext cx="1782630" cy="10695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School	</a:t>
          </a:r>
        </a:p>
      </dsp:txBody>
      <dsp:txXfrm>
        <a:off x="894016" y="1015"/>
        <a:ext cx="1782630" cy="1069578"/>
      </dsp:txXfrm>
    </dsp:sp>
    <dsp:sp modelId="{0E0C96A3-4B8B-43F7-A3D5-3462BA7597D5}">
      <dsp:nvSpPr>
        <dsp:cNvPr id="0" name=""/>
        <dsp:cNvSpPr/>
      </dsp:nvSpPr>
      <dsp:spPr>
        <a:xfrm>
          <a:off x="2854909" y="1015"/>
          <a:ext cx="1782630" cy="10695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Police</a:t>
          </a:r>
        </a:p>
      </dsp:txBody>
      <dsp:txXfrm>
        <a:off x="2854909" y="1015"/>
        <a:ext cx="1782630" cy="1069578"/>
      </dsp:txXfrm>
    </dsp:sp>
    <dsp:sp modelId="{2A2177FA-7B0D-4799-B3F2-4D9C1F86F2E1}">
      <dsp:nvSpPr>
        <dsp:cNvPr id="0" name=""/>
        <dsp:cNvSpPr/>
      </dsp:nvSpPr>
      <dsp:spPr>
        <a:xfrm>
          <a:off x="894016" y="1248856"/>
          <a:ext cx="1782630" cy="10695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Parent</a:t>
          </a:r>
        </a:p>
      </dsp:txBody>
      <dsp:txXfrm>
        <a:off x="894016" y="1248856"/>
        <a:ext cx="1782630" cy="1069578"/>
      </dsp:txXfrm>
    </dsp:sp>
    <dsp:sp modelId="{8DC60059-6442-4341-A410-2F068941958D}">
      <dsp:nvSpPr>
        <dsp:cNvPr id="0" name=""/>
        <dsp:cNvSpPr/>
      </dsp:nvSpPr>
      <dsp:spPr>
        <a:xfrm>
          <a:off x="2854909" y="1248856"/>
          <a:ext cx="1782630" cy="10695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Community</a:t>
          </a:r>
        </a:p>
      </dsp:txBody>
      <dsp:txXfrm>
        <a:off x="2854909" y="1248856"/>
        <a:ext cx="1782630" cy="1069578"/>
      </dsp:txXfrm>
    </dsp:sp>
    <dsp:sp modelId="{4EA2BDBE-D9B3-452C-8378-E9CF11B7C14D}">
      <dsp:nvSpPr>
        <dsp:cNvPr id="0" name=""/>
        <dsp:cNvSpPr/>
      </dsp:nvSpPr>
      <dsp:spPr>
        <a:xfrm>
          <a:off x="1874462" y="2496697"/>
          <a:ext cx="1782630" cy="10695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Student</a:t>
          </a:r>
        </a:p>
      </dsp:txBody>
      <dsp:txXfrm>
        <a:off x="1874462" y="2496697"/>
        <a:ext cx="1782630" cy="1069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4E76C4-69AC-41A8-BD93-EAC140E9A2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98962-52CA-4C40-BDAC-77828974B2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MASC/MASS Joint Conference</a:t>
            </a:r>
          </a:p>
          <a:p>
            <a:r>
              <a:rPr lang="en-US" dirty="0"/>
              <a:t>November 1 – 4,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5F766-DB04-4DA6-8348-6163A5F268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685213"/>
            <a:ext cx="68564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225F7109-31E5-47AF-850B-77D2E63429C6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71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27FBA-6F87-4DA8-AAF9-F3DCAD4B6F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1471E-EC88-4F1A-8E51-E7AD675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9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1471E-EC88-4F1A-8E51-E7AD675A6E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6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Your SRO should have a method for working</a:t>
            </a:r>
            <a:r>
              <a:rPr lang="en" baseline="0"/>
              <a:t> with each to help students succeed.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4373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522288" y="679450"/>
            <a:ext cx="6032500" cy="3394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707708" y="4299665"/>
            <a:ext cx="5661660" cy="407336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1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8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51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8000"/>
            </a:lvl1pPr>
            <a:lvl2pPr lvl="1" rtl="0">
              <a:spcBef>
                <a:spcPts val="0"/>
              </a:spcBef>
              <a:buSzPct val="100000"/>
              <a:defRPr sz="8000"/>
            </a:lvl2pPr>
            <a:lvl3pPr lvl="2" rtl="0">
              <a:spcBef>
                <a:spcPts val="0"/>
              </a:spcBef>
              <a:buSzPct val="100000"/>
              <a:defRPr sz="8000"/>
            </a:lvl3pPr>
            <a:lvl4pPr lvl="3" rtl="0">
              <a:spcBef>
                <a:spcPts val="0"/>
              </a:spcBef>
              <a:buSzPct val="100000"/>
              <a:defRPr sz="8000"/>
            </a:lvl4pPr>
            <a:lvl5pPr lvl="4" rtl="0">
              <a:spcBef>
                <a:spcPts val="0"/>
              </a:spcBef>
              <a:buSzPct val="100000"/>
              <a:defRPr sz="8000"/>
            </a:lvl5pPr>
            <a:lvl6pPr lvl="5" rtl="0">
              <a:spcBef>
                <a:spcPts val="0"/>
              </a:spcBef>
              <a:buSzPct val="100000"/>
              <a:defRPr sz="8000"/>
            </a:lvl6pPr>
            <a:lvl7pPr lvl="6" rtl="0">
              <a:spcBef>
                <a:spcPts val="0"/>
              </a:spcBef>
              <a:buSzPct val="100000"/>
              <a:defRPr sz="8000"/>
            </a:lvl7pPr>
            <a:lvl8pPr lvl="7" rtl="0">
              <a:spcBef>
                <a:spcPts val="0"/>
              </a:spcBef>
              <a:buSzPct val="100000"/>
              <a:defRPr sz="8000"/>
            </a:lvl8pPr>
            <a:lvl9pPr lvl="8" rtl="0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1364722" y="6260831"/>
            <a:ext cx="7315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chemeClr val="lt1"/>
                </a:solidFill>
              </a:rPr>
              <a:pPr/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3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9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6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4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3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8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0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8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BAAAE-7DA7-4FAE-8CF7-9F4E8C04C34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990AA-15EB-4CAF-AD44-0468E0A7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83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2541-C087-477C-A5D8-0ABEC3DB8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998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cap="all" dirty="0"/>
              <a:t>WORKING WITH YOUR SCHOOL RESOURCE Officer to Support Student Well-Being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7F37B-F6FD-4F9C-8715-759BAD189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97661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The L.E.A.P. Program Model</a:t>
            </a:r>
          </a:p>
          <a:p>
            <a:r>
              <a:rPr lang="en-US" dirty="0"/>
              <a:t>Detective Michelle Palladini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23FC3-7C2C-463F-B687-BD539D910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632" y="3060106"/>
            <a:ext cx="2334736" cy="233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1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3">
            <a:extLst>
              <a:ext uri="{FF2B5EF4-FFF2-40B4-BE49-F238E27FC236}">
                <a16:creationId xmlns:a16="http://schemas.microsoft.com/office/drawing/2014/main" id="{F6032EAF-A6C2-482E-A22F-BDD554F0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504" y="3975351"/>
            <a:ext cx="5999449" cy="7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46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737"/>
          </a:p>
        </p:txBody>
      </p:sp>
      <p:sp>
        <p:nvSpPr>
          <p:cNvPr id="20484" name="TextBox 4">
            <a:extLst>
              <a:ext uri="{FF2B5EF4-FFF2-40B4-BE49-F238E27FC236}">
                <a16:creationId xmlns:a16="http://schemas.microsoft.com/office/drawing/2014/main" id="{441016AC-B0AF-4916-82AA-16DD19666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818" y="3408187"/>
            <a:ext cx="4558124" cy="86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261">
              <a:solidFill>
                <a:srgbClr val="F5CA5C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737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0D903D4B-E118-414F-864F-47EC53D43FA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33" y="0"/>
            <a:ext cx="89393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093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">
            <a:extLst>
              <a:ext uri="{FF2B5EF4-FFF2-40B4-BE49-F238E27FC236}">
                <a16:creationId xmlns:a16="http://schemas.microsoft.com/office/drawing/2014/main" id="{39A27E56-14F6-4246-8EA5-6EFB44479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298" y="499731"/>
            <a:ext cx="9654361" cy="242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5" dirty="0">
                <a:solidFill>
                  <a:srgbClr val="F5B315"/>
                </a:solidFill>
                <a:latin typeface="Segoe Script" panose="030B0504020000000003" pitchFamily="66" charset="0"/>
              </a:rPr>
              <a:t>Systematic change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5" dirty="0">
                <a:solidFill>
                  <a:srgbClr val="F5B315"/>
                </a:solidFill>
                <a:latin typeface="Segoe Script" panose="030B0504020000000003" pitchFamily="66" charset="0"/>
              </a:rPr>
              <a:t> can not be achieved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5" dirty="0">
                <a:solidFill>
                  <a:srgbClr val="F5B315"/>
                </a:solidFill>
                <a:latin typeface="Segoe Script" panose="030B0504020000000003" pitchFamily="66" charset="0"/>
              </a:rPr>
              <a:t>without the energy of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5" dirty="0">
                <a:solidFill>
                  <a:srgbClr val="F5B315"/>
                </a:solidFill>
                <a:latin typeface="Segoe Script" panose="030B0504020000000003" pitchFamily="66" charset="0"/>
              </a:rPr>
              <a:t> community.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73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B31FB-A8E2-4D31-B859-56A6D7E24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5" y="2817630"/>
            <a:ext cx="10501599" cy="38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2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841C-6379-4BFC-8E34-AD650721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Social/Emotional Learning &amp; Community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E60049-1F72-4D6C-9CF0-9035E4B60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CASEL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D797429-B5B7-428B-B195-C358EB6332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6" y="2505074"/>
            <a:ext cx="3810761" cy="3810761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CA15C3-F74F-40D0-8756-D02053B3A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LEAP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9E4C58C-C5B7-40F0-B14C-35A9BA68F5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4" y="2378901"/>
            <a:ext cx="3936935" cy="3936935"/>
          </a:xfrm>
        </p:spPr>
      </p:pic>
    </p:spTree>
    <p:extLst>
      <p:ext uri="{BB962C8B-B14F-4D97-AF65-F5344CB8AC3E}">
        <p14:creationId xmlns:p14="http://schemas.microsoft.com/office/powerpoint/2010/main" val="3897973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9EB879-8630-4D22-8727-3B254FDF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Your SRO!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D5BF8CB-78EC-492F-9246-9A9C002D6B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8" y="1690688"/>
            <a:ext cx="4231513" cy="4438651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A07CCE-723B-4F9C-99FE-B6A8738BF5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Coffee Chats</a:t>
            </a:r>
          </a:p>
          <a:p>
            <a:r>
              <a:rPr lang="en-US" dirty="0"/>
              <a:t>Live Video</a:t>
            </a:r>
          </a:p>
          <a:p>
            <a:r>
              <a:rPr lang="en-US" dirty="0"/>
              <a:t>Facebook Group</a:t>
            </a:r>
          </a:p>
          <a:p>
            <a:r>
              <a:rPr lang="en-US" dirty="0"/>
              <a:t>Attendance at Open House/Curriculum Night/Conferences</a:t>
            </a:r>
          </a:p>
          <a:p>
            <a:r>
              <a:rPr lang="en-US" dirty="0"/>
              <a:t>Attendance at sports/clubs/events</a:t>
            </a:r>
          </a:p>
          <a:p>
            <a:r>
              <a:rPr lang="en-US" dirty="0"/>
              <a:t>Attendance at staff meetings, and PD days</a:t>
            </a:r>
          </a:p>
        </p:txBody>
      </p:sp>
    </p:spTree>
    <p:extLst>
      <p:ext uri="{BB962C8B-B14F-4D97-AF65-F5344CB8AC3E}">
        <p14:creationId xmlns:p14="http://schemas.microsoft.com/office/powerpoint/2010/main" val="253871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EDBA7-516B-46C2-B7C4-BFED8D31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DF1F9-997F-412E-A1EF-5BAFED407E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What types of relationships are you building?</a:t>
            </a:r>
          </a:p>
          <a:p>
            <a:pPr marL="514350" indent="-514350">
              <a:buAutoNum type="arabicPeriod"/>
            </a:pPr>
            <a:r>
              <a:rPr lang="en-US" dirty="0"/>
              <a:t>How do </a:t>
            </a:r>
            <a:r>
              <a:rPr lang="en-US" b="1" dirty="0"/>
              <a:t>you </a:t>
            </a:r>
            <a:r>
              <a:rPr lang="en-US" dirty="0"/>
              <a:t>foster a safe and supportive environment?</a:t>
            </a:r>
          </a:p>
          <a:p>
            <a:pPr marL="514350" indent="-514350">
              <a:buAutoNum type="arabicPeriod"/>
            </a:pPr>
            <a:r>
              <a:rPr lang="en-US" dirty="0"/>
              <a:t>Does your SRO participate in supporting positive school climate? How?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A0F8ED-051D-432E-A697-B53561F738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54" y="2226359"/>
            <a:ext cx="5910325" cy="3103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4914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FB6C03-78E8-4C0F-A91D-6058AD606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Climate: Your SRO can….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AE7FFF-E7F4-40C2-BE78-B046E687F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Risky Behaviors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13F38B-1ED4-46E9-B65E-2E7DFF5E1E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Bullying/Harassment</a:t>
            </a:r>
          </a:p>
          <a:p>
            <a:r>
              <a:rPr lang="en-US" dirty="0"/>
              <a:t>Drugs &amp; Alcohol</a:t>
            </a:r>
          </a:p>
          <a:p>
            <a:r>
              <a:rPr lang="en-US" dirty="0"/>
              <a:t>Depression/Anxiety</a:t>
            </a:r>
          </a:p>
          <a:p>
            <a:r>
              <a:rPr lang="en-US" dirty="0"/>
              <a:t>School Disruption</a:t>
            </a:r>
          </a:p>
          <a:p>
            <a:r>
              <a:rPr lang="en-US" dirty="0"/>
              <a:t>Negativity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2F0946-3ECA-48EB-8A6C-0D6074B72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Offer Awareness &amp; Solutions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A3D1D4C-D93D-483E-943B-9F3FCEDFC0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Curriculum Programs</a:t>
            </a:r>
          </a:p>
          <a:p>
            <a:r>
              <a:rPr lang="en-US" dirty="0"/>
              <a:t>1:1 Educational Meetings</a:t>
            </a:r>
          </a:p>
          <a:p>
            <a:r>
              <a:rPr lang="en-US" dirty="0"/>
              <a:t>Restorative Justice Practices</a:t>
            </a:r>
          </a:p>
          <a:p>
            <a:r>
              <a:rPr lang="en-US" dirty="0"/>
              <a:t>Informal Counseling</a:t>
            </a:r>
          </a:p>
          <a:p>
            <a:r>
              <a:rPr lang="en-US" dirty="0"/>
              <a:t>Mentoring</a:t>
            </a:r>
          </a:p>
          <a:p>
            <a:r>
              <a:rPr lang="en-US" dirty="0"/>
              <a:t>Liaison to other agencies</a:t>
            </a:r>
          </a:p>
          <a:p>
            <a:r>
              <a:rPr lang="en-US" dirty="0"/>
              <a:t>Promote positivity</a:t>
            </a:r>
          </a:p>
          <a:p>
            <a:r>
              <a:rPr lang="en-US" dirty="0"/>
              <a:t>Build Relationships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1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AEEB-8DC6-43B2-B9FA-A703AD52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8" y="173739"/>
            <a:ext cx="11279372" cy="1325563"/>
          </a:xfrm>
        </p:spPr>
        <p:txBody>
          <a:bodyPr/>
          <a:lstStyle/>
          <a:p>
            <a:r>
              <a:rPr lang="en-US" dirty="0"/>
              <a:t>Building Relationships</a:t>
            </a:r>
            <a:br>
              <a:rPr lang="en-US" dirty="0"/>
            </a:br>
            <a:r>
              <a:rPr lang="en-US" dirty="0"/>
              <a:t>Building Skills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0A7702-E162-4955-AAB2-3726F5B43B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52" y="1499302"/>
            <a:ext cx="3053944" cy="269936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A02520E-788D-4F10-A099-56D39CD089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5" y="3738352"/>
            <a:ext cx="2811499" cy="293548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24AF2E-3491-43C9-BEE2-41626E89F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86" y="88448"/>
            <a:ext cx="2562445" cy="65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04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F04C994-3F37-4D45-B4A7-3DEB0767DC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2" y="144398"/>
            <a:ext cx="4847354" cy="6597906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3E1548D-E9E1-466B-81C3-82B712D9F1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13" y="2020187"/>
            <a:ext cx="6519567" cy="3499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8120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00C481-E716-40E1-9E17-0903320A7A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235"/>
            <a:ext cx="12192000" cy="51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4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BF8C-9328-4A53-9C29-389A87A54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Training, Training, Training!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6ED694-3CE8-4CA4-8BFD-80E6EEC33F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94" y="1558464"/>
            <a:ext cx="6423837" cy="4817878"/>
          </a:xfrm>
        </p:spPr>
      </p:pic>
    </p:spTree>
    <p:extLst>
      <p:ext uri="{BB962C8B-B14F-4D97-AF65-F5344CB8AC3E}">
        <p14:creationId xmlns:p14="http://schemas.microsoft.com/office/powerpoint/2010/main" val="384756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7E627-C439-4CA5-9207-76D9D651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/>
              <a:t>                        The SRO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9057DB-0FD1-451D-AAB9-034E7CFBC8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2" y="365125"/>
            <a:ext cx="3262502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EAFAFB-FE05-404D-9D96-0CD55B005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9483" y="1396815"/>
            <a:ext cx="3014331" cy="48763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IS A:</a:t>
            </a:r>
          </a:p>
          <a:p>
            <a:r>
              <a:rPr lang="en-US" dirty="0"/>
              <a:t>Mentor</a:t>
            </a:r>
          </a:p>
          <a:p>
            <a:r>
              <a:rPr lang="en-US" dirty="0"/>
              <a:t>Friend</a:t>
            </a:r>
          </a:p>
          <a:p>
            <a:r>
              <a:rPr lang="en-US" dirty="0"/>
              <a:t>Teacher</a:t>
            </a:r>
          </a:p>
          <a:p>
            <a:r>
              <a:rPr lang="en-US" dirty="0"/>
              <a:t>Advisor</a:t>
            </a:r>
          </a:p>
          <a:p>
            <a:r>
              <a:rPr lang="en-US" dirty="0"/>
              <a:t>Law enforcer</a:t>
            </a:r>
          </a:p>
          <a:p>
            <a:r>
              <a:rPr lang="en-US" dirty="0"/>
              <a:t>Informal Counselor</a:t>
            </a:r>
          </a:p>
          <a:p>
            <a:r>
              <a:rPr lang="en-US" dirty="0"/>
              <a:t>Coach</a:t>
            </a:r>
          </a:p>
          <a:p>
            <a:r>
              <a:rPr lang="en-US" dirty="0"/>
              <a:t>Advocate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CE26644-E433-4361-95BB-DE7FF573778C}"/>
              </a:ext>
            </a:extLst>
          </p:cNvPr>
          <p:cNvSpPr txBox="1">
            <a:spLocks/>
          </p:cNvSpPr>
          <p:nvPr/>
        </p:nvSpPr>
        <p:spPr>
          <a:xfrm>
            <a:off x="8227827" y="1517318"/>
            <a:ext cx="34786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IS NOT A:</a:t>
            </a:r>
          </a:p>
          <a:p>
            <a:r>
              <a:rPr lang="en-US" dirty="0"/>
              <a:t>Disciplinarian</a:t>
            </a:r>
          </a:p>
          <a:p>
            <a:r>
              <a:rPr lang="en-US" dirty="0"/>
              <a:t>Heavy hand</a:t>
            </a:r>
          </a:p>
          <a:p>
            <a:r>
              <a:rPr lang="en-US" dirty="0"/>
              <a:t>Formal Counselor</a:t>
            </a:r>
          </a:p>
          <a:p>
            <a:r>
              <a:rPr lang="en-US" dirty="0"/>
              <a:t>Internal Affairs &amp; Personnel Investigator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87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3">
            <a:extLst>
              <a:ext uri="{FF2B5EF4-FFF2-40B4-BE49-F238E27FC236}">
                <a16:creationId xmlns:a16="http://schemas.microsoft.com/office/drawing/2014/main" id="{F166EFDA-1BE8-442B-A1BE-DA4439454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833" y="3876487"/>
            <a:ext cx="2809803" cy="209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97" dirty="0">
                <a:solidFill>
                  <a:srgbClr val="000000"/>
                </a:solidFill>
                <a:latin typeface="Times New Roman" panose="02020603050405020304" pitchFamily="18" charset="0"/>
              </a:rPr>
              <a:t>the grown-ups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97" dirty="0">
                <a:solidFill>
                  <a:srgbClr val="000000"/>
                </a:solidFill>
                <a:latin typeface="Times New Roman" panose="02020603050405020304" pitchFamily="18" charset="0"/>
              </a:rPr>
              <a:t>  failed me.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737" dirty="0"/>
          </a:p>
        </p:txBody>
      </p:sp>
      <p:pic>
        <p:nvPicPr>
          <p:cNvPr id="1026" name="Picture 2" descr="Image result for tent in woods">
            <a:extLst>
              <a:ext uri="{FF2B5EF4-FFF2-40B4-BE49-F238E27FC236}">
                <a16:creationId xmlns:a16="http://schemas.microsoft.com/office/drawing/2014/main" id="{D6DD3D66-8E06-4D49-9247-42236159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522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/>
        </p:nvSpPr>
        <p:spPr>
          <a:xfrm>
            <a:off x="1279800" y="4460867"/>
            <a:ext cx="8826800" cy="968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5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16279" y="235188"/>
            <a:ext cx="10964000" cy="1124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3733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Risky behaviors are reduced when integrated methods are </a:t>
            </a:r>
            <a:r>
              <a:rPr lang="en-US" sz="3733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used.</a:t>
            </a:r>
            <a:endParaRPr lang="en" sz="3733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532501" y="2212621"/>
          <a:ext cx="5531556" cy="3567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29989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D79E06-7ADB-4141-A6F2-480D0E7BA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42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52" descr="ADINLETTER.JPG">
            <a:extLst>
              <a:ext uri="{FF2B5EF4-FFF2-40B4-BE49-F238E27FC236}">
                <a16:creationId xmlns:a16="http://schemas.microsoft.com/office/drawing/2014/main" id="{99BA8FE9-7195-40EF-AF12-06CA2184B3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7699" b="22666"/>
          <a:stretch/>
        </p:blipFill>
        <p:spPr>
          <a:xfrm>
            <a:off x="1339703" y="276446"/>
            <a:ext cx="9356650" cy="6379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0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A930FA-ED7A-4E8F-A4C3-0CEFDCBFF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0" y="0"/>
            <a:ext cx="6592274" cy="6858000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E23FEB57-4BF2-42E9-B3A0-00D5DDE11BD1}"/>
              </a:ext>
            </a:extLst>
          </p:cNvPr>
          <p:cNvSpPr/>
          <p:nvPr/>
        </p:nvSpPr>
        <p:spPr>
          <a:xfrm>
            <a:off x="5316279" y="489097"/>
            <a:ext cx="818707" cy="89313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73BA7-D6ED-4D82-B18A-ED8967F32D92}"/>
              </a:ext>
            </a:extLst>
          </p:cNvPr>
          <p:cNvSpPr txBox="1"/>
          <p:nvPr/>
        </p:nvSpPr>
        <p:spPr>
          <a:xfrm>
            <a:off x="7283302" y="335845"/>
            <a:ext cx="395531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“Strength Starts</a:t>
            </a:r>
          </a:p>
          <a:p>
            <a:r>
              <a:rPr lang="en-US" sz="4400" dirty="0"/>
              <a:t>With Weakness”</a:t>
            </a:r>
          </a:p>
          <a:p>
            <a:endParaRPr lang="en-US" sz="4400" dirty="0"/>
          </a:p>
          <a:p>
            <a:r>
              <a:rPr lang="en-US" sz="4400" dirty="0"/>
              <a:t>Where are your weaknesses?</a:t>
            </a:r>
          </a:p>
          <a:p>
            <a:endParaRPr lang="en-US" sz="4400" dirty="0"/>
          </a:p>
          <a:p>
            <a:r>
              <a:rPr lang="en-US" sz="4400" dirty="0"/>
              <a:t>How can you grow?</a:t>
            </a:r>
          </a:p>
        </p:txBody>
      </p:sp>
    </p:spTree>
    <p:extLst>
      <p:ext uri="{BB962C8B-B14F-4D97-AF65-F5344CB8AC3E}">
        <p14:creationId xmlns:p14="http://schemas.microsoft.com/office/powerpoint/2010/main" val="4021257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hape 295" descr="thankyou.jpg"/>
          <p:cNvPicPr preferRelativeResize="0"/>
          <p:nvPr/>
        </p:nvPicPr>
        <p:blipFill rotWithShape="1">
          <a:blip r:embed="rId3">
            <a:alphaModFix/>
          </a:blip>
          <a:srcRect r="18938"/>
          <a:stretch/>
        </p:blipFill>
        <p:spPr>
          <a:xfrm>
            <a:off x="0" y="0"/>
            <a:ext cx="7825563" cy="68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627C06-FEBD-41B6-A43C-1DA2FE036EF9}"/>
              </a:ext>
            </a:extLst>
          </p:cNvPr>
          <p:cNvSpPr txBox="1"/>
          <p:nvPr/>
        </p:nvSpPr>
        <p:spPr>
          <a:xfrm>
            <a:off x="8112639" y="634661"/>
            <a:ext cx="396594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Find me on social!</a:t>
            </a:r>
          </a:p>
          <a:p>
            <a:endParaRPr lang="en-US" sz="2400" dirty="0"/>
          </a:p>
          <a:p>
            <a:r>
              <a:rPr lang="en-US" sz="2400" dirty="0"/>
              <a:t>Facebook:</a:t>
            </a:r>
          </a:p>
          <a:p>
            <a:r>
              <a:rPr lang="en-US" sz="2400" dirty="0"/>
              <a:t>@</a:t>
            </a:r>
            <a:r>
              <a:rPr lang="en-US" sz="2400" dirty="0" err="1"/>
              <a:t>michellepalladinileap</a:t>
            </a:r>
            <a:endParaRPr lang="en-US" sz="2400" dirty="0"/>
          </a:p>
          <a:p>
            <a:r>
              <a:rPr lang="en-US" sz="2400" dirty="0"/>
              <a:t>@</a:t>
            </a:r>
            <a:r>
              <a:rPr lang="en-US" sz="2400" dirty="0" err="1"/>
              <a:t>leapprograms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Twitter:</a:t>
            </a:r>
          </a:p>
          <a:p>
            <a:r>
              <a:rPr lang="en-US" sz="2400" dirty="0"/>
              <a:t>@</a:t>
            </a:r>
            <a:r>
              <a:rPr lang="en-US" sz="2400" dirty="0" err="1"/>
              <a:t>leapprograms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Linked In:</a:t>
            </a:r>
          </a:p>
          <a:p>
            <a:r>
              <a:rPr lang="en-US" sz="2400" dirty="0"/>
              <a:t>Michelle Palladini</a:t>
            </a:r>
          </a:p>
          <a:p>
            <a:endParaRPr lang="en-US" sz="2400" dirty="0"/>
          </a:p>
          <a:p>
            <a:r>
              <a:rPr lang="en-US" sz="2400" dirty="0"/>
              <a:t>BLOG:</a:t>
            </a:r>
          </a:p>
          <a:p>
            <a:r>
              <a:rPr lang="en-US" sz="2400" dirty="0"/>
              <a:t>www.leapprogram.net/blog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26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4FA9D1-98FA-4492-A146-76376721669B}"/>
              </a:ext>
            </a:extLst>
          </p:cNvPr>
          <p:cNvSpPr/>
          <p:nvPr/>
        </p:nvSpPr>
        <p:spPr>
          <a:xfrm>
            <a:off x="3795823" y="2137145"/>
            <a:ext cx="47761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BACKGROUND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&amp; HISTORY OF L.E.A.P.</a:t>
            </a:r>
          </a:p>
        </p:txBody>
      </p:sp>
    </p:spTree>
    <p:extLst>
      <p:ext uri="{BB962C8B-B14F-4D97-AF65-F5344CB8AC3E}">
        <p14:creationId xmlns:p14="http://schemas.microsoft.com/office/powerpoint/2010/main" val="2076026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1331-C617-49F8-AAF1-D6B12F3C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7" y="575465"/>
            <a:ext cx="10515600" cy="1325563"/>
          </a:xfrm>
        </p:spPr>
        <p:txBody>
          <a:bodyPr/>
          <a:lstStyle/>
          <a:p>
            <a:r>
              <a:rPr lang="en-US" dirty="0"/>
              <a:t>            The L.E.A.P. Model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04EA7C-0802-4CCF-B2D5-C7C9173F28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57" y="2550921"/>
            <a:ext cx="9256499" cy="343520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16F4C7-DAD7-439E-9CAB-68791EA291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8" y="0"/>
            <a:ext cx="2476495" cy="2476495"/>
          </a:xfrm>
        </p:spPr>
      </p:pic>
    </p:spTree>
    <p:extLst>
      <p:ext uri="{BB962C8B-B14F-4D97-AF65-F5344CB8AC3E}">
        <p14:creationId xmlns:p14="http://schemas.microsoft.com/office/powerpoint/2010/main" val="2596242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16F4C7-DAD7-439E-9CAB-68791EA291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6495" cy="2476495"/>
          </a:xfr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D2EE89-6052-4AC1-BD48-2EC46C2F637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8143313"/>
              </p:ext>
            </p:extLst>
          </p:nvPr>
        </p:nvGraphicFramePr>
        <p:xfrm>
          <a:off x="2476495" y="170121"/>
          <a:ext cx="9356651" cy="687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4672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958913-E3B3-4C96-B7CC-8C9AB34412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8732413"/>
              </p:ext>
            </p:extLst>
          </p:nvPr>
        </p:nvGraphicFramePr>
        <p:xfrm>
          <a:off x="988828" y="106326"/>
          <a:ext cx="101600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7268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D18D3-57DB-43B8-8B5A-A09F178F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Safety:</a:t>
            </a:r>
            <a:br>
              <a:rPr lang="en-US" dirty="0"/>
            </a:br>
            <a:r>
              <a:rPr lang="en-US" dirty="0"/>
              <a:t>Physical AND Emotional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647F1-7EFF-4B80-BEEA-C6F810E8F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748" y="2229663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i="1" dirty="0"/>
              <a:t>No child will be able to succeed in school if they don’t feel seen, safe and secure.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72A1E6-25FE-43A7-92B2-D8BFCBF3C7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09" y="365125"/>
            <a:ext cx="3728414" cy="49712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337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C7F6-D97A-496C-BFE8-A07105DA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Initiatives: </a:t>
            </a:r>
            <a:br>
              <a:rPr lang="en-US" dirty="0"/>
            </a:br>
            <a:r>
              <a:rPr lang="en-US" sz="2800" i="1" dirty="0"/>
              <a:t>The SRO is critical to plan’s effectiveness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BB7E56-E262-41CD-8D86-4D6965FFB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FC213-EC0D-45BE-81EF-4B4489CFEE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Emergency Protocols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/>
              <a:t>Procedure</a:t>
            </a:r>
          </a:p>
          <a:p>
            <a:pPr lvl="1"/>
            <a:r>
              <a:rPr lang="en-US" dirty="0"/>
              <a:t>Practice</a:t>
            </a:r>
          </a:p>
          <a:p>
            <a:r>
              <a:rPr lang="en-US" dirty="0"/>
              <a:t>Reporting Mechanisms</a:t>
            </a:r>
          </a:p>
          <a:p>
            <a:pPr lvl="1"/>
            <a:r>
              <a:rPr lang="en-US" dirty="0"/>
              <a:t>Staff</a:t>
            </a:r>
          </a:p>
          <a:p>
            <a:pPr lvl="1"/>
            <a:r>
              <a:rPr lang="en-US" dirty="0"/>
              <a:t>Students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246409-2433-4A88-9826-E57E440AA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EMOTIONAL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E7596A-818A-4304-864D-DFA598346DF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Crisis Management</a:t>
            </a:r>
          </a:p>
          <a:p>
            <a:pPr lvl="1"/>
            <a:r>
              <a:rPr lang="en-US" dirty="0"/>
              <a:t>Plan</a:t>
            </a:r>
          </a:p>
          <a:p>
            <a:pPr lvl="1"/>
            <a:r>
              <a:rPr lang="en-US" dirty="0"/>
              <a:t>Implement</a:t>
            </a:r>
          </a:p>
          <a:p>
            <a:pPr lvl="1"/>
            <a:r>
              <a:rPr lang="en-US" dirty="0"/>
              <a:t>Respond</a:t>
            </a:r>
          </a:p>
          <a:p>
            <a:r>
              <a:rPr lang="en-US" dirty="0"/>
              <a:t>Risk Assessment</a:t>
            </a:r>
          </a:p>
          <a:p>
            <a:r>
              <a:rPr lang="en-US" dirty="0"/>
              <a:t>Safe and Supportive Schools</a:t>
            </a:r>
          </a:p>
        </p:txBody>
      </p:sp>
    </p:spTree>
    <p:extLst>
      <p:ext uri="{BB962C8B-B14F-4D97-AF65-F5344CB8AC3E}">
        <p14:creationId xmlns:p14="http://schemas.microsoft.com/office/powerpoint/2010/main" val="738710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F13641-D75C-4A24-BCF3-BBC18CD1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Outreach - #</a:t>
            </a:r>
            <a:r>
              <a:rPr lang="en-US" dirty="0" err="1"/>
              <a:t>buildvillages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4D899BB-A6A3-494F-819B-412590BF83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3" y="1825625"/>
            <a:ext cx="4351338" cy="4351338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0B3DD72-C7B8-477D-8310-31B4A19457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88" y="2038540"/>
            <a:ext cx="3925508" cy="3925508"/>
          </a:xfrm>
        </p:spPr>
      </p:pic>
    </p:spTree>
    <p:extLst>
      <p:ext uri="{BB962C8B-B14F-4D97-AF65-F5344CB8AC3E}">
        <p14:creationId xmlns:p14="http://schemas.microsoft.com/office/powerpoint/2010/main" val="2755315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1434</TotalTime>
  <Words>452</Words>
  <Application>Microsoft Office PowerPoint</Application>
  <PresentationFormat>Widescreen</PresentationFormat>
  <Paragraphs>123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Segoe Script</vt:lpstr>
      <vt:lpstr>Times New Roman</vt:lpstr>
      <vt:lpstr>Office Theme</vt:lpstr>
      <vt:lpstr>WORKING WITH YOUR SCHOOL RESOURCE Officer to Support Student Well-Being</vt:lpstr>
      <vt:lpstr>                        The SRO</vt:lpstr>
      <vt:lpstr>PowerPoint Presentation</vt:lpstr>
      <vt:lpstr>            The L.E.A.P. Model </vt:lpstr>
      <vt:lpstr>PowerPoint Presentation</vt:lpstr>
      <vt:lpstr>PowerPoint Presentation</vt:lpstr>
      <vt:lpstr>Safety: Physical AND Emotional</vt:lpstr>
      <vt:lpstr>Safety Initiatives:  The SRO is critical to plan’s effectiveness </vt:lpstr>
      <vt:lpstr>Community Outreach - #buildvillages</vt:lpstr>
      <vt:lpstr>PowerPoint Presentation</vt:lpstr>
      <vt:lpstr>PowerPoint Presentation</vt:lpstr>
      <vt:lpstr>Social/Emotional Learning &amp; Community</vt:lpstr>
      <vt:lpstr>Use Your SRO!</vt:lpstr>
      <vt:lpstr>Climate:</vt:lpstr>
      <vt:lpstr>Climate: Your SRO can….</vt:lpstr>
      <vt:lpstr>Building Relationships Building Skills</vt:lpstr>
      <vt:lpstr>PowerPoint Presentation</vt:lpstr>
      <vt:lpstr>PowerPoint Presentation</vt:lpstr>
      <vt:lpstr>Training, Training, Training!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WITH YOUR SCHOOL RESOURCE Officer to Support Student Well-Being</dc:title>
  <dc:creator>OFFICER-PALLADINI</dc:creator>
  <cp:lastModifiedBy>Sam Cheesman</cp:lastModifiedBy>
  <cp:revision>18</cp:revision>
  <dcterms:created xsi:type="dcterms:W3CDTF">2017-10-31T14:40:28Z</dcterms:created>
  <dcterms:modified xsi:type="dcterms:W3CDTF">2017-11-14T13:30:28Z</dcterms:modified>
</cp:coreProperties>
</file>