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3" r:id="rId1"/>
    <p:sldMasterId id="2147483674" r:id="rId2"/>
    <p:sldMasterId id="2147483675" r:id="rId3"/>
  </p:sldMasterIdLst>
  <p:notesMasterIdLst>
    <p:notesMasterId r:id="rId28"/>
  </p:notesMasterIdLst>
  <p:sldIdLst>
    <p:sldId id="256" r:id="rId4"/>
    <p:sldId id="290" r:id="rId5"/>
    <p:sldId id="291" r:id="rId6"/>
    <p:sldId id="289" r:id="rId7"/>
    <p:sldId id="271" r:id="rId8"/>
    <p:sldId id="264" r:id="rId9"/>
    <p:sldId id="297" r:id="rId10"/>
    <p:sldId id="298" r:id="rId11"/>
    <p:sldId id="299" r:id="rId12"/>
    <p:sldId id="300" r:id="rId13"/>
    <p:sldId id="301" r:id="rId14"/>
    <p:sldId id="266" r:id="rId15"/>
    <p:sldId id="274" r:id="rId16"/>
    <p:sldId id="275" r:id="rId17"/>
    <p:sldId id="270" r:id="rId18"/>
    <p:sldId id="276" r:id="rId19"/>
    <p:sldId id="283" r:id="rId20"/>
    <p:sldId id="296" r:id="rId21"/>
    <p:sldId id="277" r:id="rId22"/>
    <p:sldId id="278" r:id="rId23"/>
    <p:sldId id="293" r:id="rId24"/>
    <p:sldId id="284" r:id="rId25"/>
    <p:sldId id="294" r:id="rId26"/>
    <p:sldId id="288" r:id="rId27"/>
  </p:sldIdLst>
  <p:sldSz cx="9144000" cy="5143500" type="screen16x9"/>
  <p:notesSz cx="6858000" cy="9144000"/>
  <p:embeddedFontLst>
    <p:embeddedFont>
      <p:font typeface="Comic Sans MS" panose="030F0702030302020204" pitchFamily="66" charset="0"/>
      <p:regular r:id="rId29"/>
      <p:bold r:id="rId30"/>
      <p:italic r:id="rId31"/>
      <p:boldItalic r:id="rId32"/>
    </p:embeddedFont>
    <p:embeddedFont>
      <p:font typeface="Proxima Nova" panose="020B0604020202020204" charset="0"/>
      <p:regular r:id="rId33"/>
      <p:bold r:id="rId34"/>
      <p:italic r:id="rId35"/>
      <p:boldItalic r:id="rId36"/>
    </p:embeddedFont>
    <p:embeddedFont>
      <p:font typeface="Calibri" panose="020F0502020204030204" pitchFamily="34" charset="0"/>
      <p:regular r:id="rId37"/>
      <p:bold r:id="rId38"/>
      <p:italic r:id="rId39"/>
      <p:boldItalic r:id="rId4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113" d="100"/>
          <a:sy n="113" d="100"/>
        </p:scale>
        <p:origin x="744"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11.fntdata"/><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font" Target="fonts/font6.fntdata"/><Relationship Id="rId42" Type="http://schemas.openxmlformats.org/officeDocument/2006/relationships/viewProps" Target="view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font" Target="fonts/font5.fntdata"/><Relationship Id="rId38" Type="http://schemas.openxmlformats.org/officeDocument/2006/relationships/font" Target="fonts/font10.fntdata"/><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font" Target="fonts/font1.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font" Target="fonts/font4.fntdata"/><Relationship Id="rId37" Type="http://schemas.openxmlformats.org/officeDocument/2006/relationships/font" Target="fonts/font9.fntdata"/><Relationship Id="rId40" Type="http://schemas.openxmlformats.org/officeDocument/2006/relationships/font" Target="fonts/font12.fntdata"/><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36" Type="http://schemas.openxmlformats.org/officeDocument/2006/relationships/font" Target="fonts/font8.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font" Target="fonts/font3.fntdata"/><Relationship Id="rId4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font" Target="fonts/font2.fntdata"/><Relationship Id="rId35" Type="http://schemas.openxmlformats.org/officeDocument/2006/relationships/font" Target="fonts/font7.fntdata"/><Relationship Id="rId43"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D5111D-D03B-48A6-9A66-61FB921C5FE3}"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45070FF-AD40-43A6-9083-2F94DC3A3A9D}">
      <dgm:prSet phldrT="[Text]"/>
      <dgm:spPr/>
      <dgm:t>
        <a:bodyPr/>
        <a:lstStyle/>
        <a:p>
          <a:r>
            <a:rPr lang="en-US" dirty="0"/>
            <a:t>School	</a:t>
          </a:r>
        </a:p>
      </dgm:t>
    </dgm:pt>
    <dgm:pt modelId="{4D0A8C63-02B1-4ABB-B5B2-306A7A3F981E}" type="parTrans" cxnId="{BB57C250-3EC6-4EA5-B2E0-792867D4360C}">
      <dgm:prSet/>
      <dgm:spPr/>
      <dgm:t>
        <a:bodyPr/>
        <a:lstStyle/>
        <a:p>
          <a:endParaRPr lang="en-US"/>
        </a:p>
      </dgm:t>
    </dgm:pt>
    <dgm:pt modelId="{F299F1E6-DFF4-49EF-B29E-E2277204BD38}" type="sibTrans" cxnId="{BB57C250-3EC6-4EA5-B2E0-792867D4360C}">
      <dgm:prSet/>
      <dgm:spPr/>
      <dgm:t>
        <a:bodyPr/>
        <a:lstStyle/>
        <a:p>
          <a:endParaRPr lang="en-US"/>
        </a:p>
      </dgm:t>
    </dgm:pt>
    <dgm:pt modelId="{D0AD3427-31E9-41DF-834E-D2851C9F30D4}">
      <dgm:prSet phldrT="[Text]"/>
      <dgm:spPr/>
      <dgm:t>
        <a:bodyPr/>
        <a:lstStyle/>
        <a:p>
          <a:r>
            <a:rPr lang="en-US" dirty="0"/>
            <a:t>Police</a:t>
          </a:r>
        </a:p>
      </dgm:t>
    </dgm:pt>
    <dgm:pt modelId="{AD912B12-90BC-490C-858E-8A72B48FAD4A}" type="parTrans" cxnId="{D4583731-A74B-4C37-AB34-8DAF77449C80}">
      <dgm:prSet/>
      <dgm:spPr/>
      <dgm:t>
        <a:bodyPr/>
        <a:lstStyle/>
        <a:p>
          <a:endParaRPr lang="en-US"/>
        </a:p>
      </dgm:t>
    </dgm:pt>
    <dgm:pt modelId="{6D9DFAE5-FE28-4F16-8F29-FCCAC2A5C000}" type="sibTrans" cxnId="{D4583731-A74B-4C37-AB34-8DAF77449C80}">
      <dgm:prSet/>
      <dgm:spPr/>
      <dgm:t>
        <a:bodyPr/>
        <a:lstStyle/>
        <a:p>
          <a:endParaRPr lang="en-US"/>
        </a:p>
      </dgm:t>
    </dgm:pt>
    <dgm:pt modelId="{B255A6CA-A46D-41D5-9725-7F7FA8833455}">
      <dgm:prSet phldrT="[Text]"/>
      <dgm:spPr/>
      <dgm:t>
        <a:bodyPr/>
        <a:lstStyle/>
        <a:p>
          <a:r>
            <a:rPr lang="en-US" dirty="0"/>
            <a:t>Parent</a:t>
          </a:r>
        </a:p>
      </dgm:t>
    </dgm:pt>
    <dgm:pt modelId="{857396EB-3171-40F0-95F8-2DB1DE8185AC}" type="parTrans" cxnId="{2828EEF2-520F-4E46-AD44-B29205126BB6}">
      <dgm:prSet/>
      <dgm:spPr/>
      <dgm:t>
        <a:bodyPr/>
        <a:lstStyle/>
        <a:p>
          <a:endParaRPr lang="en-US"/>
        </a:p>
      </dgm:t>
    </dgm:pt>
    <dgm:pt modelId="{8BC8939B-F66E-490E-91CB-F16DC1745D64}" type="sibTrans" cxnId="{2828EEF2-520F-4E46-AD44-B29205126BB6}">
      <dgm:prSet/>
      <dgm:spPr/>
      <dgm:t>
        <a:bodyPr/>
        <a:lstStyle/>
        <a:p>
          <a:endParaRPr lang="en-US"/>
        </a:p>
      </dgm:t>
    </dgm:pt>
    <dgm:pt modelId="{19D021F8-EE41-4B3F-A67D-66BA4F2DE904}">
      <dgm:prSet phldrT="[Text]"/>
      <dgm:spPr/>
      <dgm:t>
        <a:bodyPr/>
        <a:lstStyle/>
        <a:p>
          <a:r>
            <a:rPr lang="en-US" dirty="0"/>
            <a:t>Community</a:t>
          </a:r>
        </a:p>
      </dgm:t>
    </dgm:pt>
    <dgm:pt modelId="{56082A68-8376-47FE-A96F-F13FBE0F9572}" type="parTrans" cxnId="{26408D56-73CE-4B9D-997E-DC3A9E355C53}">
      <dgm:prSet/>
      <dgm:spPr/>
      <dgm:t>
        <a:bodyPr/>
        <a:lstStyle/>
        <a:p>
          <a:endParaRPr lang="en-US"/>
        </a:p>
      </dgm:t>
    </dgm:pt>
    <dgm:pt modelId="{C219FB15-07DA-480A-8340-F41D4F85371A}" type="sibTrans" cxnId="{26408D56-73CE-4B9D-997E-DC3A9E355C53}">
      <dgm:prSet/>
      <dgm:spPr/>
      <dgm:t>
        <a:bodyPr/>
        <a:lstStyle/>
        <a:p>
          <a:endParaRPr lang="en-US"/>
        </a:p>
      </dgm:t>
    </dgm:pt>
    <dgm:pt modelId="{BA0120EC-B28F-4A6D-9649-9DCB10CDD53B}">
      <dgm:prSet phldrT="[Text]"/>
      <dgm:spPr/>
      <dgm:t>
        <a:bodyPr/>
        <a:lstStyle/>
        <a:p>
          <a:r>
            <a:rPr lang="en-US" dirty="0"/>
            <a:t>Student</a:t>
          </a:r>
        </a:p>
      </dgm:t>
    </dgm:pt>
    <dgm:pt modelId="{D373F40A-EFFA-4AC1-8A44-7427FF1BEBFC}" type="parTrans" cxnId="{D0023DE5-42D5-47BB-B4B2-7A234C7C6A62}">
      <dgm:prSet/>
      <dgm:spPr/>
      <dgm:t>
        <a:bodyPr/>
        <a:lstStyle/>
        <a:p>
          <a:endParaRPr lang="en-US"/>
        </a:p>
      </dgm:t>
    </dgm:pt>
    <dgm:pt modelId="{3AEA0F0E-457F-44B2-B9F7-DE05C432FB66}" type="sibTrans" cxnId="{D0023DE5-42D5-47BB-B4B2-7A234C7C6A62}">
      <dgm:prSet/>
      <dgm:spPr/>
      <dgm:t>
        <a:bodyPr/>
        <a:lstStyle/>
        <a:p>
          <a:endParaRPr lang="en-US"/>
        </a:p>
      </dgm:t>
    </dgm:pt>
    <dgm:pt modelId="{1FEE3D04-B746-44AE-A07E-E69AB9675FCE}" type="pres">
      <dgm:prSet presAssocID="{A5D5111D-D03B-48A6-9A66-61FB921C5FE3}" presName="diagram" presStyleCnt="0">
        <dgm:presLayoutVars>
          <dgm:dir/>
          <dgm:resizeHandles val="exact"/>
        </dgm:presLayoutVars>
      </dgm:prSet>
      <dgm:spPr/>
    </dgm:pt>
    <dgm:pt modelId="{1AF5BE86-07AD-4E17-A328-387A0B84E751}" type="pres">
      <dgm:prSet presAssocID="{345070FF-AD40-43A6-9083-2F94DC3A3A9D}" presName="node" presStyleLbl="node1" presStyleIdx="0" presStyleCnt="5">
        <dgm:presLayoutVars>
          <dgm:bulletEnabled val="1"/>
        </dgm:presLayoutVars>
      </dgm:prSet>
      <dgm:spPr/>
    </dgm:pt>
    <dgm:pt modelId="{3B111FC0-7E8C-422A-AFB3-E650EDFA06DF}" type="pres">
      <dgm:prSet presAssocID="{F299F1E6-DFF4-49EF-B29E-E2277204BD38}" presName="sibTrans" presStyleCnt="0"/>
      <dgm:spPr/>
    </dgm:pt>
    <dgm:pt modelId="{0E0C96A3-4B8B-43F7-A3D5-3462BA7597D5}" type="pres">
      <dgm:prSet presAssocID="{D0AD3427-31E9-41DF-834E-D2851C9F30D4}" presName="node" presStyleLbl="node1" presStyleIdx="1" presStyleCnt="5">
        <dgm:presLayoutVars>
          <dgm:bulletEnabled val="1"/>
        </dgm:presLayoutVars>
      </dgm:prSet>
      <dgm:spPr/>
    </dgm:pt>
    <dgm:pt modelId="{C99BE7DE-D293-4FEE-9540-142DE7E8F896}" type="pres">
      <dgm:prSet presAssocID="{6D9DFAE5-FE28-4F16-8F29-FCCAC2A5C000}" presName="sibTrans" presStyleCnt="0"/>
      <dgm:spPr/>
    </dgm:pt>
    <dgm:pt modelId="{2A2177FA-7B0D-4799-B3F2-4D9C1F86F2E1}" type="pres">
      <dgm:prSet presAssocID="{B255A6CA-A46D-41D5-9725-7F7FA8833455}" presName="node" presStyleLbl="node1" presStyleIdx="2" presStyleCnt="5">
        <dgm:presLayoutVars>
          <dgm:bulletEnabled val="1"/>
        </dgm:presLayoutVars>
      </dgm:prSet>
      <dgm:spPr/>
    </dgm:pt>
    <dgm:pt modelId="{A0545AB9-60FC-434D-8D1F-575B5F76D2D8}" type="pres">
      <dgm:prSet presAssocID="{8BC8939B-F66E-490E-91CB-F16DC1745D64}" presName="sibTrans" presStyleCnt="0"/>
      <dgm:spPr/>
    </dgm:pt>
    <dgm:pt modelId="{8DC60059-6442-4341-A410-2F068941958D}" type="pres">
      <dgm:prSet presAssocID="{19D021F8-EE41-4B3F-A67D-66BA4F2DE904}" presName="node" presStyleLbl="node1" presStyleIdx="3" presStyleCnt="5">
        <dgm:presLayoutVars>
          <dgm:bulletEnabled val="1"/>
        </dgm:presLayoutVars>
      </dgm:prSet>
      <dgm:spPr/>
    </dgm:pt>
    <dgm:pt modelId="{0244E836-194E-4168-84EB-6E64FA6EDF37}" type="pres">
      <dgm:prSet presAssocID="{C219FB15-07DA-480A-8340-F41D4F85371A}" presName="sibTrans" presStyleCnt="0"/>
      <dgm:spPr/>
    </dgm:pt>
    <dgm:pt modelId="{4EA2BDBE-D9B3-452C-8378-E9CF11B7C14D}" type="pres">
      <dgm:prSet presAssocID="{BA0120EC-B28F-4A6D-9649-9DCB10CDD53B}" presName="node" presStyleLbl="node1" presStyleIdx="4" presStyleCnt="5">
        <dgm:presLayoutVars>
          <dgm:bulletEnabled val="1"/>
        </dgm:presLayoutVars>
      </dgm:prSet>
      <dgm:spPr/>
    </dgm:pt>
  </dgm:ptLst>
  <dgm:cxnLst>
    <dgm:cxn modelId="{72A082E8-C614-4F1B-855D-C6DAAE013E76}" type="presOf" srcId="{B255A6CA-A46D-41D5-9725-7F7FA8833455}" destId="{2A2177FA-7B0D-4799-B3F2-4D9C1F86F2E1}" srcOrd="0" destOrd="0" presId="urn:microsoft.com/office/officeart/2005/8/layout/default"/>
    <dgm:cxn modelId="{BB57C250-3EC6-4EA5-B2E0-792867D4360C}" srcId="{A5D5111D-D03B-48A6-9A66-61FB921C5FE3}" destId="{345070FF-AD40-43A6-9083-2F94DC3A3A9D}" srcOrd="0" destOrd="0" parTransId="{4D0A8C63-02B1-4ABB-B5B2-306A7A3F981E}" sibTransId="{F299F1E6-DFF4-49EF-B29E-E2277204BD38}"/>
    <dgm:cxn modelId="{721C57A3-DEEC-4CE0-B0D1-45BE82104F1F}" type="presOf" srcId="{345070FF-AD40-43A6-9083-2F94DC3A3A9D}" destId="{1AF5BE86-07AD-4E17-A328-387A0B84E751}" srcOrd="0" destOrd="0" presId="urn:microsoft.com/office/officeart/2005/8/layout/default"/>
    <dgm:cxn modelId="{8C5CA05D-304D-4E6A-96EF-EEFB31C2D432}" type="presOf" srcId="{19D021F8-EE41-4B3F-A67D-66BA4F2DE904}" destId="{8DC60059-6442-4341-A410-2F068941958D}" srcOrd="0" destOrd="0" presId="urn:microsoft.com/office/officeart/2005/8/layout/default"/>
    <dgm:cxn modelId="{26408D56-73CE-4B9D-997E-DC3A9E355C53}" srcId="{A5D5111D-D03B-48A6-9A66-61FB921C5FE3}" destId="{19D021F8-EE41-4B3F-A67D-66BA4F2DE904}" srcOrd="3" destOrd="0" parTransId="{56082A68-8376-47FE-A96F-F13FBE0F9572}" sibTransId="{C219FB15-07DA-480A-8340-F41D4F85371A}"/>
    <dgm:cxn modelId="{D4583731-A74B-4C37-AB34-8DAF77449C80}" srcId="{A5D5111D-D03B-48A6-9A66-61FB921C5FE3}" destId="{D0AD3427-31E9-41DF-834E-D2851C9F30D4}" srcOrd="1" destOrd="0" parTransId="{AD912B12-90BC-490C-858E-8A72B48FAD4A}" sibTransId="{6D9DFAE5-FE28-4F16-8F29-FCCAC2A5C000}"/>
    <dgm:cxn modelId="{85EB98BD-74CC-41BA-855E-3DC5B9A72814}" type="presOf" srcId="{A5D5111D-D03B-48A6-9A66-61FB921C5FE3}" destId="{1FEE3D04-B746-44AE-A07E-E69AB9675FCE}" srcOrd="0" destOrd="0" presId="urn:microsoft.com/office/officeart/2005/8/layout/default"/>
    <dgm:cxn modelId="{051BBFA4-89D8-444B-8205-4AE3637F5087}" type="presOf" srcId="{D0AD3427-31E9-41DF-834E-D2851C9F30D4}" destId="{0E0C96A3-4B8B-43F7-A3D5-3462BA7597D5}" srcOrd="0" destOrd="0" presId="urn:microsoft.com/office/officeart/2005/8/layout/default"/>
    <dgm:cxn modelId="{62421E0D-5F26-4C30-8FD3-355FDA7A69B4}" type="presOf" srcId="{BA0120EC-B28F-4A6D-9649-9DCB10CDD53B}" destId="{4EA2BDBE-D9B3-452C-8378-E9CF11B7C14D}" srcOrd="0" destOrd="0" presId="urn:microsoft.com/office/officeart/2005/8/layout/default"/>
    <dgm:cxn modelId="{2828EEF2-520F-4E46-AD44-B29205126BB6}" srcId="{A5D5111D-D03B-48A6-9A66-61FB921C5FE3}" destId="{B255A6CA-A46D-41D5-9725-7F7FA8833455}" srcOrd="2" destOrd="0" parTransId="{857396EB-3171-40F0-95F8-2DB1DE8185AC}" sibTransId="{8BC8939B-F66E-490E-91CB-F16DC1745D64}"/>
    <dgm:cxn modelId="{D0023DE5-42D5-47BB-B4B2-7A234C7C6A62}" srcId="{A5D5111D-D03B-48A6-9A66-61FB921C5FE3}" destId="{BA0120EC-B28F-4A6D-9649-9DCB10CDD53B}" srcOrd="4" destOrd="0" parTransId="{D373F40A-EFFA-4AC1-8A44-7427FF1BEBFC}" sibTransId="{3AEA0F0E-457F-44B2-B9F7-DE05C432FB66}"/>
    <dgm:cxn modelId="{9E4E9461-F771-4B68-B52D-40D346FDA433}" type="presParOf" srcId="{1FEE3D04-B746-44AE-A07E-E69AB9675FCE}" destId="{1AF5BE86-07AD-4E17-A328-387A0B84E751}" srcOrd="0" destOrd="0" presId="urn:microsoft.com/office/officeart/2005/8/layout/default"/>
    <dgm:cxn modelId="{3CB969F2-7F96-4FC9-995B-1E538E345EDF}" type="presParOf" srcId="{1FEE3D04-B746-44AE-A07E-E69AB9675FCE}" destId="{3B111FC0-7E8C-422A-AFB3-E650EDFA06DF}" srcOrd="1" destOrd="0" presId="urn:microsoft.com/office/officeart/2005/8/layout/default"/>
    <dgm:cxn modelId="{56C538B8-9C56-45E9-A67D-A53E8A9C1C99}" type="presParOf" srcId="{1FEE3D04-B746-44AE-A07E-E69AB9675FCE}" destId="{0E0C96A3-4B8B-43F7-A3D5-3462BA7597D5}" srcOrd="2" destOrd="0" presId="urn:microsoft.com/office/officeart/2005/8/layout/default"/>
    <dgm:cxn modelId="{6CC0B7B0-F40D-4AA0-90A2-8D1CCE67056C}" type="presParOf" srcId="{1FEE3D04-B746-44AE-A07E-E69AB9675FCE}" destId="{C99BE7DE-D293-4FEE-9540-142DE7E8F896}" srcOrd="3" destOrd="0" presId="urn:microsoft.com/office/officeart/2005/8/layout/default"/>
    <dgm:cxn modelId="{FB842C9E-4CA8-45B3-AA8F-64D4A1CBCD4E}" type="presParOf" srcId="{1FEE3D04-B746-44AE-A07E-E69AB9675FCE}" destId="{2A2177FA-7B0D-4799-B3F2-4D9C1F86F2E1}" srcOrd="4" destOrd="0" presId="urn:microsoft.com/office/officeart/2005/8/layout/default"/>
    <dgm:cxn modelId="{F3A50DA7-6D2E-4617-A55D-0560DE8C9F63}" type="presParOf" srcId="{1FEE3D04-B746-44AE-A07E-E69AB9675FCE}" destId="{A0545AB9-60FC-434D-8D1F-575B5F76D2D8}" srcOrd="5" destOrd="0" presId="urn:microsoft.com/office/officeart/2005/8/layout/default"/>
    <dgm:cxn modelId="{A74E5104-50B9-4421-90DA-E6AA13B62873}" type="presParOf" srcId="{1FEE3D04-B746-44AE-A07E-E69AB9675FCE}" destId="{8DC60059-6442-4341-A410-2F068941958D}" srcOrd="6" destOrd="0" presId="urn:microsoft.com/office/officeart/2005/8/layout/default"/>
    <dgm:cxn modelId="{9109F3CA-AC37-4528-8EB1-79547FF313F3}" type="presParOf" srcId="{1FEE3D04-B746-44AE-A07E-E69AB9675FCE}" destId="{0244E836-194E-4168-84EB-6E64FA6EDF37}" srcOrd="7" destOrd="0" presId="urn:microsoft.com/office/officeart/2005/8/layout/default"/>
    <dgm:cxn modelId="{F8343D63-9A38-4BE8-B13E-B0B8EF144931}" type="presParOf" srcId="{1FEE3D04-B746-44AE-A07E-E69AB9675FCE}" destId="{4EA2BDBE-D9B3-452C-8378-E9CF11B7C14D}" srcOrd="8"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952049-7A7B-43A5-ABED-5003D6C7AA16}"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en-US"/>
        </a:p>
      </dgm:t>
    </dgm:pt>
    <dgm:pt modelId="{16EE9258-2463-41DC-A471-6E808D2E4016}">
      <dgm:prSet phldrT="[Text]"/>
      <dgm:spPr/>
      <dgm:t>
        <a:bodyPr/>
        <a:lstStyle/>
        <a:p>
          <a:r>
            <a:rPr lang="en-US" dirty="0"/>
            <a:t>Resilience</a:t>
          </a:r>
        </a:p>
      </dgm:t>
    </dgm:pt>
    <dgm:pt modelId="{05D2907D-6408-48F9-B6AE-48E004455202}" type="parTrans" cxnId="{8451FA94-F3FC-4CFC-A96C-819F4239B622}">
      <dgm:prSet/>
      <dgm:spPr/>
      <dgm:t>
        <a:bodyPr/>
        <a:lstStyle/>
        <a:p>
          <a:endParaRPr lang="en-US"/>
        </a:p>
      </dgm:t>
    </dgm:pt>
    <dgm:pt modelId="{65F297AC-7D68-45BE-A6EE-1389E5921A56}" type="sibTrans" cxnId="{8451FA94-F3FC-4CFC-A96C-819F4239B622}">
      <dgm:prSet/>
      <dgm:spPr/>
      <dgm:t>
        <a:bodyPr/>
        <a:lstStyle/>
        <a:p>
          <a:endParaRPr lang="en-US"/>
        </a:p>
      </dgm:t>
    </dgm:pt>
    <dgm:pt modelId="{D9336619-0069-46A8-92A0-F6200DC92F08}">
      <dgm:prSet phldrT="[Text]" custT="1"/>
      <dgm:spPr/>
      <dgm:t>
        <a:bodyPr/>
        <a:lstStyle/>
        <a:p>
          <a:r>
            <a:rPr lang="en-US" sz="1800" dirty="0"/>
            <a:t>Leadership</a:t>
          </a:r>
        </a:p>
      </dgm:t>
    </dgm:pt>
    <dgm:pt modelId="{A86A7527-E34D-4CAC-A376-A2DFEBDDC3E5}" type="parTrans" cxnId="{EEF318D4-4DD6-47AC-AB8D-AF7F695F439E}">
      <dgm:prSet/>
      <dgm:spPr/>
      <dgm:t>
        <a:bodyPr/>
        <a:lstStyle/>
        <a:p>
          <a:endParaRPr lang="en-US"/>
        </a:p>
      </dgm:t>
    </dgm:pt>
    <dgm:pt modelId="{5E9A6177-67FC-4B1B-9938-7A5C3CE2697A}" type="sibTrans" cxnId="{EEF318D4-4DD6-47AC-AB8D-AF7F695F439E}">
      <dgm:prSet/>
      <dgm:spPr/>
      <dgm:t>
        <a:bodyPr/>
        <a:lstStyle/>
        <a:p>
          <a:endParaRPr lang="en-US"/>
        </a:p>
      </dgm:t>
    </dgm:pt>
    <dgm:pt modelId="{91467E0D-1DB8-4CFB-A2E8-7EE9B7D3DA2D}">
      <dgm:prSet phldrT="[Text]"/>
      <dgm:spPr/>
      <dgm:t>
        <a:bodyPr/>
        <a:lstStyle/>
        <a:p>
          <a:r>
            <a:rPr lang="en-US" dirty="0"/>
            <a:t>Health</a:t>
          </a:r>
        </a:p>
      </dgm:t>
    </dgm:pt>
    <dgm:pt modelId="{86DD0610-2818-49DA-AB83-773656D1CBE1}" type="parTrans" cxnId="{522ADCC9-999F-4861-8878-FF9224AFF5E5}">
      <dgm:prSet/>
      <dgm:spPr/>
      <dgm:t>
        <a:bodyPr/>
        <a:lstStyle/>
        <a:p>
          <a:endParaRPr lang="en-US"/>
        </a:p>
      </dgm:t>
    </dgm:pt>
    <dgm:pt modelId="{9A6C6B42-5300-4F34-9805-B99591C77F61}" type="sibTrans" cxnId="{522ADCC9-999F-4861-8878-FF9224AFF5E5}">
      <dgm:prSet/>
      <dgm:spPr/>
      <dgm:t>
        <a:bodyPr/>
        <a:lstStyle/>
        <a:p>
          <a:endParaRPr lang="en-US"/>
        </a:p>
      </dgm:t>
    </dgm:pt>
    <dgm:pt modelId="{D4D1706F-1ED7-4522-87BE-60D0504FB56C}">
      <dgm:prSet phldrT="[Text]" custT="1"/>
      <dgm:spPr/>
      <dgm:t>
        <a:bodyPr/>
        <a:lstStyle/>
        <a:p>
          <a:r>
            <a:rPr lang="en-US" sz="1800" dirty="0"/>
            <a:t>Awareness</a:t>
          </a:r>
        </a:p>
      </dgm:t>
    </dgm:pt>
    <dgm:pt modelId="{49448DF5-5194-4C8A-A834-11C84F5317C6}" type="parTrans" cxnId="{45EFE185-E3B1-4283-9CE8-9E4AA37761EA}">
      <dgm:prSet/>
      <dgm:spPr/>
      <dgm:t>
        <a:bodyPr/>
        <a:lstStyle/>
        <a:p>
          <a:endParaRPr lang="en-US"/>
        </a:p>
      </dgm:t>
    </dgm:pt>
    <dgm:pt modelId="{01DB1CD1-C9CA-4597-9D4C-0EDB681C7464}" type="sibTrans" cxnId="{45EFE185-E3B1-4283-9CE8-9E4AA37761EA}">
      <dgm:prSet/>
      <dgm:spPr/>
      <dgm:t>
        <a:bodyPr/>
        <a:lstStyle/>
        <a:p>
          <a:endParaRPr lang="en-US"/>
        </a:p>
      </dgm:t>
    </dgm:pt>
    <dgm:pt modelId="{EBE39A85-2838-4068-A538-CF12101B3205}">
      <dgm:prSet phldrT="[Text]"/>
      <dgm:spPr/>
      <dgm:t>
        <a:bodyPr/>
        <a:lstStyle/>
        <a:p>
          <a:r>
            <a:rPr lang="en-US" dirty="0"/>
            <a:t>Safety</a:t>
          </a:r>
        </a:p>
      </dgm:t>
    </dgm:pt>
    <dgm:pt modelId="{A3F6B05C-DDFB-44D3-B07A-7E5558D99EFA}" type="parTrans" cxnId="{05119A8E-0B68-433B-AD61-A07B59BE1F5A}">
      <dgm:prSet/>
      <dgm:spPr/>
      <dgm:t>
        <a:bodyPr/>
        <a:lstStyle/>
        <a:p>
          <a:endParaRPr lang="en-US"/>
        </a:p>
      </dgm:t>
    </dgm:pt>
    <dgm:pt modelId="{E6A65D00-1E30-4E5C-AA3D-FB1448E08DDF}" type="sibTrans" cxnId="{05119A8E-0B68-433B-AD61-A07B59BE1F5A}">
      <dgm:prSet/>
      <dgm:spPr/>
      <dgm:t>
        <a:bodyPr/>
        <a:lstStyle/>
        <a:p>
          <a:endParaRPr lang="en-US"/>
        </a:p>
      </dgm:t>
    </dgm:pt>
    <dgm:pt modelId="{3520C2DE-0BA8-4A34-8CCF-6A64057B965E}">
      <dgm:prSet phldrT="[Text]" custT="1"/>
      <dgm:spPr/>
      <dgm:t>
        <a:bodyPr/>
        <a:lstStyle/>
        <a:p>
          <a:r>
            <a:rPr lang="en-US" sz="1800" dirty="0"/>
            <a:t>Protection</a:t>
          </a:r>
        </a:p>
      </dgm:t>
    </dgm:pt>
    <dgm:pt modelId="{CA23CB59-4942-4702-BD1E-69AB6232E281}" type="parTrans" cxnId="{452C7C07-919A-4A28-94E9-D5E6F72C0832}">
      <dgm:prSet/>
      <dgm:spPr/>
      <dgm:t>
        <a:bodyPr/>
        <a:lstStyle/>
        <a:p>
          <a:endParaRPr lang="en-US"/>
        </a:p>
      </dgm:t>
    </dgm:pt>
    <dgm:pt modelId="{AE010841-D88D-459A-A686-E74BC02E8EC0}" type="sibTrans" cxnId="{452C7C07-919A-4A28-94E9-D5E6F72C0832}">
      <dgm:prSet/>
      <dgm:spPr/>
      <dgm:t>
        <a:bodyPr/>
        <a:lstStyle/>
        <a:p>
          <a:endParaRPr lang="en-US"/>
        </a:p>
      </dgm:t>
    </dgm:pt>
    <dgm:pt modelId="{9D37DE38-45EC-4759-9725-7A75532CE5FA}">
      <dgm:prSet/>
      <dgm:spPr/>
      <dgm:t>
        <a:bodyPr/>
        <a:lstStyle/>
        <a:p>
          <a:r>
            <a:rPr lang="en-US" dirty="0"/>
            <a:t>Happiness</a:t>
          </a:r>
        </a:p>
      </dgm:t>
    </dgm:pt>
    <dgm:pt modelId="{66F24BB8-3643-47A5-AF7E-25B696D3D2C0}" type="parTrans" cxnId="{8B76468E-C53D-4F5A-B0A6-1A972E0CB08F}">
      <dgm:prSet/>
      <dgm:spPr/>
      <dgm:t>
        <a:bodyPr/>
        <a:lstStyle/>
        <a:p>
          <a:endParaRPr lang="en-US"/>
        </a:p>
      </dgm:t>
    </dgm:pt>
    <dgm:pt modelId="{935FD9C1-563C-4774-9123-B87A3AE31C5C}" type="sibTrans" cxnId="{8B76468E-C53D-4F5A-B0A6-1A972E0CB08F}">
      <dgm:prSet/>
      <dgm:spPr/>
      <dgm:t>
        <a:bodyPr/>
        <a:lstStyle/>
        <a:p>
          <a:endParaRPr lang="en-US"/>
        </a:p>
      </dgm:t>
    </dgm:pt>
    <dgm:pt modelId="{C460CB2C-2697-499F-AF92-4060EFD5A896}">
      <dgm:prSet custT="1"/>
      <dgm:spPr/>
      <dgm:t>
        <a:bodyPr/>
        <a:lstStyle/>
        <a:p>
          <a:r>
            <a:rPr lang="en-US" sz="1800" dirty="0"/>
            <a:t>Empowerment</a:t>
          </a:r>
        </a:p>
      </dgm:t>
    </dgm:pt>
    <dgm:pt modelId="{EE3EE3B7-E046-43ED-B934-A35516D8701F}" type="parTrans" cxnId="{9318D6E7-1FE4-4F2D-9640-9EB3B97222E7}">
      <dgm:prSet/>
      <dgm:spPr/>
      <dgm:t>
        <a:bodyPr/>
        <a:lstStyle/>
        <a:p>
          <a:endParaRPr lang="en-US"/>
        </a:p>
      </dgm:t>
    </dgm:pt>
    <dgm:pt modelId="{DF05C0EF-DA85-48D0-BBD3-6BF39AD1F939}" type="sibTrans" cxnId="{9318D6E7-1FE4-4F2D-9640-9EB3B97222E7}">
      <dgm:prSet/>
      <dgm:spPr/>
      <dgm:t>
        <a:bodyPr/>
        <a:lstStyle/>
        <a:p>
          <a:endParaRPr lang="en-US"/>
        </a:p>
      </dgm:t>
    </dgm:pt>
    <dgm:pt modelId="{B3C6023B-4B0B-4379-8B8D-25EA1F3788B8}" type="pres">
      <dgm:prSet presAssocID="{13952049-7A7B-43A5-ABED-5003D6C7AA16}" presName="Name0" presStyleCnt="0">
        <dgm:presLayoutVars>
          <dgm:dir/>
          <dgm:animLvl val="lvl"/>
          <dgm:resizeHandles val="exact"/>
        </dgm:presLayoutVars>
      </dgm:prSet>
      <dgm:spPr/>
    </dgm:pt>
    <dgm:pt modelId="{E896F22C-60BC-4101-8372-23DC12C6D394}" type="pres">
      <dgm:prSet presAssocID="{13952049-7A7B-43A5-ABED-5003D6C7AA16}" presName="tSp" presStyleCnt="0"/>
      <dgm:spPr/>
    </dgm:pt>
    <dgm:pt modelId="{D0D41ECB-6E66-4331-BE4C-3CBCA403E752}" type="pres">
      <dgm:prSet presAssocID="{13952049-7A7B-43A5-ABED-5003D6C7AA16}" presName="bSp" presStyleCnt="0"/>
      <dgm:spPr/>
    </dgm:pt>
    <dgm:pt modelId="{60281A7E-BCC3-4E77-8245-00258DF33150}" type="pres">
      <dgm:prSet presAssocID="{13952049-7A7B-43A5-ABED-5003D6C7AA16}" presName="process" presStyleCnt="0"/>
      <dgm:spPr/>
    </dgm:pt>
    <dgm:pt modelId="{716A52C9-475D-4800-A107-57BAE642C9E4}" type="pres">
      <dgm:prSet presAssocID="{16EE9258-2463-41DC-A471-6E808D2E4016}" presName="composite1" presStyleCnt="0"/>
      <dgm:spPr/>
    </dgm:pt>
    <dgm:pt modelId="{7C2ABFAF-3478-4640-9454-8BE62FD30140}" type="pres">
      <dgm:prSet presAssocID="{16EE9258-2463-41DC-A471-6E808D2E4016}" presName="dummyNode1" presStyleLbl="node1" presStyleIdx="0" presStyleCnt="4"/>
      <dgm:spPr/>
    </dgm:pt>
    <dgm:pt modelId="{FE3A23AD-7538-42EF-9323-826BC56E152E}" type="pres">
      <dgm:prSet presAssocID="{16EE9258-2463-41DC-A471-6E808D2E4016}" presName="childNode1" presStyleLbl="bgAcc1" presStyleIdx="0" presStyleCnt="4" custLinFactNeighborX="-26895" custLinFactNeighborY="-110">
        <dgm:presLayoutVars>
          <dgm:bulletEnabled val="1"/>
        </dgm:presLayoutVars>
      </dgm:prSet>
      <dgm:spPr/>
    </dgm:pt>
    <dgm:pt modelId="{74987480-9E9B-4365-966D-0C7FC726D527}" type="pres">
      <dgm:prSet presAssocID="{16EE9258-2463-41DC-A471-6E808D2E4016}" presName="childNode1tx" presStyleLbl="bgAcc1" presStyleIdx="0" presStyleCnt="4">
        <dgm:presLayoutVars>
          <dgm:bulletEnabled val="1"/>
        </dgm:presLayoutVars>
      </dgm:prSet>
      <dgm:spPr/>
    </dgm:pt>
    <dgm:pt modelId="{83176E5F-D6BC-4B5C-9058-63DCF2044BC7}" type="pres">
      <dgm:prSet presAssocID="{16EE9258-2463-41DC-A471-6E808D2E4016}" presName="parentNode1" presStyleLbl="node1" presStyleIdx="0" presStyleCnt="4">
        <dgm:presLayoutVars>
          <dgm:chMax val="1"/>
          <dgm:bulletEnabled val="1"/>
        </dgm:presLayoutVars>
      </dgm:prSet>
      <dgm:spPr/>
    </dgm:pt>
    <dgm:pt modelId="{D758215A-9717-4B78-8B2B-277223EA2259}" type="pres">
      <dgm:prSet presAssocID="{16EE9258-2463-41DC-A471-6E808D2E4016}" presName="connSite1" presStyleCnt="0"/>
      <dgm:spPr/>
    </dgm:pt>
    <dgm:pt modelId="{39725DE6-09BB-4829-A190-56BD9F44370E}" type="pres">
      <dgm:prSet presAssocID="{65F297AC-7D68-45BE-A6EE-1389E5921A56}" presName="Name9" presStyleLbl="sibTrans2D1" presStyleIdx="0" presStyleCnt="3"/>
      <dgm:spPr/>
    </dgm:pt>
    <dgm:pt modelId="{FFF3C1B2-F9B1-4C11-9088-186CB30DBA91}" type="pres">
      <dgm:prSet presAssocID="{9D37DE38-45EC-4759-9725-7A75532CE5FA}" presName="composite2" presStyleCnt="0"/>
      <dgm:spPr/>
    </dgm:pt>
    <dgm:pt modelId="{C68C34DB-7A05-43F1-80A9-EBACDABDE7F6}" type="pres">
      <dgm:prSet presAssocID="{9D37DE38-45EC-4759-9725-7A75532CE5FA}" presName="dummyNode2" presStyleLbl="node1" presStyleIdx="0" presStyleCnt="4"/>
      <dgm:spPr/>
    </dgm:pt>
    <dgm:pt modelId="{9ACB8FC7-7EFC-4FEB-8A31-2A76318651CB}" type="pres">
      <dgm:prSet presAssocID="{9D37DE38-45EC-4759-9725-7A75532CE5FA}" presName="childNode2" presStyleLbl="bgAcc1" presStyleIdx="1" presStyleCnt="4" custScaleX="127765">
        <dgm:presLayoutVars>
          <dgm:bulletEnabled val="1"/>
        </dgm:presLayoutVars>
      </dgm:prSet>
      <dgm:spPr/>
    </dgm:pt>
    <dgm:pt modelId="{2BE7D70B-F00F-430E-A94A-91574FDFF3E1}" type="pres">
      <dgm:prSet presAssocID="{9D37DE38-45EC-4759-9725-7A75532CE5FA}" presName="childNode2tx" presStyleLbl="bgAcc1" presStyleIdx="1" presStyleCnt="4">
        <dgm:presLayoutVars>
          <dgm:bulletEnabled val="1"/>
        </dgm:presLayoutVars>
      </dgm:prSet>
      <dgm:spPr/>
    </dgm:pt>
    <dgm:pt modelId="{86128CCD-D25A-4637-8520-BBC75CEA321B}" type="pres">
      <dgm:prSet presAssocID="{9D37DE38-45EC-4759-9725-7A75532CE5FA}" presName="parentNode2" presStyleLbl="node1" presStyleIdx="1" presStyleCnt="4">
        <dgm:presLayoutVars>
          <dgm:chMax val="0"/>
          <dgm:bulletEnabled val="1"/>
        </dgm:presLayoutVars>
      </dgm:prSet>
      <dgm:spPr/>
    </dgm:pt>
    <dgm:pt modelId="{2299B72F-251C-424F-A45C-68936BFD188E}" type="pres">
      <dgm:prSet presAssocID="{9D37DE38-45EC-4759-9725-7A75532CE5FA}" presName="connSite2" presStyleCnt="0"/>
      <dgm:spPr/>
    </dgm:pt>
    <dgm:pt modelId="{06D95C77-29A4-4F59-BBE4-720CBAB74BEA}" type="pres">
      <dgm:prSet presAssocID="{935FD9C1-563C-4774-9123-B87A3AE31C5C}" presName="Name18" presStyleLbl="sibTrans2D1" presStyleIdx="1" presStyleCnt="3"/>
      <dgm:spPr/>
    </dgm:pt>
    <dgm:pt modelId="{4316C2BB-BF47-4C6C-AF43-5FB9DE68AC2A}" type="pres">
      <dgm:prSet presAssocID="{91467E0D-1DB8-4CFB-A2E8-7EE9B7D3DA2D}" presName="composite1" presStyleCnt="0"/>
      <dgm:spPr/>
    </dgm:pt>
    <dgm:pt modelId="{86D04D39-EEAA-4FDB-9939-6D98AD2882F2}" type="pres">
      <dgm:prSet presAssocID="{91467E0D-1DB8-4CFB-A2E8-7EE9B7D3DA2D}" presName="dummyNode1" presStyleLbl="node1" presStyleIdx="1" presStyleCnt="4"/>
      <dgm:spPr/>
    </dgm:pt>
    <dgm:pt modelId="{BCBE0AB5-DF64-4A25-A8C2-B9E181DB35E1}" type="pres">
      <dgm:prSet presAssocID="{91467E0D-1DB8-4CFB-A2E8-7EE9B7D3DA2D}" presName="childNode1" presStyleLbl="bgAcc1" presStyleIdx="2" presStyleCnt="4">
        <dgm:presLayoutVars>
          <dgm:bulletEnabled val="1"/>
        </dgm:presLayoutVars>
      </dgm:prSet>
      <dgm:spPr/>
    </dgm:pt>
    <dgm:pt modelId="{423DD08A-48DC-499C-875F-68A658DB39FE}" type="pres">
      <dgm:prSet presAssocID="{91467E0D-1DB8-4CFB-A2E8-7EE9B7D3DA2D}" presName="childNode1tx" presStyleLbl="bgAcc1" presStyleIdx="2" presStyleCnt="4">
        <dgm:presLayoutVars>
          <dgm:bulletEnabled val="1"/>
        </dgm:presLayoutVars>
      </dgm:prSet>
      <dgm:spPr/>
    </dgm:pt>
    <dgm:pt modelId="{40C1F3FC-96C4-4122-9DCE-C1524322AEC4}" type="pres">
      <dgm:prSet presAssocID="{91467E0D-1DB8-4CFB-A2E8-7EE9B7D3DA2D}" presName="parentNode1" presStyleLbl="node1" presStyleIdx="2" presStyleCnt="4">
        <dgm:presLayoutVars>
          <dgm:chMax val="1"/>
          <dgm:bulletEnabled val="1"/>
        </dgm:presLayoutVars>
      </dgm:prSet>
      <dgm:spPr/>
    </dgm:pt>
    <dgm:pt modelId="{B35017F8-6091-4BDB-A23E-EB0FA61DC14E}" type="pres">
      <dgm:prSet presAssocID="{91467E0D-1DB8-4CFB-A2E8-7EE9B7D3DA2D}" presName="connSite1" presStyleCnt="0"/>
      <dgm:spPr/>
    </dgm:pt>
    <dgm:pt modelId="{A24D0B8D-A738-4E68-8CD4-D39F74BAEBF1}" type="pres">
      <dgm:prSet presAssocID="{9A6C6B42-5300-4F34-9805-B99591C77F61}" presName="Name9" presStyleLbl="sibTrans2D1" presStyleIdx="2" presStyleCnt="3"/>
      <dgm:spPr/>
    </dgm:pt>
    <dgm:pt modelId="{AB28761E-0A31-499D-902D-643992E664A2}" type="pres">
      <dgm:prSet presAssocID="{EBE39A85-2838-4068-A538-CF12101B3205}" presName="composite2" presStyleCnt="0"/>
      <dgm:spPr/>
    </dgm:pt>
    <dgm:pt modelId="{9471F68E-8B64-4688-BE60-E09006D281F7}" type="pres">
      <dgm:prSet presAssocID="{EBE39A85-2838-4068-A538-CF12101B3205}" presName="dummyNode2" presStyleLbl="node1" presStyleIdx="2" presStyleCnt="4"/>
      <dgm:spPr/>
    </dgm:pt>
    <dgm:pt modelId="{1A6F743A-F3EF-4AD2-A25B-9A0AA26B9B70}" type="pres">
      <dgm:prSet presAssocID="{EBE39A85-2838-4068-A538-CF12101B3205}" presName="childNode2" presStyleLbl="bgAcc1" presStyleIdx="3" presStyleCnt="4">
        <dgm:presLayoutVars>
          <dgm:bulletEnabled val="1"/>
        </dgm:presLayoutVars>
      </dgm:prSet>
      <dgm:spPr/>
    </dgm:pt>
    <dgm:pt modelId="{EEFB16F9-7679-464F-808E-AD7FBBA41ADF}" type="pres">
      <dgm:prSet presAssocID="{EBE39A85-2838-4068-A538-CF12101B3205}" presName="childNode2tx" presStyleLbl="bgAcc1" presStyleIdx="3" presStyleCnt="4">
        <dgm:presLayoutVars>
          <dgm:bulletEnabled val="1"/>
        </dgm:presLayoutVars>
      </dgm:prSet>
      <dgm:spPr/>
    </dgm:pt>
    <dgm:pt modelId="{36D354A5-FA70-4CD8-9F8F-647CC1BA9852}" type="pres">
      <dgm:prSet presAssocID="{EBE39A85-2838-4068-A538-CF12101B3205}" presName="parentNode2" presStyleLbl="node1" presStyleIdx="3" presStyleCnt="4">
        <dgm:presLayoutVars>
          <dgm:chMax val="0"/>
          <dgm:bulletEnabled val="1"/>
        </dgm:presLayoutVars>
      </dgm:prSet>
      <dgm:spPr/>
    </dgm:pt>
    <dgm:pt modelId="{E19B4F85-D1E4-4E6C-817F-A4495469AF1B}" type="pres">
      <dgm:prSet presAssocID="{EBE39A85-2838-4068-A538-CF12101B3205}" presName="connSite2" presStyleCnt="0"/>
      <dgm:spPr/>
    </dgm:pt>
  </dgm:ptLst>
  <dgm:cxnLst>
    <dgm:cxn modelId="{B07867C8-A0A4-4B1B-BB4E-E4C5C02D97D6}" type="presOf" srcId="{D9336619-0069-46A8-92A0-F6200DC92F08}" destId="{74987480-9E9B-4365-966D-0C7FC726D527}" srcOrd="1" destOrd="0" presId="urn:microsoft.com/office/officeart/2005/8/layout/hProcess4"/>
    <dgm:cxn modelId="{05119A8E-0B68-433B-AD61-A07B59BE1F5A}" srcId="{13952049-7A7B-43A5-ABED-5003D6C7AA16}" destId="{EBE39A85-2838-4068-A538-CF12101B3205}" srcOrd="3" destOrd="0" parTransId="{A3F6B05C-DDFB-44D3-B07A-7E5558D99EFA}" sibTransId="{E6A65D00-1E30-4E5C-AA3D-FB1448E08DDF}"/>
    <dgm:cxn modelId="{FC4E5C5A-A7A6-44AC-8C13-7B9F5BD5C477}" type="presOf" srcId="{D4D1706F-1ED7-4522-87BE-60D0504FB56C}" destId="{BCBE0AB5-DF64-4A25-A8C2-B9E181DB35E1}" srcOrd="0" destOrd="0" presId="urn:microsoft.com/office/officeart/2005/8/layout/hProcess4"/>
    <dgm:cxn modelId="{B30570CC-0067-43A4-99F9-F620EFABC74E}" type="presOf" srcId="{3520C2DE-0BA8-4A34-8CCF-6A64057B965E}" destId="{EEFB16F9-7679-464F-808E-AD7FBBA41ADF}" srcOrd="1" destOrd="0" presId="urn:microsoft.com/office/officeart/2005/8/layout/hProcess4"/>
    <dgm:cxn modelId="{EEF318D4-4DD6-47AC-AB8D-AF7F695F439E}" srcId="{16EE9258-2463-41DC-A471-6E808D2E4016}" destId="{D9336619-0069-46A8-92A0-F6200DC92F08}" srcOrd="0" destOrd="0" parTransId="{A86A7527-E34D-4CAC-A376-A2DFEBDDC3E5}" sibTransId="{5E9A6177-67FC-4B1B-9938-7A5C3CE2697A}"/>
    <dgm:cxn modelId="{1B778338-CE4A-4D67-A488-2DEC253768C3}" type="presOf" srcId="{D9336619-0069-46A8-92A0-F6200DC92F08}" destId="{FE3A23AD-7538-42EF-9323-826BC56E152E}" srcOrd="0" destOrd="0" presId="urn:microsoft.com/office/officeart/2005/8/layout/hProcess4"/>
    <dgm:cxn modelId="{939B6948-62C6-48F3-905F-5DCD2DC4C603}" type="presOf" srcId="{9D37DE38-45EC-4759-9725-7A75532CE5FA}" destId="{86128CCD-D25A-4637-8520-BBC75CEA321B}" srcOrd="0" destOrd="0" presId="urn:microsoft.com/office/officeart/2005/8/layout/hProcess4"/>
    <dgm:cxn modelId="{E352AC9B-5490-42EE-BB6C-2432234F2B68}" type="presOf" srcId="{13952049-7A7B-43A5-ABED-5003D6C7AA16}" destId="{B3C6023B-4B0B-4379-8B8D-25EA1F3788B8}" srcOrd="0" destOrd="0" presId="urn:microsoft.com/office/officeart/2005/8/layout/hProcess4"/>
    <dgm:cxn modelId="{440B15B3-FEF0-4C83-B325-886B67BAF067}" type="presOf" srcId="{91467E0D-1DB8-4CFB-A2E8-7EE9B7D3DA2D}" destId="{40C1F3FC-96C4-4122-9DCE-C1524322AEC4}" srcOrd="0" destOrd="0" presId="urn:microsoft.com/office/officeart/2005/8/layout/hProcess4"/>
    <dgm:cxn modelId="{0E69912A-E7C8-4402-977F-D755E0052C77}" type="presOf" srcId="{935FD9C1-563C-4774-9123-B87A3AE31C5C}" destId="{06D95C77-29A4-4F59-BBE4-720CBAB74BEA}" srcOrd="0" destOrd="0" presId="urn:microsoft.com/office/officeart/2005/8/layout/hProcess4"/>
    <dgm:cxn modelId="{ABE23853-D7A0-4476-A23C-99E247F2AEA0}" type="presOf" srcId="{EBE39A85-2838-4068-A538-CF12101B3205}" destId="{36D354A5-FA70-4CD8-9F8F-647CC1BA9852}" srcOrd="0" destOrd="0" presId="urn:microsoft.com/office/officeart/2005/8/layout/hProcess4"/>
    <dgm:cxn modelId="{E819FCE1-85BD-47C1-B0F8-0BA1273C1E24}" type="presOf" srcId="{65F297AC-7D68-45BE-A6EE-1389E5921A56}" destId="{39725DE6-09BB-4829-A190-56BD9F44370E}" srcOrd="0" destOrd="0" presId="urn:microsoft.com/office/officeart/2005/8/layout/hProcess4"/>
    <dgm:cxn modelId="{C50F8C4B-6E79-436F-979B-D92F8D579F82}" type="presOf" srcId="{C460CB2C-2697-499F-AF92-4060EFD5A896}" destId="{2BE7D70B-F00F-430E-A94A-91574FDFF3E1}" srcOrd="1" destOrd="0" presId="urn:microsoft.com/office/officeart/2005/8/layout/hProcess4"/>
    <dgm:cxn modelId="{452C7C07-919A-4A28-94E9-D5E6F72C0832}" srcId="{EBE39A85-2838-4068-A538-CF12101B3205}" destId="{3520C2DE-0BA8-4A34-8CCF-6A64057B965E}" srcOrd="0" destOrd="0" parTransId="{CA23CB59-4942-4702-BD1E-69AB6232E281}" sibTransId="{AE010841-D88D-459A-A686-E74BC02E8EC0}"/>
    <dgm:cxn modelId="{45EFE185-E3B1-4283-9CE8-9E4AA37761EA}" srcId="{91467E0D-1DB8-4CFB-A2E8-7EE9B7D3DA2D}" destId="{D4D1706F-1ED7-4522-87BE-60D0504FB56C}" srcOrd="0" destOrd="0" parTransId="{49448DF5-5194-4C8A-A834-11C84F5317C6}" sibTransId="{01DB1CD1-C9CA-4597-9D4C-0EDB681C7464}"/>
    <dgm:cxn modelId="{00741505-D6A4-4B9C-9591-3DBB77998621}" type="presOf" srcId="{3520C2DE-0BA8-4A34-8CCF-6A64057B965E}" destId="{1A6F743A-F3EF-4AD2-A25B-9A0AA26B9B70}" srcOrd="0" destOrd="0" presId="urn:microsoft.com/office/officeart/2005/8/layout/hProcess4"/>
    <dgm:cxn modelId="{82AB8C23-A1DF-497A-9BC9-7104B75A4726}" type="presOf" srcId="{9A6C6B42-5300-4F34-9805-B99591C77F61}" destId="{A24D0B8D-A738-4E68-8CD4-D39F74BAEBF1}" srcOrd="0" destOrd="0" presId="urn:microsoft.com/office/officeart/2005/8/layout/hProcess4"/>
    <dgm:cxn modelId="{88AE4A67-D3E7-4FF7-9240-0BF78C18D4FC}" type="presOf" srcId="{C460CB2C-2697-499F-AF92-4060EFD5A896}" destId="{9ACB8FC7-7EFC-4FEB-8A31-2A76318651CB}" srcOrd="0" destOrd="0" presId="urn:microsoft.com/office/officeart/2005/8/layout/hProcess4"/>
    <dgm:cxn modelId="{8451FA94-F3FC-4CFC-A96C-819F4239B622}" srcId="{13952049-7A7B-43A5-ABED-5003D6C7AA16}" destId="{16EE9258-2463-41DC-A471-6E808D2E4016}" srcOrd="0" destOrd="0" parTransId="{05D2907D-6408-48F9-B6AE-48E004455202}" sibTransId="{65F297AC-7D68-45BE-A6EE-1389E5921A56}"/>
    <dgm:cxn modelId="{CA520677-7CFE-4D23-98F9-68D9DB36184F}" type="presOf" srcId="{D4D1706F-1ED7-4522-87BE-60D0504FB56C}" destId="{423DD08A-48DC-499C-875F-68A658DB39FE}" srcOrd="1" destOrd="0" presId="urn:microsoft.com/office/officeart/2005/8/layout/hProcess4"/>
    <dgm:cxn modelId="{522ADCC9-999F-4861-8878-FF9224AFF5E5}" srcId="{13952049-7A7B-43A5-ABED-5003D6C7AA16}" destId="{91467E0D-1DB8-4CFB-A2E8-7EE9B7D3DA2D}" srcOrd="2" destOrd="0" parTransId="{86DD0610-2818-49DA-AB83-773656D1CBE1}" sibTransId="{9A6C6B42-5300-4F34-9805-B99591C77F61}"/>
    <dgm:cxn modelId="{6CA9BD00-9513-4C71-9AA0-D004B642F4C8}" type="presOf" srcId="{16EE9258-2463-41DC-A471-6E808D2E4016}" destId="{83176E5F-D6BC-4B5C-9058-63DCF2044BC7}" srcOrd="0" destOrd="0" presId="urn:microsoft.com/office/officeart/2005/8/layout/hProcess4"/>
    <dgm:cxn modelId="{8B76468E-C53D-4F5A-B0A6-1A972E0CB08F}" srcId="{13952049-7A7B-43A5-ABED-5003D6C7AA16}" destId="{9D37DE38-45EC-4759-9725-7A75532CE5FA}" srcOrd="1" destOrd="0" parTransId="{66F24BB8-3643-47A5-AF7E-25B696D3D2C0}" sibTransId="{935FD9C1-563C-4774-9123-B87A3AE31C5C}"/>
    <dgm:cxn modelId="{9318D6E7-1FE4-4F2D-9640-9EB3B97222E7}" srcId="{9D37DE38-45EC-4759-9725-7A75532CE5FA}" destId="{C460CB2C-2697-499F-AF92-4060EFD5A896}" srcOrd="0" destOrd="0" parTransId="{EE3EE3B7-E046-43ED-B934-A35516D8701F}" sibTransId="{DF05C0EF-DA85-48D0-BBD3-6BF39AD1F939}"/>
    <dgm:cxn modelId="{4697F281-E4B1-4AE8-A28D-0F6ABEE9CE47}" type="presParOf" srcId="{B3C6023B-4B0B-4379-8B8D-25EA1F3788B8}" destId="{E896F22C-60BC-4101-8372-23DC12C6D394}" srcOrd="0" destOrd="0" presId="urn:microsoft.com/office/officeart/2005/8/layout/hProcess4"/>
    <dgm:cxn modelId="{6C949CB7-B9F5-48EE-AC3D-9B67B37DB83F}" type="presParOf" srcId="{B3C6023B-4B0B-4379-8B8D-25EA1F3788B8}" destId="{D0D41ECB-6E66-4331-BE4C-3CBCA403E752}" srcOrd="1" destOrd="0" presId="urn:microsoft.com/office/officeart/2005/8/layout/hProcess4"/>
    <dgm:cxn modelId="{850E4EEB-E79C-4318-A92C-31B55D6E917A}" type="presParOf" srcId="{B3C6023B-4B0B-4379-8B8D-25EA1F3788B8}" destId="{60281A7E-BCC3-4E77-8245-00258DF33150}" srcOrd="2" destOrd="0" presId="urn:microsoft.com/office/officeart/2005/8/layout/hProcess4"/>
    <dgm:cxn modelId="{44070327-5BE0-49FF-AC8F-7D8513C6D8BB}" type="presParOf" srcId="{60281A7E-BCC3-4E77-8245-00258DF33150}" destId="{716A52C9-475D-4800-A107-57BAE642C9E4}" srcOrd="0" destOrd="0" presId="urn:microsoft.com/office/officeart/2005/8/layout/hProcess4"/>
    <dgm:cxn modelId="{B74CB928-6A45-43F6-90B9-A6E81AB3E931}" type="presParOf" srcId="{716A52C9-475D-4800-A107-57BAE642C9E4}" destId="{7C2ABFAF-3478-4640-9454-8BE62FD30140}" srcOrd="0" destOrd="0" presId="urn:microsoft.com/office/officeart/2005/8/layout/hProcess4"/>
    <dgm:cxn modelId="{7BD64843-93D9-41B6-96A3-94A9A9C1E2F0}" type="presParOf" srcId="{716A52C9-475D-4800-A107-57BAE642C9E4}" destId="{FE3A23AD-7538-42EF-9323-826BC56E152E}" srcOrd="1" destOrd="0" presId="urn:microsoft.com/office/officeart/2005/8/layout/hProcess4"/>
    <dgm:cxn modelId="{30BBA85A-8284-4941-B867-D304183FAD26}" type="presParOf" srcId="{716A52C9-475D-4800-A107-57BAE642C9E4}" destId="{74987480-9E9B-4365-966D-0C7FC726D527}" srcOrd="2" destOrd="0" presId="urn:microsoft.com/office/officeart/2005/8/layout/hProcess4"/>
    <dgm:cxn modelId="{05E5E3C2-608E-4D65-8BE1-C0E2C0ECAA32}" type="presParOf" srcId="{716A52C9-475D-4800-A107-57BAE642C9E4}" destId="{83176E5F-D6BC-4B5C-9058-63DCF2044BC7}" srcOrd="3" destOrd="0" presId="urn:microsoft.com/office/officeart/2005/8/layout/hProcess4"/>
    <dgm:cxn modelId="{C13BF743-EC2B-4BCC-BE3F-66E93F02374F}" type="presParOf" srcId="{716A52C9-475D-4800-A107-57BAE642C9E4}" destId="{D758215A-9717-4B78-8B2B-277223EA2259}" srcOrd="4" destOrd="0" presId="urn:microsoft.com/office/officeart/2005/8/layout/hProcess4"/>
    <dgm:cxn modelId="{6217BB02-7B40-42A4-9AFA-D18652E2CB6E}" type="presParOf" srcId="{60281A7E-BCC3-4E77-8245-00258DF33150}" destId="{39725DE6-09BB-4829-A190-56BD9F44370E}" srcOrd="1" destOrd="0" presId="urn:microsoft.com/office/officeart/2005/8/layout/hProcess4"/>
    <dgm:cxn modelId="{78CC0552-9172-47B7-9870-5F9C550F3842}" type="presParOf" srcId="{60281A7E-BCC3-4E77-8245-00258DF33150}" destId="{FFF3C1B2-F9B1-4C11-9088-186CB30DBA91}" srcOrd="2" destOrd="0" presId="urn:microsoft.com/office/officeart/2005/8/layout/hProcess4"/>
    <dgm:cxn modelId="{32B75ED7-6FEE-49AA-813D-EF373394690A}" type="presParOf" srcId="{FFF3C1B2-F9B1-4C11-9088-186CB30DBA91}" destId="{C68C34DB-7A05-43F1-80A9-EBACDABDE7F6}" srcOrd="0" destOrd="0" presId="urn:microsoft.com/office/officeart/2005/8/layout/hProcess4"/>
    <dgm:cxn modelId="{AB35AFFD-8B73-42C2-BDB0-B981B7F870EA}" type="presParOf" srcId="{FFF3C1B2-F9B1-4C11-9088-186CB30DBA91}" destId="{9ACB8FC7-7EFC-4FEB-8A31-2A76318651CB}" srcOrd="1" destOrd="0" presId="urn:microsoft.com/office/officeart/2005/8/layout/hProcess4"/>
    <dgm:cxn modelId="{79A5987C-CCEC-410F-A963-03775EFFA60A}" type="presParOf" srcId="{FFF3C1B2-F9B1-4C11-9088-186CB30DBA91}" destId="{2BE7D70B-F00F-430E-A94A-91574FDFF3E1}" srcOrd="2" destOrd="0" presId="urn:microsoft.com/office/officeart/2005/8/layout/hProcess4"/>
    <dgm:cxn modelId="{70342D19-0B0F-4D67-8B08-601AEA9EA924}" type="presParOf" srcId="{FFF3C1B2-F9B1-4C11-9088-186CB30DBA91}" destId="{86128CCD-D25A-4637-8520-BBC75CEA321B}" srcOrd="3" destOrd="0" presId="urn:microsoft.com/office/officeart/2005/8/layout/hProcess4"/>
    <dgm:cxn modelId="{5710DCCD-5489-4FF6-9208-EBA9FF4540B1}" type="presParOf" srcId="{FFF3C1B2-F9B1-4C11-9088-186CB30DBA91}" destId="{2299B72F-251C-424F-A45C-68936BFD188E}" srcOrd="4" destOrd="0" presId="urn:microsoft.com/office/officeart/2005/8/layout/hProcess4"/>
    <dgm:cxn modelId="{662E1E98-5857-4538-9185-FE8F6BED2938}" type="presParOf" srcId="{60281A7E-BCC3-4E77-8245-00258DF33150}" destId="{06D95C77-29A4-4F59-BBE4-720CBAB74BEA}" srcOrd="3" destOrd="0" presId="urn:microsoft.com/office/officeart/2005/8/layout/hProcess4"/>
    <dgm:cxn modelId="{777053A4-C668-49B0-A76D-CB2E65B79695}" type="presParOf" srcId="{60281A7E-BCC3-4E77-8245-00258DF33150}" destId="{4316C2BB-BF47-4C6C-AF43-5FB9DE68AC2A}" srcOrd="4" destOrd="0" presId="urn:microsoft.com/office/officeart/2005/8/layout/hProcess4"/>
    <dgm:cxn modelId="{99C76C8C-EAEE-485E-A6E4-2B28587C4E1B}" type="presParOf" srcId="{4316C2BB-BF47-4C6C-AF43-5FB9DE68AC2A}" destId="{86D04D39-EEAA-4FDB-9939-6D98AD2882F2}" srcOrd="0" destOrd="0" presId="urn:microsoft.com/office/officeart/2005/8/layout/hProcess4"/>
    <dgm:cxn modelId="{DD9E13CA-5CE7-4C84-9F41-4153DA8F19B7}" type="presParOf" srcId="{4316C2BB-BF47-4C6C-AF43-5FB9DE68AC2A}" destId="{BCBE0AB5-DF64-4A25-A8C2-B9E181DB35E1}" srcOrd="1" destOrd="0" presId="urn:microsoft.com/office/officeart/2005/8/layout/hProcess4"/>
    <dgm:cxn modelId="{59C4C627-0954-4373-95D7-2757CA7996CE}" type="presParOf" srcId="{4316C2BB-BF47-4C6C-AF43-5FB9DE68AC2A}" destId="{423DD08A-48DC-499C-875F-68A658DB39FE}" srcOrd="2" destOrd="0" presId="urn:microsoft.com/office/officeart/2005/8/layout/hProcess4"/>
    <dgm:cxn modelId="{491A96C9-40B5-4EEA-8A8B-63C7CE07864B}" type="presParOf" srcId="{4316C2BB-BF47-4C6C-AF43-5FB9DE68AC2A}" destId="{40C1F3FC-96C4-4122-9DCE-C1524322AEC4}" srcOrd="3" destOrd="0" presId="urn:microsoft.com/office/officeart/2005/8/layout/hProcess4"/>
    <dgm:cxn modelId="{817F3635-D1CD-4983-83B1-1A6D60B8F5AE}" type="presParOf" srcId="{4316C2BB-BF47-4C6C-AF43-5FB9DE68AC2A}" destId="{B35017F8-6091-4BDB-A23E-EB0FA61DC14E}" srcOrd="4" destOrd="0" presId="urn:microsoft.com/office/officeart/2005/8/layout/hProcess4"/>
    <dgm:cxn modelId="{2FED97A6-704C-4D8B-9F8A-A5D0B3F242A8}" type="presParOf" srcId="{60281A7E-BCC3-4E77-8245-00258DF33150}" destId="{A24D0B8D-A738-4E68-8CD4-D39F74BAEBF1}" srcOrd="5" destOrd="0" presId="urn:microsoft.com/office/officeart/2005/8/layout/hProcess4"/>
    <dgm:cxn modelId="{476AB108-0305-4E34-BB03-FE790F8B976C}" type="presParOf" srcId="{60281A7E-BCC3-4E77-8245-00258DF33150}" destId="{AB28761E-0A31-499D-902D-643992E664A2}" srcOrd="6" destOrd="0" presId="urn:microsoft.com/office/officeart/2005/8/layout/hProcess4"/>
    <dgm:cxn modelId="{BF56629E-7637-4BED-B089-BA37D9EB3EE0}" type="presParOf" srcId="{AB28761E-0A31-499D-902D-643992E664A2}" destId="{9471F68E-8B64-4688-BE60-E09006D281F7}" srcOrd="0" destOrd="0" presId="urn:microsoft.com/office/officeart/2005/8/layout/hProcess4"/>
    <dgm:cxn modelId="{3CDB96D8-8BDB-4E8F-BBD9-CE4808139713}" type="presParOf" srcId="{AB28761E-0A31-499D-902D-643992E664A2}" destId="{1A6F743A-F3EF-4AD2-A25B-9A0AA26B9B70}" srcOrd="1" destOrd="0" presId="urn:microsoft.com/office/officeart/2005/8/layout/hProcess4"/>
    <dgm:cxn modelId="{389E7E31-3348-4E52-8EF7-5177C04ED81C}" type="presParOf" srcId="{AB28761E-0A31-499D-902D-643992E664A2}" destId="{EEFB16F9-7679-464F-808E-AD7FBBA41ADF}" srcOrd="2" destOrd="0" presId="urn:microsoft.com/office/officeart/2005/8/layout/hProcess4"/>
    <dgm:cxn modelId="{A1B51EC3-3A73-49C3-A82F-96C05B25792B}" type="presParOf" srcId="{AB28761E-0A31-499D-902D-643992E664A2}" destId="{36D354A5-FA70-4CD8-9F8F-647CC1BA9852}" srcOrd="3" destOrd="0" presId="urn:microsoft.com/office/officeart/2005/8/layout/hProcess4"/>
    <dgm:cxn modelId="{DF2D09A9-99B5-4507-895D-B582FA328F11}" type="presParOf" srcId="{AB28761E-0A31-499D-902D-643992E664A2}" destId="{E19B4F85-D1E4-4E6C-817F-A4495469AF1B}"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AF5BE86-07AD-4E17-A328-387A0B84E751}">
      <dsp:nvSpPr>
        <dsp:cNvPr id="0" name=""/>
        <dsp:cNvSpPr/>
      </dsp:nvSpPr>
      <dsp:spPr>
        <a:xfrm>
          <a:off x="670512" y="761"/>
          <a:ext cx="1336972" cy="802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School	</a:t>
          </a:r>
        </a:p>
      </dsp:txBody>
      <dsp:txXfrm>
        <a:off x="670512" y="761"/>
        <a:ext cx="1336972" cy="802183"/>
      </dsp:txXfrm>
    </dsp:sp>
    <dsp:sp modelId="{0E0C96A3-4B8B-43F7-A3D5-3462BA7597D5}">
      <dsp:nvSpPr>
        <dsp:cNvPr id="0" name=""/>
        <dsp:cNvSpPr/>
      </dsp:nvSpPr>
      <dsp:spPr>
        <a:xfrm>
          <a:off x="2141182" y="761"/>
          <a:ext cx="1336972" cy="802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Police</a:t>
          </a:r>
        </a:p>
      </dsp:txBody>
      <dsp:txXfrm>
        <a:off x="2141182" y="761"/>
        <a:ext cx="1336972" cy="802183"/>
      </dsp:txXfrm>
    </dsp:sp>
    <dsp:sp modelId="{2A2177FA-7B0D-4799-B3F2-4D9C1F86F2E1}">
      <dsp:nvSpPr>
        <dsp:cNvPr id="0" name=""/>
        <dsp:cNvSpPr/>
      </dsp:nvSpPr>
      <dsp:spPr>
        <a:xfrm>
          <a:off x="670512" y="936642"/>
          <a:ext cx="1336972" cy="802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Parent</a:t>
          </a:r>
        </a:p>
      </dsp:txBody>
      <dsp:txXfrm>
        <a:off x="670512" y="936642"/>
        <a:ext cx="1336972" cy="802183"/>
      </dsp:txXfrm>
    </dsp:sp>
    <dsp:sp modelId="{8DC60059-6442-4341-A410-2F068941958D}">
      <dsp:nvSpPr>
        <dsp:cNvPr id="0" name=""/>
        <dsp:cNvSpPr/>
      </dsp:nvSpPr>
      <dsp:spPr>
        <a:xfrm>
          <a:off x="2141182" y="936642"/>
          <a:ext cx="1336972" cy="802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Community</a:t>
          </a:r>
        </a:p>
      </dsp:txBody>
      <dsp:txXfrm>
        <a:off x="2141182" y="936642"/>
        <a:ext cx="1336972" cy="802183"/>
      </dsp:txXfrm>
    </dsp:sp>
    <dsp:sp modelId="{4EA2BDBE-D9B3-452C-8378-E9CF11B7C14D}">
      <dsp:nvSpPr>
        <dsp:cNvPr id="0" name=""/>
        <dsp:cNvSpPr/>
      </dsp:nvSpPr>
      <dsp:spPr>
        <a:xfrm>
          <a:off x="1405847" y="1872523"/>
          <a:ext cx="1336972" cy="802183"/>
        </a:xfrm>
        <a:prstGeom prst="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en-US" sz="1800" kern="1200" dirty="0"/>
            <a:t>Student</a:t>
          </a:r>
        </a:p>
      </dsp:txBody>
      <dsp:txXfrm>
        <a:off x="1405847" y="1872523"/>
        <a:ext cx="1336972" cy="80218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A23AD-7538-42EF-9323-826BC56E152E}">
      <dsp:nvSpPr>
        <dsp:cNvPr id="0" name=""/>
        <dsp:cNvSpPr/>
      </dsp:nvSpPr>
      <dsp:spPr>
        <a:xfrm>
          <a:off x="0" y="1539810"/>
          <a:ext cx="1672275" cy="1379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Leadership</a:t>
          </a:r>
        </a:p>
      </dsp:txBody>
      <dsp:txXfrm>
        <a:off x="31741" y="1571551"/>
        <a:ext cx="1608793" cy="1020236"/>
      </dsp:txXfrm>
    </dsp:sp>
    <dsp:sp modelId="{39725DE6-09BB-4829-A190-56BD9F44370E}">
      <dsp:nvSpPr>
        <dsp:cNvPr id="0" name=""/>
        <dsp:cNvSpPr/>
      </dsp:nvSpPr>
      <dsp:spPr>
        <a:xfrm>
          <a:off x="928956" y="1679201"/>
          <a:ext cx="2098216" cy="2098216"/>
        </a:xfrm>
        <a:prstGeom prst="leftCircularArrow">
          <a:avLst>
            <a:gd name="adj1" fmla="val 2692"/>
            <a:gd name="adj2" fmla="val 327662"/>
            <a:gd name="adj3" fmla="val 2103173"/>
            <a:gd name="adj4" fmla="val 9024489"/>
            <a:gd name="adj5" fmla="val 31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3176E5F-D6BC-4B5C-9058-63DCF2044BC7}">
      <dsp:nvSpPr>
        <dsp:cNvPr id="0" name=""/>
        <dsp:cNvSpPr/>
      </dsp:nvSpPr>
      <dsp:spPr>
        <a:xfrm>
          <a:off x="375764" y="2625046"/>
          <a:ext cx="1486467" cy="591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Resilience</a:t>
          </a:r>
        </a:p>
      </dsp:txBody>
      <dsp:txXfrm>
        <a:off x="393077" y="2642359"/>
        <a:ext cx="1451841" cy="556493"/>
      </dsp:txXfrm>
    </dsp:sp>
    <dsp:sp modelId="{9ACB8FC7-7EFC-4FEB-8A31-2A76318651CB}">
      <dsp:nvSpPr>
        <dsp:cNvPr id="0" name=""/>
        <dsp:cNvSpPr/>
      </dsp:nvSpPr>
      <dsp:spPr>
        <a:xfrm>
          <a:off x="2131165" y="1541328"/>
          <a:ext cx="2136583" cy="1379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Empowerment</a:t>
          </a:r>
        </a:p>
      </dsp:txBody>
      <dsp:txXfrm>
        <a:off x="2162906" y="1868628"/>
        <a:ext cx="2073101" cy="1020236"/>
      </dsp:txXfrm>
    </dsp:sp>
    <dsp:sp modelId="{06D95C77-29A4-4F59-BBE4-720CBAB74BEA}">
      <dsp:nvSpPr>
        <dsp:cNvPr id="0" name=""/>
        <dsp:cNvSpPr/>
      </dsp:nvSpPr>
      <dsp:spPr>
        <a:xfrm>
          <a:off x="3288127" y="684515"/>
          <a:ext cx="2098216" cy="2098216"/>
        </a:xfrm>
        <a:prstGeom prst="circularArrow">
          <a:avLst>
            <a:gd name="adj1" fmla="val 2692"/>
            <a:gd name="adj2" fmla="val 327662"/>
            <a:gd name="adj3" fmla="val 19496827"/>
            <a:gd name="adj4" fmla="val 12575511"/>
            <a:gd name="adj5" fmla="val 314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86128CCD-D25A-4637-8520-BBC75CEA321B}">
      <dsp:nvSpPr>
        <dsp:cNvPr id="0" name=""/>
        <dsp:cNvSpPr/>
      </dsp:nvSpPr>
      <dsp:spPr>
        <a:xfrm>
          <a:off x="2734936" y="1245768"/>
          <a:ext cx="1486467" cy="591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Happiness</a:t>
          </a:r>
        </a:p>
      </dsp:txBody>
      <dsp:txXfrm>
        <a:off x="2752249" y="1263081"/>
        <a:ext cx="1451841" cy="556493"/>
      </dsp:txXfrm>
    </dsp:sp>
    <dsp:sp modelId="{BCBE0AB5-DF64-4A25-A8C2-B9E181DB35E1}">
      <dsp:nvSpPr>
        <dsp:cNvPr id="0" name=""/>
        <dsp:cNvSpPr/>
      </dsp:nvSpPr>
      <dsp:spPr>
        <a:xfrm>
          <a:off x="4536682" y="1541328"/>
          <a:ext cx="1672275" cy="1379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Awareness</a:t>
          </a:r>
        </a:p>
      </dsp:txBody>
      <dsp:txXfrm>
        <a:off x="4568423" y="1573069"/>
        <a:ext cx="1608793" cy="1020236"/>
      </dsp:txXfrm>
    </dsp:sp>
    <dsp:sp modelId="{A24D0B8D-A738-4E68-8CD4-D39F74BAEBF1}">
      <dsp:nvSpPr>
        <dsp:cNvPr id="0" name=""/>
        <dsp:cNvSpPr/>
      </dsp:nvSpPr>
      <dsp:spPr>
        <a:xfrm>
          <a:off x="5478902" y="1878608"/>
          <a:ext cx="1831239" cy="1831239"/>
        </a:xfrm>
        <a:prstGeom prst="leftCircularArrow">
          <a:avLst>
            <a:gd name="adj1" fmla="val 3084"/>
            <a:gd name="adj2" fmla="val 378901"/>
            <a:gd name="adj3" fmla="val 2154412"/>
            <a:gd name="adj4" fmla="val 9024489"/>
            <a:gd name="adj5" fmla="val 3598"/>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40C1F3FC-96C4-4122-9DCE-C1524322AEC4}">
      <dsp:nvSpPr>
        <dsp:cNvPr id="0" name=""/>
        <dsp:cNvSpPr/>
      </dsp:nvSpPr>
      <dsp:spPr>
        <a:xfrm>
          <a:off x="4908298" y="2625046"/>
          <a:ext cx="1486467" cy="591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Health</a:t>
          </a:r>
        </a:p>
      </dsp:txBody>
      <dsp:txXfrm>
        <a:off x="4925611" y="2642359"/>
        <a:ext cx="1451841" cy="556493"/>
      </dsp:txXfrm>
    </dsp:sp>
    <dsp:sp modelId="{1A6F743A-F3EF-4AD2-A25B-9A0AA26B9B70}">
      <dsp:nvSpPr>
        <dsp:cNvPr id="0" name=""/>
        <dsp:cNvSpPr/>
      </dsp:nvSpPr>
      <dsp:spPr>
        <a:xfrm>
          <a:off x="6663699" y="1541328"/>
          <a:ext cx="1672275" cy="1379277"/>
        </a:xfrm>
        <a:prstGeom prst="roundRect">
          <a:avLst>
            <a:gd name="adj" fmla="val 10000"/>
          </a:avLst>
        </a:prstGeom>
        <a:solidFill>
          <a:schemeClr val="lt1">
            <a:alpha val="90000"/>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Char char="•"/>
          </a:pPr>
          <a:r>
            <a:rPr lang="en-US" sz="1800" kern="1200" dirty="0"/>
            <a:t>Protection</a:t>
          </a:r>
        </a:p>
      </dsp:txBody>
      <dsp:txXfrm>
        <a:off x="6695440" y="1868628"/>
        <a:ext cx="1608793" cy="1020236"/>
      </dsp:txXfrm>
    </dsp:sp>
    <dsp:sp modelId="{36D354A5-FA70-4CD8-9F8F-647CC1BA9852}">
      <dsp:nvSpPr>
        <dsp:cNvPr id="0" name=""/>
        <dsp:cNvSpPr/>
      </dsp:nvSpPr>
      <dsp:spPr>
        <a:xfrm>
          <a:off x="7035316" y="1245768"/>
          <a:ext cx="1486467" cy="591119"/>
        </a:xfrm>
        <a:prstGeom prst="roundRect">
          <a:avLst>
            <a:gd name="adj" fmla="val 1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en-US" sz="2200" kern="1200" dirty="0"/>
            <a:t>Safety</a:t>
          </a:r>
        </a:p>
      </dsp:txBody>
      <dsp:txXfrm>
        <a:off x="7052629" y="1263081"/>
        <a:ext cx="1451841" cy="55649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1"/>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Shape 164"/>
          <p:cNvSpPr txBox="1">
            <a:spLocks noGrp="1"/>
          </p:cNvSpPr>
          <p:nvPr>
            <p:ph type="body" idx="1"/>
          </p:nvPr>
        </p:nvSpPr>
        <p:spPr>
          <a:xfrm>
            <a:off x="685800" y="4400550"/>
            <a:ext cx="5486399" cy="3086099"/>
          </a:xfrm>
          <a:prstGeom prst="rect">
            <a:avLst/>
          </a:prstGeom>
          <a:noFill/>
          <a:ln>
            <a:noFill/>
          </a:ln>
        </p:spPr>
        <p:txBody>
          <a:bodyPr lIns="91425" tIns="91425" rIns="91425" bIns="91425" anchor="ctr" anchorCtr="0">
            <a:noAutofit/>
          </a:bodyPr>
          <a:lstStyle/>
          <a:p>
            <a:pPr lvl="0">
              <a:spcBef>
                <a:spcPts val="0"/>
              </a:spcBef>
              <a:buNone/>
            </a:pPr>
            <a:endParaRPr/>
          </a:p>
        </p:txBody>
      </p:sp>
      <p:sp>
        <p:nvSpPr>
          <p:cNvPr id="165" name="Shape 16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2160940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2076407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Shape 24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1" name="Shape 24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Goal of student success: but success</a:t>
            </a:r>
            <a:r>
              <a:rPr lang="en" baseline="0"/>
              <a:t> how?</a:t>
            </a:r>
            <a:endParaRPr lang="en"/>
          </a:p>
        </p:txBody>
      </p:sp>
    </p:spTree>
    <p:extLst>
      <p:ext uri="{BB962C8B-B14F-4D97-AF65-F5344CB8AC3E}">
        <p14:creationId xmlns:p14="http://schemas.microsoft.com/office/powerpoint/2010/main" val="303578794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17" name="Shape 31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6973291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Shape 3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27" name="Shape 3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lnSpc>
                <a:spcPct val="90000"/>
              </a:lnSpc>
              <a:spcBef>
                <a:spcPts val="0"/>
              </a:spcBef>
              <a:buNone/>
            </a:pPr>
            <a:r>
              <a:rPr lang="en-US" sz="1100" kern="1200">
                <a:solidFill>
                  <a:schemeClr val="tx1"/>
                </a:solidFill>
                <a:effectLst/>
                <a:latin typeface="+mn-lt"/>
                <a:ea typeface="+mn-ea"/>
                <a:cs typeface="+mn-cs"/>
              </a:rPr>
              <a:t>It’s not going to feed kids, or put a roof over their heads, but it can mitigate the circumstances that contribute to a child from making poor decisions.</a:t>
            </a:r>
            <a:endParaRPr lang="en" sz="1400">
              <a:latin typeface="Calibri"/>
              <a:ea typeface="Calibri"/>
              <a:cs typeface="Calibri"/>
              <a:sym typeface="Calibri"/>
            </a:endParaRPr>
          </a:p>
        </p:txBody>
      </p:sp>
    </p:spTree>
    <p:extLst>
      <p:ext uri="{BB962C8B-B14F-4D97-AF65-F5344CB8AC3E}">
        <p14:creationId xmlns:p14="http://schemas.microsoft.com/office/powerpoint/2010/main" val="19336086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Shape 27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4" name="Shape 27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Skills are critical</a:t>
            </a:r>
            <a:r>
              <a:rPr lang="en-US" baseline="0"/>
              <a:t> to being a good citizen</a:t>
            </a:r>
            <a:endParaRPr/>
          </a:p>
        </p:txBody>
      </p:sp>
    </p:spTree>
    <p:extLst>
      <p:ext uri="{BB962C8B-B14F-4D97-AF65-F5344CB8AC3E}">
        <p14:creationId xmlns:p14="http://schemas.microsoft.com/office/powerpoint/2010/main" val="223561587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Shape 334"/>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35" name="Shape 335"/>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US"/>
              <a:t>Explain live the line </a:t>
            </a:r>
            <a:endParaRPr/>
          </a:p>
        </p:txBody>
      </p:sp>
    </p:spTree>
    <p:extLst>
      <p:ext uri="{BB962C8B-B14F-4D97-AF65-F5344CB8AC3E}">
        <p14:creationId xmlns:p14="http://schemas.microsoft.com/office/powerpoint/2010/main" val="104907632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Shape 38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84" name="Shape 38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a:p>
        </p:txBody>
      </p:sp>
    </p:spTree>
    <p:extLst>
      <p:ext uri="{BB962C8B-B14F-4D97-AF65-F5344CB8AC3E}">
        <p14:creationId xmlns:p14="http://schemas.microsoft.com/office/powerpoint/2010/main" val="26737646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2"/>
        <p:cNvGrpSpPr/>
        <p:nvPr/>
      </p:nvGrpSpPr>
      <p:grpSpPr>
        <a:xfrm>
          <a:off x="0" y="0"/>
          <a:ext cx="0" cy="0"/>
          <a:chOff x="0" y="0"/>
          <a:chExt cx="0" cy="0"/>
        </a:xfrm>
      </p:grpSpPr>
      <p:sp>
        <p:nvSpPr>
          <p:cNvPr id="343" name="Shape 34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44" name="Shape 34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32271661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8"/>
        <p:cNvGrpSpPr/>
        <p:nvPr/>
      </p:nvGrpSpPr>
      <p:grpSpPr>
        <a:xfrm>
          <a:off x="0" y="0"/>
          <a:ext cx="0" cy="0"/>
          <a:chOff x="0" y="0"/>
          <a:chExt cx="0" cy="0"/>
        </a:xfrm>
      </p:grpSpPr>
      <p:sp>
        <p:nvSpPr>
          <p:cNvPr id="349" name="Shape 34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50" name="Shape 35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Case Study</a:t>
            </a:r>
          </a:p>
          <a:p>
            <a:pPr lvl="0">
              <a:spcBef>
                <a:spcPts val="0"/>
              </a:spcBef>
              <a:buNone/>
            </a:pPr>
            <a:r>
              <a:rPr lang="en"/>
              <a:t>Band known for explicit lyrics that are disrespectrul</a:t>
            </a:r>
            <a:r>
              <a:rPr lang="en" baseline="0"/>
              <a:t> of women, and glorify drugs and crime. Furthermore, group is known for deep hatred of police system.</a:t>
            </a:r>
            <a:endParaRPr lang="en"/>
          </a:p>
        </p:txBody>
      </p:sp>
    </p:spTree>
    <p:extLst>
      <p:ext uri="{BB962C8B-B14F-4D97-AF65-F5344CB8AC3E}">
        <p14:creationId xmlns:p14="http://schemas.microsoft.com/office/powerpoint/2010/main" val="33678000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a:t>Case</a:t>
            </a:r>
            <a:r>
              <a:rPr lang="en-US" baseline="0"/>
              <a:t> Study</a:t>
            </a:r>
            <a:endParaRPr lang="en-US"/>
          </a:p>
        </p:txBody>
      </p:sp>
    </p:spTree>
    <p:extLst>
      <p:ext uri="{BB962C8B-B14F-4D97-AF65-F5344CB8AC3E}">
        <p14:creationId xmlns:p14="http://schemas.microsoft.com/office/powerpoint/2010/main" val="5641688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228600" lvl="0" indent="-228600">
              <a:spcBef>
                <a:spcPts val="0"/>
              </a:spcBef>
              <a:buAutoNum type="arabicPeriod"/>
            </a:pPr>
            <a:r>
              <a:rPr lang="en"/>
              <a:t>How many have them?</a:t>
            </a:r>
          </a:p>
          <a:p>
            <a:pPr marL="228600" lvl="0" indent="-228600">
              <a:spcBef>
                <a:spcPts val="0"/>
              </a:spcBef>
              <a:buAutoNum type="arabicPeriod"/>
            </a:pPr>
            <a:r>
              <a:rPr lang="en"/>
              <a:t>What</a:t>
            </a:r>
            <a:r>
              <a:rPr lang="en" baseline="0"/>
              <a:t> does that position look like?</a:t>
            </a:r>
          </a:p>
          <a:p>
            <a:pPr marL="228600" lvl="0" indent="-228600">
              <a:spcBef>
                <a:spcPts val="0"/>
              </a:spcBef>
              <a:buAutoNum type="arabicPeriod"/>
            </a:pPr>
            <a:r>
              <a:rPr lang="en" baseline="0"/>
              <a:t>How many don’t have them?</a:t>
            </a:r>
          </a:p>
          <a:p>
            <a:pPr marL="228600" lvl="0" indent="-228600">
              <a:spcBef>
                <a:spcPts val="0"/>
              </a:spcBef>
              <a:buAutoNum type="arabicPeriod"/>
            </a:pPr>
            <a:r>
              <a:rPr lang="en" baseline="0"/>
              <a:t>What does the position look like to you?</a:t>
            </a:r>
          </a:p>
          <a:p>
            <a:pPr marL="228600" lvl="0" indent="-228600">
              <a:spcBef>
                <a:spcPts val="0"/>
              </a:spcBef>
              <a:buAutoNum type="arabicPeriod"/>
            </a:pPr>
            <a:r>
              <a:rPr lang="en" baseline="0"/>
              <a:t>I know the stories (examples). Acc to 2013/2014 National Center for Education Statistics 43,000 Officers and 39,000 security guards working in our public schools.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en" baseline="0"/>
              <a:t>So how can an SRO be an asset to your school? This presentation will discuss that.</a:t>
            </a:r>
          </a:p>
          <a:p>
            <a:pPr marL="228600" lvl="0" indent="-228600">
              <a:spcBef>
                <a:spcPts val="0"/>
              </a:spcBef>
              <a:buAutoNum type="arabicPeriod"/>
            </a:pPr>
            <a:endParaRPr lang="en"/>
          </a:p>
        </p:txBody>
      </p:sp>
    </p:spTree>
    <p:extLst>
      <p:ext uri="{BB962C8B-B14F-4D97-AF65-F5344CB8AC3E}">
        <p14:creationId xmlns:p14="http://schemas.microsoft.com/office/powerpoint/2010/main" val="369970172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Shape 390"/>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91" name="Shape 391"/>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
              <a:t>How can we</a:t>
            </a:r>
            <a:r>
              <a:rPr lang="en" baseline="0"/>
              <a:t> help parents prepare their children for the future? How can we support them? Seth story. Social Media Story. Villages.</a:t>
            </a:r>
            <a:endParaRPr lang="en"/>
          </a:p>
          <a:p>
            <a:pPr lvl="0">
              <a:spcBef>
                <a:spcPts val="0"/>
              </a:spcBef>
              <a:buNone/>
            </a:pPr>
            <a:endParaRPr/>
          </a:p>
        </p:txBody>
      </p:sp>
    </p:spTree>
    <p:extLst>
      <p:ext uri="{BB962C8B-B14F-4D97-AF65-F5344CB8AC3E}">
        <p14:creationId xmlns:p14="http://schemas.microsoft.com/office/powerpoint/2010/main" val="21731799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We need to work together to keep kids safe as the typical adolescent works to push against what is known, safe and familiar.</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100" kern="1200">
                <a:solidFill>
                  <a:schemeClr val="tx1"/>
                </a:solidFill>
                <a:effectLst/>
                <a:latin typeface="+mn-lt"/>
                <a:ea typeface="+mn-ea"/>
                <a:cs typeface="+mn-cs"/>
              </a:rPr>
              <a:t>Teenagers natural inclination is to push against the parents when they are the only close adult in their life. </a:t>
            </a:r>
          </a:p>
          <a:p>
            <a:endParaRPr lang="en-US"/>
          </a:p>
        </p:txBody>
      </p:sp>
    </p:spTree>
    <p:extLst>
      <p:ext uri="{BB962C8B-B14F-4D97-AF65-F5344CB8AC3E}">
        <p14:creationId xmlns:p14="http://schemas.microsoft.com/office/powerpoint/2010/main" val="100680561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20" name="Shape 42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413977824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lang="en"/>
          </a:p>
        </p:txBody>
      </p:sp>
    </p:spTree>
    <p:extLst>
      <p:ext uri="{BB962C8B-B14F-4D97-AF65-F5344CB8AC3E}">
        <p14:creationId xmlns:p14="http://schemas.microsoft.com/office/powerpoint/2010/main" val="18455627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0" lvl="0" indent="0">
              <a:spcBef>
                <a:spcPts val="0"/>
              </a:spcBef>
              <a:buNone/>
            </a:pPr>
            <a:endParaRPr lang="en"/>
          </a:p>
        </p:txBody>
      </p:sp>
    </p:spTree>
    <p:extLst>
      <p:ext uri="{BB962C8B-B14F-4D97-AF65-F5344CB8AC3E}">
        <p14:creationId xmlns:p14="http://schemas.microsoft.com/office/powerpoint/2010/main" val="20670593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2"/>
        <p:cNvGrpSpPr/>
        <p:nvPr/>
      </p:nvGrpSpPr>
      <p:grpSpPr>
        <a:xfrm>
          <a:off x="0" y="0"/>
          <a:ext cx="0" cy="0"/>
          <a:chOff x="0" y="0"/>
          <a:chExt cx="0" cy="0"/>
        </a:xfrm>
      </p:grpSpPr>
      <p:sp>
        <p:nvSpPr>
          <p:cNvPr id="293" name="Shape 293"/>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4" name="Shape 294"/>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Your SRO should have a method for working</a:t>
            </a:r>
            <a:r>
              <a:rPr lang="en" baseline="0"/>
              <a:t> with each to help students succeed.</a:t>
            </a:r>
            <a:endParaRPr lang="en"/>
          </a:p>
        </p:txBody>
      </p:sp>
    </p:spTree>
    <p:extLst>
      <p:ext uri="{BB962C8B-B14F-4D97-AF65-F5344CB8AC3E}">
        <p14:creationId xmlns:p14="http://schemas.microsoft.com/office/powerpoint/2010/main" val="12770726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3810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r>
              <a:rPr lang="en"/>
              <a:t>Thank</a:t>
            </a:r>
            <a:r>
              <a:rPr lang="en" baseline="0"/>
              <a:t> you’s and credit to NPD &amp; KPMS</a:t>
            </a:r>
            <a:endParaRPr lang="en"/>
          </a:p>
        </p:txBody>
      </p:sp>
    </p:spTree>
    <p:extLst>
      <p:ext uri="{BB962C8B-B14F-4D97-AF65-F5344CB8AC3E}">
        <p14:creationId xmlns:p14="http://schemas.microsoft.com/office/powerpoint/2010/main" val="245380751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475417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0790632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194165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cxnSp>
        <p:nvCxnSpPr>
          <p:cNvPr id="10" name="Shape 10"/>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1" name="Shape 11"/>
          <p:cNvSpPr txBox="1">
            <a:spLocks noGrp="1"/>
          </p:cNvSpPr>
          <p:nvPr>
            <p:ph type="ctrTitle"/>
          </p:nvPr>
        </p:nvSpPr>
        <p:spPr>
          <a:xfrm>
            <a:off x="510450" y="1257300"/>
            <a:ext cx="8123100" cy="1588500"/>
          </a:xfrm>
          <a:prstGeom prst="rect">
            <a:avLst/>
          </a:prstGeom>
        </p:spPr>
        <p:txBody>
          <a:bodyPr lIns="91425" tIns="91425" rIns="91425" bIns="91425" anchor="b" anchorCtr="0"/>
          <a:lstStyle>
            <a:lvl1pPr lvl="0" rtl="0">
              <a:spcBef>
                <a:spcPts val="0"/>
              </a:spcBef>
              <a:buClr>
                <a:schemeClr val="lt1"/>
              </a:buClr>
              <a:buSzPct val="100000"/>
              <a:defRPr sz="4800">
                <a:solidFill>
                  <a:schemeClr val="lt1"/>
                </a:solidFill>
              </a:defRPr>
            </a:lvl1pPr>
            <a:lvl2pPr lvl="1" rtl="0">
              <a:spcBef>
                <a:spcPts val="0"/>
              </a:spcBef>
              <a:buClr>
                <a:schemeClr val="lt1"/>
              </a:buClr>
              <a:buSzPct val="100000"/>
              <a:defRPr sz="4800">
                <a:solidFill>
                  <a:schemeClr val="lt1"/>
                </a:solidFill>
              </a:defRPr>
            </a:lvl2pPr>
            <a:lvl3pPr lvl="2" rtl="0">
              <a:spcBef>
                <a:spcPts val="0"/>
              </a:spcBef>
              <a:buClr>
                <a:schemeClr val="lt1"/>
              </a:buClr>
              <a:buSzPct val="100000"/>
              <a:defRPr sz="4800">
                <a:solidFill>
                  <a:schemeClr val="lt1"/>
                </a:solidFill>
              </a:defRPr>
            </a:lvl3pPr>
            <a:lvl4pPr lvl="3" rtl="0">
              <a:spcBef>
                <a:spcPts val="0"/>
              </a:spcBef>
              <a:buClr>
                <a:schemeClr val="lt1"/>
              </a:buClr>
              <a:buSzPct val="100000"/>
              <a:defRPr sz="4800">
                <a:solidFill>
                  <a:schemeClr val="lt1"/>
                </a:solidFill>
              </a:defRPr>
            </a:lvl4pPr>
            <a:lvl5pPr lvl="4" rtl="0">
              <a:spcBef>
                <a:spcPts val="0"/>
              </a:spcBef>
              <a:buClr>
                <a:schemeClr val="lt1"/>
              </a:buClr>
              <a:buSzPct val="100000"/>
              <a:defRPr sz="4800">
                <a:solidFill>
                  <a:schemeClr val="lt1"/>
                </a:solidFill>
              </a:defRPr>
            </a:lvl5pPr>
            <a:lvl6pPr lvl="5" rtl="0">
              <a:spcBef>
                <a:spcPts val="0"/>
              </a:spcBef>
              <a:buClr>
                <a:schemeClr val="lt1"/>
              </a:buClr>
              <a:buSzPct val="100000"/>
              <a:defRPr sz="4800">
                <a:solidFill>
                  <a:schemeClr val="lt1"/>
                </a:solidFill>
              </a:defRPr>
            </a:lvl6pPr>
            <a:lvl7pPr lvl="6" rtl="0">
              <a:spcBef>
                <a:spcPts val="0"/>
              </a:spcBef>
              <a:buClr>
                <a:schemeClr val="lt1"/>
              </a:buClr>
              <a:buSzPct val="100000"/>
              <a:defRPr sz="4800">
                <a:solidFill>
                  <a:schemeClr val="lt1"/>
                </a:solidFill>
              </a:defRPr>
            </a:lvl7pPr>
            <a:lvl8pPr lvl="7" rtl="0">
              <a:spcBef>
                <a:spcPts val="0"/>
              </a:spcBef>
              <a:buClr>
                <a:schemeClr val="lt1"/>
              </a:buClr>
              <a:buSzPct val="100000"/>
              <a:defRPr sz="4800">
                <a:solidFill>
                  <a:schemeClr val="lt1"/>
                </a:solidFill>
              </a:defRPr>
            </a:lvl8pPr>
            <a:lvl9pPr lvl="8" rtl="0">
              <a:spcBef>
                <a:spcPts val="0"/>
              </a:spcBef>
              <a:buClr>
                <a:schemeClr val="lt1"/>
              </a:buClr>
              <a:buSzPct val="100000"/>
              <a:defRPr sz="4800">
                <a:solidFill>
                  <a:schemeClr val="lt1"/>
                </a:solidFill>
              </a:defRPr>
            </a:lvl9pPr>
          </a:lstStyle>
          <a:p>
            <a:endParaRPr/>
          </a:p>
        </p:txBody>
      </p:sp>
      <p:sp>
        <p:nvSpPr>
          <p:cNvPr id="12" name="Shape 12"/>
          <p:cNvSpPr txBox="1">
            <a:spLocks noGrp="1"/>
          </p:cNvSpPr>
          <p:nvPr>
            <p:ph type="subTitle" idx="1"/>
          </p:nvPr>
        </p:nvSpPr>
        <p:spPr>
          <a:xfrm>
            <a:off x="510450" y="3182312"/>
            <a:ext cx="8123100" cy="630000"/>
          </a:xfrm>
          <a:prstGeom prst="rect">
            <a:avLst/>
          </a:prstGeom>
        </p:spPr>
        <p:txBody>
          <a:bodyPr lIns="91425" tIns="91425" rIns="91425" bIns="91425" anchor="t" anchorCtr="0"/>
          <a:lstStyle>
            <a:lvl1pPr lvl="0" rtl="0">
              <a:lnSpc>
                <a:spcPct val="100000"/>
              </a:lnSpc>
              <a:spcBef>
                <a:spcPts val="0"/>
              </a:spcBef>
              <a:spcAft>
                <a:spcPts val="0"/>
              </a:spcAft>
              <a:buClr>
                <a:schemeClr val="lt1"/>
              </a:buClr>
              <a:buSzPct val="100000"/>
              <a:buNone/>
              <a:defRPr sz="2400">
                <a:solidFill>
                  <a:schemeClr val="lt1"/>
                </a:solidFill>
              </a:defRPr>
            </a:lvl1pPr>
            <a:lvl2pPr lvl="1" rtl="0">
              <a:lnSpc>
                <a:spcPct val="100000"/>
              </a:lnSpc>
              <a:spcBef>
                <a:spcPts val="0"/>
              </a:spcBef>
              <a:spcAft>
                <a:spcPts val="0"/>
              </a:spcAft>
              <a:buClr>
                <a:schemeClr val="lt1"/>
              </a:buClr>
              <a:buSzPct val="100000"/>
              <a:buNone/>
              <a:defRPr sz="2400">
                <a:solidFill>
                  <a:schemeClr val="lt1"/>
                </a:solidFill>
              </a:defRPr>
            </a:lvl2pPr>
            <a:lvl3pPr lvl="2" rtl="0">
              <a:lnSpc>
                <a:spcPct val="100000"/>
              </a:lnSpc>
              <a:spcBef>
                <a:spcPts val="0"/>
              </a:spcBef>
              <a:spcAft>
                <a:spcPts val="0"/>
              </a:spcAft>
              <a:buClr>
                <a:schemeClr val="lt1"/>
              </a:buClr>
              <a:buSzPct val="100000"/>
              <a:buNone/>
              <a:defRPr sz="2400">
                <a:solidFill>
                  <a:schemeClr val="lt1"/>
                </a:solidFill>
              </a:defRPr>
            </a:lvl3pPr>
            <a:lvl4pPr lvl="3" rtl="0">
              <a:lnSpc>
                <a:spcPct val="100000"/>
              </a:lnSpc>
              <a:spcBef>
                <a:spcPts val="0"/>
              </a:spcBef>
              <a:spcAft>
                <a:spcPts val="0"/>
              </a:spcAft>
              <a:buClr>
                <a:schemeClr val="lt1"/>
              </a:buClr>
              <a:buSzPct val="100000"/>
              <a:buNone/>
              <a:defRPr sz="2400">
                <a:solidFill>
                  <a:schemeClr val="lt1"/>
                </a:solidFill>
              </a:defRPr>
            </a:lvl4pPr>
            <a:lvl5pPr lvl="4" rtl="0">
              <a:lnSpc>
                <a:spcPct val="100000"/>
              </a:lnSpc>
              <a:spcBef>
                <a:spcPts val="0"/>
              </a:spcBef>
              <a:spcAft>
                <a:spcPts val="0"/>
              </a:spcAft>
              <a:buClr>
                <a:schemeClr val="lt1"/>
              </a:buClr>
              <a:buSzPct val="100000"/>
              <a:buNone/>
              <a:defRPr sz="2400">
                <a:solidFill>
                  <a:schemeClr val="lt1"/>
                </a:solidFill>
              </a:defRPr>
            </a:lvl5pPr>
            <a:lvl6pPr lvl="5" rtl="0">
              <a:lnSpc>
                <a:spcPct val="100000"/>
              </a:lnSpc>
              <a:spcBef>
                <a:spcPts val="0"/>
              </a:spcBef>
              <a:spcAft>
                <a:spcPts val="0"/>
              </a:spcAft>
              <a:buClr>
                <a:schemeClr val="lt1"/>
              </a:buClr>
              <a:buSzPct val="100000"/>
              <a:buNone/>
              <a:defRPr sz="2400">
                <a:solidFill>
                  <a:schemeClr val="lt1"/>
                </a:solidFill>
              </a:defRPr>
            </a:lvl6pPr>
            <a:lvl7pPr lvl="6" rtl="0">
              <a:lnSpc>
                <a:spcPct val="100000"/>
              </a:lnSpc>
              <a:spcBef>
                <a:spcPts val="0"/>
              </a:spcBef>
              <a:spcAft>
                <a:spcPts val="0"/>
              </a:spcAft>
              <a:buClr>
                <a:schemeClr val="lt1"/>
              </a:buClr>
              <a:buSzPct val="100000"/>
              <a:buNone/>
              <a:defRPr sz="2400">
                <a:solidFill>
                  <a:schemeClr val="lt1"/>
                </a:solidFill>
              </a:defRPr>
            </a:lvl7pPr>
            <a:lvl8pPr lvl="7" rtl="0">
              <a:lnSpc>
                <a:spcPct val="100000"/>
              </a:lnSpc>
              <a:spcBef>
                <a:spcPts val="0"/>
              </a:spcBef>
              <a:spcAft>
                <a:spcPts val="0"/>
              </a:spcAft>
              <a:buClr>
                <a:schemeClr val="lt1"/>
              </a:buClr>
              <a:buSzPct val="100000"/>
              <a:buNone/>
              <a:defRPr sz="2400">
                <a:solidFill>
                  <a:schemeClr val="lt1"/>
                </a:solidFill>
              </a:defRPr>
            </a:lvl8pPr>
            <a:lvl9pPr lvl="8" rtl="0">
              <a:lnSpc>
                <a:spcPct val="100000"/>
              </a:lnSpc>
              <a:spcBef>
                <a:spcPts val="0"/>
              </a:spcBef>
              <a:spcAft>
                <a:spcPts val="0"/>
              </a:spcAft>
              <a:buClr>
                <a:schemeClr val="lt1"/>
              </a:buClr>
              <a:buSzPct val="100000"/>
              <a:buNone/>
              <a:defRPr sz="2400">
                <a:solidFill>
                  <a:schemeClr val="lt1"/>
                </a:solidFill>
              </a:defRPr>
            </a:lvl9pPr>
          </a:lstStyle>
          <a:p>
            <a:endParaRPr/>
          </a:p>
        </p:txBody>
      </p:sp>
      <p:sp>
        <p:nvSpPr>
          <p:cNvPr id="13" name="Shape 1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8"/>
        <p:cNvGrpSpPr/>
        <p:nvPr/>
      </p:nvGrpSpPr>
      <p:grpSpPr>
        <a:xfrm>
          <a:off x="0" y="0"/>
          <a:ext cx="0" cy="0"/>
          <a:chOff x="0" y="0"/>
          <a:chExt cx="0" cy="0"/>
        </a:xfrm>
      </p:grpSpPr>
      <p:sp>
        <p:nvSpPr>
          <p:cNvPr id="49" name="Shape 4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50" name="Shape 50"/>
          <p:cNvSpPr txBox="1">
            <a:spLocks noGrp="1"/>
          </p:cNvSpPr>
          <p:nvPr>
            <p:ph type="title"/>
          </p:nvPr>
        </p:nvSpPr>
        <p:spPr>
          <a:xfrm>
            <a:off x="311700" y="991475"/>
            <a:ext cx="8520600" cy="1917900"/>
          </a:xfrm>
          <a:prstGeom prst="rect">
            <a:avLst/>
          </a:prstGeom>
        </p:spPr>
        <p:txBody>
          <a:bodyPr lIns="91425" tIns="91425" rIns="91425" bIns="91425" anchor="ctr" anchorCtr="0"/>
          <a:lstStyle>
            <a:lvl1pPr lvl="0" algn="ctr" rtl="0">
              <a:spcBef>
                <a:spcPts val="0"/>
              </a:spcBef>
              <a:buSzPct val="100000"/>
              <a:defRPr sz="14000" b="1"/>
            </a:lvl1pPr>
            <a:lvl2pPr lvl="1" algn="ctr" rtl="0">
              <a:spcBef>
                <a:spcPts val="0"/>
              </a:spcBef>
              <a:buSzPct val="100000"/>
              <a:defRPr sz="14000" b="1"/>
            </a:lvl2pPr>
            <a:lvl3pPr lvl="2" algn="ctr" rtl="0">
              <a:spcBef>
                <a:spcPts val="0"/>
              </a:spcBef>
              <a:buSzPct val="100000"/>
              <a:defRPr sz="14000" b="1"/>
            </a:lvl3pPr>
            <a:lvl4pPr lvl="3" algn="ctr" rtl="0">
              <a:spcBef>
                <a:spcPts val="0"/>
              </a:spcBef>
              <a:buSzPct val="100000"/>
              <a:defRPr sz="14000" b="1"/>
            </a:lvl4pPr>
            <a:lvl5pPr lvl="4" algn="ctr" rtl="0">
              <a:spcBef>
                <a:spcPts val="0"/>
              </a:spcBef>
              <a:buSzPct val="100000"/>
              <a:defRPr sz="14000" b="1"/>
            </a:lvl5pPr>
            <a:lvl6pPr lvl="5" algn="ctr" rtl="0">
              <a:spcBef>
                <a:spcPts val="0"/>
              </a:spcBef>
              <a:buSzPct val="100000"/>
              <a:defRPr sz="14000" b="1"/>
            </a:lvl6pPr>
            <a:lvl7pPr lvl="6" algn="ctr" rtl="0">
              <a:spcBef>
                <a:spcPts val="0"/>
              </a:spcBef>
              <a:buSzPct val="100000"/>
              <a:defRPr sz="14000" b="1"/>
            </a:lvl7pPr>
            <a:lvl8pPr lvl="7" algn="ctr" rtl="0">
              <a:spcBef>
                <a:spcPts val="0"/>
              </a:spcBef>
              <a:buSzPct val="100000"/>
              <a:defRPr sz="14000" b="1"/>
            </a:lvl8pPr>
            <a:lvl9pPr lvl="8" algn="ctr" rtl="0">
              <a:spcBef>
                <a:spcPts val="0"/>
              </a:spcBef>
              <a:buSzPct val="100000"/>
              <a:defRPr sz="14000" b="1"/>
            </a:lvl9pPr>
          </a:lstStyle>
          <a:p>
            <a:endParaRPr/>
          </a:p>
        </p:txBody>
      </p:sp>
      <p:sp>
        <p:nvSpPr>
          <p:cNvPr id="51" name="Shape 51"/>
          <p:cNvSpPr txBox="1">
            <a:spLocks noGrp="1"/>
          </p:cNvSpPr>
          <p:nvPr>
            <p:ph type="body" idx="1"/>
          </p:nvPr>
        </p:nvSpPr>
        <p:spPr>
          <a:xfrm>
            <a:off x="311700" y="3071300"/>
            <a:ext cx="8520600" cy="901800"/>
          </a:xfrm>
          <a:prstGeom prst="rect">
            <a:avLst/>
          </a:prstGeom>
        </p:spPr>
        <p:txBody>
          <a:bodyPr lIns="91425" tIns="91425" rIns="91425" bIns="91425" anchor="t" anchorCtr="0"/>
          <a:lstStyle>
            <a:lvl1pPr lvl="0" algn="ctr" rtl="0">
              <a:spcBef>
                <a:spcPts val="0"/>
              </a:spcBef>
              <a:defRPr/>
            </a:lvl1pPr>
            <a:lvl2pPr lvl="1" algn="ctr" rtl="0">
              <a:spcBef>
                <a:spcPts val="0"/>
              </a:spcBef>
              <a:defRPr/>
            </a:lvl2pPr>
            <a:lvl3pPr lvl="2" algn="ctr" rtl="0">
              <a:spcBef>
                <a:spcPts val="0"/>
              </a:spcBef>
              <a:defRPr/>
            </a:lvl3pPr>
            <a:lvl4pPr lvl="3" algn="ctr" rtl="0">
              <a:spcBef>
                <a:spcPts val="0"/>
              </a:spcBef>
              <a:defRPr/>
            </a:lvl4pPr>
            <a:lvl5pPr lvl="4" algn="ctr" rtl="0">
              <a:spcBef>
                <a:spcPts val="0"/>
              </a:spcBef>
              <a:defRPr/>
            </a:lvl5pPr>
            <a:lvl6pPr lvl="5" algn="ctr" rtl="0">
              <a:spcBef>
                <a:spcPts val="0"/>
              </a:spcBef>
              <a:defRPr/>
            </a:lvl6pPr>
            <a:lvl7pPr lvl="6" algn="ctr" rtl="0">
              <a:spcBef>
                <a:spcPts val="0"/>
              </a:spcBef>
              <a:defRPr/>
            </a:lvl7pPr>
            <a:lvl8pPr lvl="7" algn="ctr" rtl="0">
              <a:spcBef>
                <a:spcPts val="0"/>
              </a:spcBef>
              <a:defRPr/>
            </a:lvl8pPr>
            <a:lvl9pPr lvl="8" algn="ctr" rtl="0">
              <a:spcBef>
                <a:spcPts val="0"/>
              </a:spcBef>
              <a:defRPr/>
            </a:lvl9pPr>
          </a:lstStyle>
          <a:p>
            <a:endParaRPr/>
          </a:p>
        </p:txBody>
      </p:sp>
      <p:sp>
        <p:nvSpPr>
          <p:cNvPr id="52" name="Shape 5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
  <p:cSld name="Title Slide">
    <p:bg>
      <p:bgPr>
        <a:noFill/>
        <a:effectLst/>
      </p:bgPr>
    </p:bg>
    <p:spTree>
      <p:nvGrpSpPr>
        <p:cNvPr id="1" name="Shape 63"/>
        <p:cNvGrpSpPr/>
        <p:nvPr/>
      </p:nvGrpSpPr>
      <p:grpSpPr>
        <a:xfrm>
          <a:off x="0" y="0"/>
          <a:ext cx="0" cy="0"/>
          <a:chOff x="0" y="0"/>
          <a:chExt cx="0" cy="0"/>
        </a:xfrm>
      </p:grpSpPr>
      <p:pic>
        <p:nvPicPr>
          <p:cNvPr id="64" name="Shape 64"/>
          <p:cNvPicPr preferRelativeResize="0"/>
          <p:nvPr/>
        </p:nvPicPr>
        <p:blipFill rotWithShape="1">
          <a:blip r:embed="rId2">
            <a:alphaModFix/>
          </a:blip>
          <a:srcRect/>
          <a:stretch/>
        </p:blipFill>
        <p:spPr>
          <a:xfrm>
            <a:off x="1238" y="0"/>
            <a:ext cx="9141600" cy="3599400"/>
          </a:xfrm>
          <a:prstGeom prst="rect">
            <a:avLst/>
          </a:prstGeom>
          <a:noFill/>
          <a:ln>
            <a:noFill/>
          </a:ln>
        </p:spPr>
      </p:pic>
      <p:sp>
        <p:nvSpPr>
          <p:cNvPr id="65" name="Shape 65"/>
          <p:cNvSpPr/>
          <p:nvPr/>
        </p:nvSpPr>
        <p:spPr>
          <a:xfrm>
            <a:off x="-1" y="3566160"/>
            <a:ext cx="9144000" cy="1577400"/>
          </a:xfrm>
          <a:prstGeom prst="rect">
            <a:avLst/>
          </a:prstGeom>
          <a:gradFill>
            <a:gsLst>
              <a:gs pos="0">
                <a:schemeClr val="dk2"/>
              </a:gs>
              <a:gs pos="100000">
                <a:srgbClr val="1C243C"/>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Font typeface="Calibri"/>
              <a:buNone/>
            </a:pPr>
            <a:endParaRPr sz="1400" b="0" i="0" u="none" strike="noStrike" cap="none">
              <a:solidFill>
                <a:srgbClr val="FFFFFF"/>
              </a:solidFill>
              <a:latin typeface="Arial"/>
              <a:ea typeface="Arial"/>
              <a:cs typeface="Arial"/>
              <a:sym typeface="Arial"/>
            </a:endParaRPr>
          </a:p>
        </p:txBody>
      </p:sp>
      <p:sp>
        <p:nvSpPr>
          <p:cNvPr id="66" name="Shape 66"/>
          <p:cNvSpPr/>
          <p:nvPr/>
        </p:nvSpPr>
        <p:spPr>
          <a:xfrm>
            <a:off x="-95" y="3543300"/>
            <a:ext cx="9141600" cy="57000"/>
          </a:xfrm>
          <a:prstGeom prst="rect">
            <a:avLst/>
          </a:prstGeom>
          <a:solidFill>
            <a:schemeClr val="lt1"/>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sp>
        <p:nvSpPr>
          <p:cNvPr id="67" name="Shape 67"/>
          <p:cNvSpPr txBox="1">
            <a:spLocks noGrp="1"/>
          </p:cNvSpPr>
          <p:nvPr>
            <p:ph type="ctrTitle"/>
          </p:nvPr>
        </p:nvSpPr>
        <p:spPr>
          <a:xfrm>
            <a:off x="1142999" y="3600450"/>
            <a:ext cx="6858000" cy="8574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lt1"/>
              </a:buClr>
              <a:buFont typeface="Arial"/>
              <a:buNone/>
              <a:defRPr sz="3600" b="0" i="0" u="none" strike="noStrike" cap="none">
                <a:solidFill>
                  <a:schemeClr val="lt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68" name="Shape 68"/>
          <p:cNvSpPr txBox="1">
            <a:spLocks noGrp="1"/>
          </p:cNvSpPr>
          <p:nvPr>
            <p:ph type="subTitle" idx="1"/>
          </p:nvPr>
        </p:nvSpPr>
        <p:spPr>
          <a:xfrm>
            <a:off x="1141809" y="4457700"/>
            <a:ext cx="6858000" cy="571500"/>
          </a:xfrm>
          <a:prstGeom prst="rect">
            <a:avLst/>
          </a:prstGeom>
          <a:noFill/>
          <a:ln>
            <a:noFill/>
          </a:ln>
        </p:spPr>
        <p:txBody>
          <a:bodyPr lIns="68575" tIns="68575" rIns="68575" bIns="68575" anchor="t" anchorCtr="0"/>
          <a:lstStyle>
            <a:lvl1pPr marL="0" marR="0" lvl="0" indent="0" algn="ctr" rtl="0">
              <a:lnSpc>
                <a:spcPct val="90000"/>
              </a:lnSpc>
              <a:spcBef>
                <a:spcPts val="0"/>
              </a:spcBef>
              <a:buClr>
                <a:schemeClr val="dk2"/>
              </a:buClr>
              <a:buFont typeface="Noto Sans Symbols"/>
              <a:buNone/>
              <a:defRPr sz="1500" b="0" i="0" u="none" strike="noStrike" cap="none">
                <a:solidFill>
                  <a:schemeClr val="lt1"/>
                </a:solidFill>
                <a:latin typeface="Calibri"/>
                <a:ea typeface="Calibri"/>
                <a:cs typeface="Calibri"/>
                <a:sym typeface="Calibri"/>
              </a:defRPr>
            </a:lvl1pPr>
            <a:lvl2pPr marL="342900" marR="0" lvl="1" indent="0" algn="ctr" rtl="0">
              <a:lnSpc>
                <a:spcPct val="90000"/>
              </a:lnSpc>
              <a:spcBef>
                <a:spcPts val="800"/>
              </a:spcBef>
              <a:buClr>
                <a:schemeClr val="dk2"/>
              </a:buClr>
              <a:buFont typeface="Noto Sans Symbols"/>
              <a:buNone/>
              <a:defRPr sz="2100" b="0" i="0" u="none" strike="noStrike" cap="none">
                <a:solidFill>
                  <a:schemeClr val="dk2"/>
                </a:solidFill>
                <a:latin typeface="Calibri"/>
                <a:ea typeface="Calibri"/>
                <a:cs typeface="Calibri"/>
                <a:sym typeface="Calibri"/>
              </a:defRPr>
            </a:lvl2pPr>
            <a:lvl3pPr marL="685800" marR="0" lvl="2" indent="0" algn="ctr" rtl="0">
              <a:lnSpc>
                <a:spcPct val="90000"/>
              </a:lnSpc>
              <a:spcBef>
                <a:spcPts val="600"/>
              </a:spcBef>
              <a:buClr>
                <a:schemeClr val="dk2"/>
              </a:buClr>
              <a:buFont typeface="Noto Sans Symbols"/>
              <a:buNone/>
              <a:defRPr sz="1800" b="0" i="0" u="none" strike="noStrike" cap="none">
                <a:solidFill>
                  <a:schemeClr val="dk2"/>
                </a:solidFill>
                <a:latin typeface="Calibri"/>
                <a:ea typeface="Calibri"/>
                <a:cs typeface="Calibri"/>
                <a:sym typeface="Calibri"/>
              </a:defRPr>
            </a:lvl3pPr>
            <a:lvl4pPr marL="1028700" marR="0" lvl="3"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4pPr>
            <a:lvl5pPr marL="1371600" marR="0" lvl="4"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5pPr>
            <a:lvl6pPr marL="1714500" marR="0" lvl="5"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6pPr>
            <a:lvl7pPr marL="2057400" marR="0" lvl="6"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7pPr>
            <a:lvl8pPr marL="2400300" marR="0" lvl="7"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8pPr>
            <a:lvl9pPr marL="2743200" marR="0" lvl="8" indent="0" algn="ctr" rtl="0">
              <a:lnSpc>
                <a:spcPct val="90000"/>
              </a:lnSpc>
              <a:spcBef>
                <a:spcPts val="600"/>
              </a:spcBef>
              <a:buClr>
                <a:schemeClr val="dk2"/>
              </a:buClr>
              <a:buFont typeface="Noto Sans Symbols"/>
              <a:buNone/>
              <a:defRPr sz="1500" b="0" i="0" u="none" strike="noStrike" cap="none">
                <a:solidFill>
                  <a:schemeClr val="dk2"/>
                </a:solidFill>
                <a:latin typeface="Calibri"/>
                <a:ea typeface="Calibri"/>
                <a:cs typeface="Calibri"/>
                <a:sym typeface="Calibri"/>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1" name="Shape 71"/>
          <p:cNvSpPr txBox="1">
            <a:spLocks noGrp="1"/>
          </p:cNvSpPr>
          <p:nvPr>
            <p:ph type="body" idx="1"/>
          </p:nvPr>
        </p:nvSpPr>
        <p:spPr>
          <a:xfrm>
            <a:off x="1005840" y="1426463"/>
            <a:ext cx="7132200" cy="30957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i="0" u="none" strike="noStrike" cap="none">
                <a:solidFill>
                  <a:schemeClr val="lt2"/>
                </a:solidFill>
                <a:latin typeface="Calibri"/>
                <a:ea typeface="Calibri"/>
                <a:cs typeface="Calibri"/>
                <a:sym typeface="Calibri"/>
              </a:rPr>
              <a:t>‹#›</a:t>
            </a:fld>
            <a:endParaRPr lang="en" sz="600" b="0" i="0" u="none" strike="noStrike" cap="none">
              <a:solidFill>
                <a:schemeClr val="lt2"/>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75"/>
        <p:cNvGrpSpPr/>
        <p:nvPr/>
      </p:nvGrpSpPr>
      <p:grpSpPr>
        <a:xfrm>
          <a:off x="0" y="0"/>
          <a:ext cx="0" cy="0"/>
          <a:chOff x="0" y="0"/>
          <a:chExt cx="0" cy="0"/>
        </a:xfrm>
      </p:grpSpPr>
      <p:sp>
        <p:nvSpPr>
          <p:cNvPr id="76" name="Shape 76"/>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7" name="Shape 77"/>
          <p:cNvSpPr txBox="1">
            <a:spLocks noGrp="1"/>
          </p:cNvSpPr>
          <p:nvPr>
            <p:ph type="body" idx="1"/>
          </p:nvPr>
        </p:nvSpPr>
        <p:spPr>
          <a:xfrm>
            <a:off x="1005840" y="1426463"/>
            <a:ext cx="3429000" cy="30930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78" name="Shape 78"/>
          <p:cNvSpPr txBox="1">
            <a:spLocks noGrp="1"/>
          </p:cNvSpPr>
          <p:nvPr>
            <p:ph type="body" idx="2"/>
          </p:nvPr>
        </p:nvSpPr>
        <p:spPr>
          <a:xfrm>
            <a:off x="4709160" y="1426463"/>
            <a:ext cx="3428999" cy="30930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79" name="Shape 79"/>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0" name="Shape 80"/>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82"/>
        <p:cNvGrpSpPr/>
        <p:nvPr/>
      </p:nvGrpSpPr>
      <p:grpSpPr>
        <a:xfrm>
          <a:off x="0" y="0"/>
          <a:ext cx="0" cy="0"/>
          <a:chOff x="0" y="0"/>
          <a:chExt cx="0" cy="0"/>
        </a:xfrm>
      </p:grpSpPr>
      <p:sp>
        <p:nvSpPr>
          <p:cNvPr id="83" name="Shape 83"/>
          <p:cNvSpPr/>
          <p:nvPr/>
        </p:nvSpPr>
        <p:spPr>
          <a:xfrm>
            <a:off x="0" y="0"/>
            <a:ext cx="9141600" cy="342900"/>
          </a:xfrm>
          <a:prstGeom prst="rect">
            <a:avLst/>
          </a:prstGeom>
          <a:gradFill>
            <a:gsLst>
              <a:gs pos="0">
                <a:schemeClr val="dk2"/>
              </a:gs>
              <a:gs pos="100000">
                <a:srgbClr val="1C243C"/>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Font typeface="Calibri"/>
              <a:buNone/>
            </a:pPr>
            <a:endParaRPr sz="1400" b="0" i="0" u="none" strike="noStrike" cap="none">
              <a:solidFill>
                <a:srgbClr val="FFFFFF"/>
              </a:solidFill>
              <a:latin typeface="Arial"/>
              <a:ea typeface="Arial"/>
              <a:cs typeface="Arial"/>
              <a:sym typeface="Arial"/>
            </a:endParaRPr>
          </a:p>
        </p:txBody>
      </p:sp>
      <p:sp>
        <p:nvSpPr>
          <p:cNvPr id="84" name="Shape 84"/>
          <p:cNvSpPr/>
          <p:nvPr/>
        </p:nvSpPr>
        <p:spPr>
          <a:xfrm>
            <a:off x="0" y="308609"/>
            <a:ext cx="9141600" cy="34200"/>
          </a:xfrm>
          <a:prstGeom prst="rect">
            <a:avLst/>
          </a:prstGeom>
          <a:solidFill>
            <a:schemeClr val="lt1"/>
          </a:solidFill>
          <a:ln>
            <a:noFill/>
          </a:ln>
        </p:spPr>
        <p:txBody>
          <a:bodyPr lIns="68575" tIns="34275" rIns="68575" bIns="34275" anchor="ctr" anchorCtr="0">
            <a:noAutofit/>
          </a:bodyPr>
          <a:lstStyle/>
          <a:p>
            <a:pPr marL="0" marR="0" lvl="0" indent="0" algn="ctr" rtl="0">
              <a:spcBef>
                <a:spcPts val="0"/>
              </a:spcBef>
              <a:buNone/>
            </a:pPr>
            <a:endParaRPr sz="1400">
              <a:solidFill>
                <a:schemeClr val="lt1"/>
              </a:solidFill>
              <a:latin typeface="Calibri"/>
              <a:ea typeface="Calibri"/>
              <a:cs typeface="Calibri"/>
              <a:sym typeface="Calibri"/>
            </a:endParaRPr>
          </a:p>
        </p:txBody>
      </p:sp>
      <p:sp>
        <p:nvSpPr>
          <p:cNvPr id="85" name="Shape 85"/>
          <p:cNvSpPr txBox="1">
            <a:spLocks noGrp="1"/>
          </p:cNvSpPr>
          <p:nvPr>
            <p:ph type="title"/>
          </p:nvPr>
        </p:nvSpPr>
        <p:spPr>
          <a:xfrm>
            <a:off x="1143000" y="857250"/>
            <a:ext cx="6858000" cy="2000100"/>
          </a:xfrm>
          <a:prstGeom prst="rect">
            <a:avLst/>
          </a:prstGeom>
          <a:noFill/>
          <a:ln>
            <a:noFill/>
          </a:ln>
        </p:spPr>
        <p:txBody>
          <a:bodyPr lIns="68575" tIns="68575" rIns="68575" bIns="68575" anchor="b" anchorCtr="0"/>
          <a:lstStyle>
            <a:lvl1pPr marL="0" marR="0" lvl="0" indent="0" algn="ctr" rtl="0">
              <a:lnSpc>
                <a:spcPct val="90000"/>
              </a:lnSpc>
              <a:spcBef>
                <a:spcPts val="0"/>
              </a:spcBef>
              <a:buClr>
                <a:srgbClr val="1C243C"/>
              </a:buClr>
              <a:buFont typeface="Arial"/>
              <a:buNone/>
              <a:defRPr sz="39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86" name="Shape 86"/>
          <p:cNvSpPr txBox="1">
            <a:spLocks noGrp="1"/>
          </p:cNvSpPr>
          <p:nvPr>
            <p:ph type="body" idx="1"/>
          </p:nvPr>
        </p:nvSpPr>
        <p:spPr>
          <a:xfrm>
            <a:off x="1143000" y="2857500"/>
            <a:ext cx="6858000" cy="857400"/>
          </a:xfrm>
          <a:prstGeom prst="rect">
            <a:avLst/>
          </a:prstGeom>
          <a:noFill/>
          <a:ln>
            <a:noFill/>
          </a:ln>
        </p:spPr>
        <p:txBody>
          <a:bodyPr lIns="68575" tIns="68575" rIns="68575" bIns="68575" anchor="t" anchorCtr="0"/>
          <a:lstStyle>
            <a:lvl1pPr marL="0" marR="0" lvl="0" indent="0" algn="ctr" rtl="0">
              <a:lnSpc>
                <a:spcPct val="90000"/>
              </a:lnSpc>
              <a:spcBef>
                <a:spcPts val="0"/>
              </a:spcBef>
              <a:buClr>
                <a:schemeClr val="dk2"/>
              </a:buClr>
              <a:buFont typeface="Noto Sans Symbols"/>
              <a:buNone/>
              <a:defRPr sz="1800" b="0" i="0" u="none" strike="noStrike" cap="none">
                <a:solidFill>
                  <a:schemeClr val="dk2"/>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1400" b="0" i="0" u="none" strike="noStrike" cap="none">
                <a:solidFill>
                  <a:srgbClr val="909090"/>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1200" b="0" i="0" u="none" strike="noStrike" cap="none">
                <a:solidFill>
                  <a:srgbClr val="909090"/>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1100" b="0" i="0" u="none" strike="noStrike" cap="none">
                <a:solidFill>
                  <a:srgbClr val="909090"/>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1100" b="0" i="0" u="none" strike="noStrike" cap="none">
                <a:solidFill>
                  <a:srgbClr val="909090"/>
                </a:solidFill>
                <a:latin typeface="Calibri"/>
                <a:ea typeface="Calibri"/>
                <a:cs typeface="Calibri"/>
                <a:sym typeface="Calibri"/>
              </a:defRPr>
            </a:lvl5pPr>
            <a:lvl6pPr marL="1714500" marR="0" lvl="5" indent="0" algn="l" rtl="0">
              <a:lnSpc>
                <a:spcPct val="90000"/>
              </a:lnSpc>
              <a:spcBef>
                <a:spcPts val="600"/>
              </a:spcBef>
              <a:buClr>
                <a:srgbClr val="909090"/>
              </a:buClr>
              <a:buFont typeface="Noto Sans Symbols"/>
              <a:buNone/>
              <a:defRPr sz="1100" b="0" i="0" u="none" strike="noStrike" cap="none">
                <a:solidFill>
                  <a:srgbClr val="909090"/>
                </a:solidFill>
                <a:latin typeface="Calibri"/>
                <a:ea typeface="Calibri"/>
                <a:cs typeface="Calibri"/>
                <a:sym typeface="Calibri"/>
              </a:defRPr>
            </a:lvl6pPr>
            <a:lvl7pPr marL="2057400" marR="0" lvl="6" indent="0" algn="l" rtl="0">
              <a:lnSpc>
                <a:spcPct val="90000"/>
              </a:lnSpc>
              <a:spcBef>
                <a:spcPts val="600"/>
              </a:spcBef>
              <a:buClr>
                <a:srgbClr val="909090"/>
              </a:buClr>
              <a:buFont typeface="Noto Sans Symbols"/>
              <a:buNone/>
              <a:defRPr sz="1100" b="0" i="0" u="none" strike="noStrike" cap="none">
                <a:solidFill>
                  <a:srgbClr val="909090"/>
                </a:solidFill>
                <a:latin typeface="Calibri"/>
                <a:ea typeface="Calibri"/>
                <a:cs typeface="Calibri"/>
                <a:sym typeface="Calibri"/>
              </a:defRPr>
            </a:lvl7pPr>
            <a:lvl8pPr marL="2400300" marR="0" lvl="7" indent="0" algn="l" rtl="0">
              <a:lnSpc>
                <a:spcPct val="90000"/>
              </a:lnSpc>
              <a:spcBef>
                <a:spcPts val="600"/>
              </a:spcBef>
              <a:buClr>
                <a:srgbClr val="909090"/>
              </a:buClr>
              <a:buFont typeface="Noto Sans Symbols"/>
              <a:buNone/>
              <a:defRPr sz="1100" b="0" i="0" u="none" strike="noStrike" cap="none">
                <a:solidFill>
                  <a:srgbClr val="909090"/>
                </a:solidFill>
                <a:latin typeface="Calibri"/>
                <a:ea typeface="Calibri"/>
                <a:cs typeface="Calibri"/>
                <a:sym typeface="Calibri"/>
              </a:defRPr>
            </a:lvl8pPr>
            <a:lvl9pPr marL="2743200" marR="0" lvl="8" indent="0" algn="l" rtl="0">
              <a:lnSpc>
                <a:spcPct val="90000"/>
              </a:lnSpc>
              <a:spcBef>
                <a:spcPts val="600"/>
              </a:spcBef>
              <a:buClr>
                <a:srgbClr val="909090"/>
              </a:buClr>
              <a:buFont typeface="Noto Sans Symbols"/>
              <a:buNone/>
              <a:defRPr sz="1100" b="0" i="0" u="none" strike="noStrike" cap="none">
                <a:solidFill>
                  <a:srgbClr val="909090"/>
                </a:solidFill>
                <a:latin typeface="Calibri"/>
                <a:ea typeface="Calibri"/>
                <a:cs typeface="Calibri"/>
                <a:sym typeface="Calibri"/>
              </a:defRPr>
            </a:lvl9pPr>
          </a:lstStyle>
          <a:p>
            <a:endParaRPr/>
          </a:p>
        </p:txBody>
      </p:sp>
      <p:sp>
        <p:nvSpPr>
          <p:cNvPr id="87" name="Shape 87"/>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8" name="Shape 88"/>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89" name="Shape 89"/>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cSld name="Alternate Section Header">
    <p:bg>
      <p:bgPr>
        <a:noFill/>
        <a:effectLst/>
      </p:bgPr>
    </p:bg>
    <p:spTree>
      <p:nvGrpSpPr>
        <p:cNvPr id="1" name="Shape 90"/>
        <p:cNvGrpSpPr/>
        <p:nvPr/>
      </p:nvGrpSpPr>
      <p:grpSpPr>
        <a:xfrm>
          <a:off x="0" y="0"/>
          <a:ext cx="0" cy="0"/>
          <a:chOff x="0" y="0"/>
          <a:chExt cx="0" cy="0"/>
        </a:xfrm>
      </p:grpSpPr>
      <p:sp>
        <p:nvSpPr>
          <p:cNvPr id="91" name="Shape 91"/>
          <p:cNvSpPr txBox="1">
            <a:spLocks noGrp="1"/>
          </p:cNvSpPr>
          <p:nvPr>
            <p:ph type="title"/>
          </p:nvPr>
        </p:nvSpPr>
        <p:spPr>
          <a:xfrm>
            <a:off x="1143000" y="857250"/>
            <a:ext cx="6858000" cy="20001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lt1"/>
              </a:buClr>
              <a:buFont typeface="Arial"/>
              <a:buNone/>
              <a:defRPr sz="3900" b="0" i="0" u="none" strike="noStrike" cap="none">
                <a:solidFill>
                  <a:schemeClr val="lt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2" name="Shape 92"/>
          <p:cNvSpPr txBox="1">
            <a:spLocks noGrp="1"/>
          </p:cNvSpPr>
          <p:nvPr>
            <p:ph type="body" idx="1"/>
          </p:nvPr>
        </p:nvSpPr>
        <p:spPr>
          <a:xfrm>
            <a:off x="1141809" y="2857500"/>
            <a:ext cx="6858000" cy="857400"/>
          </a:xfrm>
          <a:prstGeom prst="rect">
            <a:avLst/>
          </a:prstGeom>
          <a:noFill/>
          <a:ln>
            <a:noFill/>
          </a:ln>
        </p:spPr>
        <p:txBody>
          <a:bodyPr lIns="68575" tIns="68575" rIns="68575" bIns="68575" anchor="t" anchorCtr="0"/>
          <a:lstStyle>
            <a:lvl1pPr marL="0" marR="0" lvl="0" indent="0" algn="ctr" rtl="0">
              <a:lnSpc>
                <a:spcPct val="90000"/>
              </a:lnSpc>
              <a:spcBef>
                <a:spcPts val="0"/>
              </a:spcBef>
              <a:buClr>
                <a:schemeClr val="lt2"/>
              </a:buClr>
              <a:buFont typeface="Noto Sans Symbols"/>
              <a:buNone/>
              <a:defRPr sz="1800" b="0" i="0" u="none" strike="noStrike" cap="none">
                <a:solidFill>
                  <a:schemeClr val="lt1"/>
                </a:solidFill>
                <a:latin typeface="Calibri"/>
                <a:ea typeface="Calibri"/>
                <a:cs typeface="Calibri"/>
                <a:sym typeface="Calibri"/>
              </a:defRPr>
            </a:lvl1pPr>
            <a:lvl2pPr marL="342900" marR="0" lvl="1" indent="0" algn="l" rtl="0">
              <a:lnSpc>
                <a:spcPct val="90000"/>
              </a:lnSpc>
              <a:spcBef>
                <a:spcPts val="800"/>
              </a:spcBef>
              <a:buClr>
                <a:schemeClr val="lt2"/>
              </a:buClr>
              <a:buFont typeface="Noto Sans Symbols"/>
              <a:buNone/>
              <a:defRPr sz="1400" b="0" i="0" u="none" strike="noStrike" cap="none">
                <a:solidFill>
                  <a:schemeClr val="lt1"/>
                </a:solidFill>
                <a:latin typeface="Calibri"/>
                <a:ea typeface="Calibri"/>
                <a:cs typeface="Calibri"/>
                <a:sym typeface="Calibri"/>
              </a:defRPr>
            </a:lvl2pPr>
            <a:lvl3pPr marL="685800" marR="0" lvl="2" indent="0" algn="l" rtl="0">
              <a:lnSpc>
                <a:spcPct val="90000"/>
              </a:lnSpc>
              <a:spcBef>
                <a:spcPts val="600"/>
              </a:spcBef>
              <a:buClr>
                <a:schemeClr val="lt2"/>
              </a:buClr>
              <a:buFont typeface="Noto Sans Symbols"/>
              <a:buNone/>
              <a:defRPr sz="12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600"/>
              </a:spcBef>
              <a:buClr>
                <a:schemeClr val="lt2"/>
              </a:buClr>
              <a:buFont typeface="Noto Sans Symbols"/>
              <a:buNone/>
              <a:defRPr sz="11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600"/>
              </a:spcBef>
              <a:buClr>
                <a:schemeClr val="lt2"/>
              </a:buClr>
              <a:buFont typeface="Noto Sans Symbols"/>
              <a:buNone/>
              <a:defRPr sz="11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9pPr>
          </a:lstStyle>
          <a:p>
            <a:endParaRPr/>
          </a:p>
        </p:txBody>
      </p:sp>
      <p:sp>
        <p:nvSpPr>
          <p:cNvPr id="93" name="Shape 93"/>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4" name="Shape 94"/>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95" name="Shape 95"/>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u="none">
                <a:solidFill>
                  <a:schemeClr val="lt2"/>
                </a:solidFill>
                <a:latin typeface="Calibri"/>
                <a:ea typeface="Calibri"/>
                <a:cs typeface="Calibri"/>
                <a:sym typeface="Calibri"/>
              </a:rPr>
              <a:t>‹#›</a:t>
            </a:fld>
            <a:endParaRPr lang="en" sz="600" b="0" u="none">
              <a:solidFill>
                <a:schemeClr val="lt2"/>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cSld name="Comparison">
    <p:spTree>
      <p:nvGrpSpPr>
        <p:cNvPr id="1" name="Shape 96"/>
        <p:cNvGrpSpPr/>
        <p:nvPr/>
      </p:nvGrpSpPr>
      <p:grpSpPr>
        <a:xfrm>
          <a:off x="0" y="0"/>
          <a:ext cx="0" cy="0"/>
          <a:chOff x="0" y="0"/>
          <a:chExt cx="0" cy="0"/>
        </a:xfrm>
      </p:grpSpPr>
      <p:sp>
        <p:nvSpPr>
          <p:cNvPr id="97" name="Shape 97"/>
          <p:cNvSpPr txBox="1">
            <a:spLocks noGrp="1"/>
          </p:cNvSpPr>
          <p:nvPr>
            <p:ph type="title"/>
          </p:nvPr>
        </p:nvSpPr>
        <p:spPr>
          <a:xfrm>
            <a:off x="1005840" y="349757"/>
            <a:ext cx="7132200" cy="9258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98" name="Shape 98"/>
          <p:cNvSpPr txBox="1">
            <a:spLocks noGrp="1"/>
          </p:cNvSpPr>
          <p:nvPr>
            <p:ph type="body" idx="1"/>
          </p:nvPr>
        </p:nvSpPr>
        <p:spPr>
          <a:xfrm>
            <a:off x="1005840" y="1378098"/>
            <a:ext cx="3429000" cy="5748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2"/>
              </a:buClr>
              <a:buFont typeface="Noto Sans Symbols"/>
              <a:buNone/>
              <a:defRPr sz="1700" b="0" i="0" u="none" strike="noStrike" cap="none">
                <a:solidFill>
                  <a:schemeClr val="dk2"/>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1500" b="1"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1400" b="1"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9pPr>
          </a:lstStyle>
          <a:p>
            <a:endParaRPr/>
          </a:p>
        </p:txBody>
      </p:sp>
      <p:sp>
        <p:nvSpPr>
          <p:cNvPr id="99" name="Shape 99"/>
          <p:cNvSpPr txBox="1">
            <a:spLocks noGrp="1"/>
          </p:cNvSpPr>
          <p:nvPr>
            <p:ph type="body" idx="2"/>
          </p:nvPr>
        </p:nvSpPr>
        <p:spPr>
          <a:xfrm>
            <a:off x="1005840" y="2055549"/>
            <a:ext cx="3429000" cy="24666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5pPr>
            <a:lvl6pPr marL="1409700" marR="0" lvl="5" indent="-1397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6pPr>
            <a:lvl7pPr marL="1651000" marR="0" lvl="6" indent="-1397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8pPr>
            <a:lvl9pPr marL="2120900" marR="0" lvl="8"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9pPr>
          </a:lstStyle>
          <a:p>
            <a:endParaRPr/>
          </a:p>
        </p:txBody>
      </p:sp>
      <p:sp>
        <p:nvSpPr>
          <p:cNvPr id="100" name="Shape 100"/>
          <p:cNvSpPr txBox="1">
            <a:spLocks noGrp="1"/>
          </p:cNvSpPr>
          <p:nvPr>
            <p:ph type="body" idx="3"/>
          </p:nvPr>
        </p:nvSpPr>
        <p:spPr>
          <a:xfrm>
            <a:off x="4709160" y="1378098"/>
            <a:ext cx="3428999" cy="574800"/>
          </a:xfrm>
          <a:prstGeom prst="rect">
            <a:avLst/>
          </a:prstGeom>
          <a:noFill/>
          <a:ln>
            <a:noFill/>
          </a:ln>
        </p:spPr>
        <p:txBody>
          <a:bodyPr lIns="68575" tIns="68575" rIns="68575" bIns="68575" anchor="ctr" anchorCtr="0"/>
          <a:lstStyle>
            <a:lvl1pPr marL="0" marR="0" lvl="0" indent="0" algn="l" rtl="0">
              <a:lnSpc>
                <a:spcPct val="90000"/>
              </a:lnSpc>
              <a:spcBef>
                <a:spcPts val="0"/>
              </a:spcBef>
              <a:buClr>
                <a:schemeClr val="dk2"/>
              </a:buClr>
              <a:buFont typeface="Noto Sans Symbols"/>
              <a:buNone/>
              <a:defRPr sz="1700" b="0" i="0" u="none" strike="noStrike" cap="none">
                <a:solidFill>
                  <a:schemeClr val="dk2"/>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1500" b="1"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1400" b="1"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Font typeface="Noto Sans Symbols"/>
              <a:buNone/>
              <a:defRPr sz="1200" b="1" i="0" u="none" strike="noStrike" cap="none">
                <a:solidFill>
                  <a:schemeClr val="dk2"/>
                </a:solidFill>
                <a:latin typeface="Calibri"/>
                <a:ea typeface="Calibri"/>
                <a:cs typeface="Calibri"/>
                <a:sym typeface="Calibri"/>
              </a:defRPr>
            </a:lvl9pPr>
          </a:lstStyle>
          <a:p>
            <a:endParaRPr/>
          </a:p>
        </p:txBody>
      </p:sp>
      <p:sp>
        <p:nvSpPr>
          <p:cNvPr id="101" name="Shape 101"/>
          <p:cNvSpPr txBox="1">
            <a:spLocks noGrp="1"/>
          </p:cNvSpPr>
          <p:nvPr>
            <p:ph type="body" idx="4"/>
          </p:nvPr>
        </p:nvSpPr>
        <p:spPr>
          <a:xfrm>
            <a:off x="4709160" y="2055549"/>
            <a:ext cx="3428999" cy="24666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5pPr>
            <a:lvl6pPr marL="1409700" marR="0" lvl="5" indent="-1397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6pPr>
            <a:lvl7pPr marL="1651000" marR="0" lvl="6" indent="-1397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8pPr>
            <a:lvl9pPr marL="2120900" marR="0" lvl="8" indent="-127000" algn="l" rtl="0">
              <a:lnSpc>
                <a:spcPct val="90000"/>
              </a:lnSpc>
              <a:spcBef>
                <a:spcPts val="600"/>
              </a:spcBef>
              <a:buClr>
                <a:schemeClr val="dk2"/>
              </a:buClr>
              <a:buSzPct val="77777"/>
              <a:buFont typeface="Noto Sans Symbols"/>
              <a:buChar char="▪"/>
              <a:defRPr sz="900" b="0" i="0" u="none" strike="noStrike" cap="none">
                <a:solidFill>
                  <a:schemeClr val="dk2"/>
                </a:solidFill>
                <a:latin typeface="Calibri"/>
                <a:ea typeface="Calibri"/>
                <a:cs typeface="Calibri"/>
                <a:sym typeface="Calibri"/>
              </a:defRPr>
            </a:lvl9pPr>
          </a:lstStyle>
          <a:p>
            <a:endParaRPr/>
          </a:p>
        </p:txBody>
      </p:sp>
      <p:sp>
        <p:nvSpPr>
          <p:cNvPr id="102" name="Shape 102"/>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3" name="Shape 103"/>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4" name="Shape 104"/>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105"/>
        <p:cNvGrpSpPr/>
        <p:nvPr/>
      </p:nvGrpSpPr>
      <p:grpSpPr>
        <a:xfrm>
          <a:off x="0" y="0"/>
          <a:ext cx="0" cy="0"/>
          <a:chOff x="0" y="0"/>
          <a:chExt cx="0" cy="0"/>
        </a:xfrm>
      </p:grpSpPr>
      <p:sp>
        <p:nvSpPr>
          <p:cNvPr id="106" name="Shape 106"/>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07" name="Shape 107"/>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8" name="Shape 108"/>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09" name="Shape 109"/>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cSld name="Blank">
    <p:bg>
      <p:bgPr>
        <a:noFill/>
        <a:effectLst/>
      </p:bgPr>
    </p:bg>
    <p:spTree>
      <p:nvGrpSpPr>
        <p:cNvPr id="1" name="Shape 110"/>
        <p:cNvGrpSpPr/>
        <p:nvPr/>
      </p:nvGrpSpPr>
      <p:grpSpPr>
        <a:xfrm>
          <a:off x="0" y="0"/>
          <a:ext cx="0" cy="0"/>
          <a:chOff x="0" y="0"/>
          <a:chExt cx="0" cy="0"/>
        </a:xfrm>
      </p:grpSpPr>
      <p:sp>
        <p:nvSpPr>
          <p:cNvPr id="111" name="Shape 111"/>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2" name="Shape 112"/>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3" name="Shape 113"/>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dk2"/>
                </a:solidFill>
                <a:latin typeface="Calibri"/>
                <a:ea typeface="Calibri"/>
                <a:cs typeface="Calibri"/>
                <a:sym typeface="Calibri"/>
              </a:rPr>
              <a:t>‹#›</a:t>
            </a:fld>
            <a:endParaRPr lang="en" sz="600">
              <a:solidFill>
                <a:schemeClr val="dk2"/>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cSld name="Content with Caption">
    <p:spTree>
      <p:nvGrpSpPr>
        <p:cNvPr id="1" name="Shape 114"/>
        <p:cNvGrpSpPr/>
        <p:nvPr/>
      </p:nvGrpSpPr>
      <p:grpSpPr>
        <a:xfrm>
          <a:off x="0" y="0"/>
          <a:ext cx="0" cy="0"/>
          <a:chOff x="0" y="0"/>
          <a:chExt cx="0" cy="0"/>
        </a:xfrm>
      </p:grpSpPr>
      <p:sp>
        <p:nvSpPr>
          <p:cNvPr id="115" name="Shape 115"/>
          <p:cNvSpPr txBox="1">
            <a:spLocks noGrp="1"/>
          </p:cNvSpPr>
          <p:nvPr>
            <p:ph type="title"/>
          </p:nvPr>
        </p:nvSpPr>
        <p:spPr>
          <a:xfrm>
            <a:off x="570309" y="1771650"/>
            <a:ext cx="2400300" cy="14931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16" name="Shape 116"/>
          <p:cNvSpPr txBox="1">
            <a:spLocks noGrp="1"/>
          </p:cNvSpPr>
          <p:nvPr>
            <p:ph type="body" idx="1"/>
          </p:nvPr>
        </p:nvSpPr>
        <p:spPr>
          <a:xfrm>
            <a:off x="3370659" y="514350"/>
            <a:ext cx="5429399" cy="41148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117" name="Shape 117"/>
          <p:cNvSpPr txBox="1">
            <a:spLocks noGrp="1"/>
          </p:cNvSpPr>
          <p:nvPr>
            <p:ph type="body" idx="2"/>
          </p:nvPr>
        </p:nvSpPr>
        <p:spPr>
          <a:xfrm>
            <a:off x="570309" y="3275480"/>
            <a:ext cx="2400300" cy="1216500"/>
          </a:xfrm>
          <a:prstGeom prst="rect">
            <a:avLst/>
          </a:prstGeom>
          <a:noFill/>
          <a:ln>
            <a:noFill/>
          </a:ln>
        </p:spPr>
        <p:txBody>
          <a:bodyPr lIns="68575" tIns="68575" rIns="68575" bIns="68575" anchor="t" anchorCtr="0"/>
          <a:lstStyle>
            <a:lvl1pPr marL="0" marR="0" lvl="0" indent="0" algn="l" rtl="0">
              <a:lnSpc>
                <a:spcPct val="90000"/>
              </a:lnSpc>
              <a:spcBef>
                <a:spcPts val="900"/>
              </a:spcBef>
              <a:buClr>
                <a:schemeClr val="dk2"/>
              </a:buClr>
              <a:buFont typeface="Noto Sans Symbols"/>
              <a:buNone/>
              <a:defRPr sz="1200" b="0" i="0" u="none" strike="noStrike" cap="none">
                <a:solidFill>
                  <a:schemeClr val="dk2"/>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900" b="0"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800" b="0"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9pPr>
          </a:lstStyle>
          <a:p>
            <a:endParaRPr/>
          </a:p>
        </p:txBody>
      </p:sp>
      <p:sp>
        <p:nvSpPr>
          <p:cNvPr id="118" name="Shape 118"/>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19" name="Shape 119"/>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0" name="Shape 120"/>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4"/>
        <p:cNvGrpSpPr/>
        <p:nvPr/>
      </p:nvGrpSpPr>
      <p:grpSpPr>
        <a:xfrm>
          <a:off x="0" y="0"/>
          <a:ext cx="0" cy="0"/>
          <a:chOff x="0" y="0"/>
          <a:chExt cx="0" cy="0"/>
        </a:xfrm>
      </p:grpSpPr>
      <p:cxnSp>
        <p:nvCxnSpPr>
          <p:cNvPr id="15" name="Shape 15"/>
          <p:cNvCxnSpPr/>
          <p:nvPr/>
        </p:nvCxnSpPr>
        <p:spPr>
          <a:xfrm>
            <a:off x="0" y="2998150"/>
            <a:ext cx="9144000" cy="0"/>
          </a:xfrm>
          <a:prstGeom prst="straightConnector1">
            <a:avLst/>
          </a:prstGeom>
          <a:noFill/>
          <a:ln w="19050" cap="flat" cmpd="sng">
            <a:solidFill>
              <a:schemeClr val="lt2"/>
            </a:solidFill>
            <a:prstDash val="solid"/>
            <a:round/>
            <a:headEnd type="none" w="med" len="med"/>
            <a:tailEnd type="none" w="med" len="med"/>
          </a:ln>
        </p:spPr>
      </p:cxnSp>
      <p:sp>
        <p:nvSpPr>
          <p:cNvPr id="16" name="Shape 16"/>
          <p:cNvSpPr txBox="1">
            <a:spLocks noGrp="1"/>
          </p:cNvSpPr>
          <p:nvPr>
            <p:ph type="title"/>
          </p:nvPr>
        </p:nvSpPr>
        <p:spPr>
          <a:xfrm>
            <a:off x="510450" y="2057400"/>
            <a:ext cx="8123100" cy="778800"/>
          </a:xfrm>
          <a:prstGeom prst="rect">
            <a:avLst/>
          </a:prstGeom>
        </p:spPr>
        <p:txBody>
          <a:bodyPr lIns="91425" tIns="91425" rIns="91425" bIns="91425" anchor="b" anchorCtr="0"/>
          <a:lstStyle>
            <a:lvl1pPr lvl="0" rtl="0">
              <a:spcBef>
                <a:spcPts val="0"/>
              </a:spcBef>
              <a:buClr>
                <a:schemeClr val="lt1"/>
              </a:buClr>
              <a:buSzPct val="100000"/>
              <a:defRPr sz="3600">
                <a:solidFill>
                  <a:schemeClr val="lt1"/>
                </a:solidFill>
              </a:defRPr>
            </a:lvl1pPr>
            <a:lvl2pPr lvl="1" rtl="0">
              <a:spcBef>
                <a:spcPts val="0"/>
              </a:spcBef>
              <a:buClr>
                <a:schemeClr val="lt1"/>
              </a:buClr>
              <a:buSzPct val="100000"/>
              <a:defRPr sz="3600">
                <a:solidFill>
                  <a:schemeClr val="lt1"/>
                </a:solidFill>
              </a:defRPr>
            </a:lvl2pPr>
            <a:lvl3pPr lvl="2" rtl="0">
              <a:spcBef>
                <a:spcPts val="0"/>
              </a:spcBef>
              <a:buClr>
                <a:schemeClr val="lt1"/>
              </a:buClr>
              <a:buSzPct val="100000"/>
              <a:defRPr sz="3600">
                <a:solidFill>
                  <a:schemeClr val="lt1"/>
                </a:solidFill>
              </a:defRPr>
            </a:lvl3pPr>
            <a:lvl4pPr lvl="3" rtl="0">
              <a:spcBef>
                <a:spcPts val="0"/>
              </a:spcBef>
              <a:buClr>
                <a:schemeClr val="lt1"/>
              </a:buClr>
              <a:buSzPct val="100000"/>
              <a:defRPr sz="3600">
                <a:solidFill>
                  <a:schemeClr val="lt1"/>
                </a:solidFill>
              </a:defRPr>
            </a:lvl4pPr>
            <a:lvl5pPr lvl="4" rtl="0">
              <a:spcBef>
                <a:spcPts val="0"/>
              </a:spcBef>
              <a:buClr>
                <a:schemeClr val="lt1"/>
              </a:buClr>
              <a:buSzPct val="100000"/>
              <a:defRPr sz="3600">
                <a:solidFill>
                  <a:schemeClr val="lt1"/>
                </a:solidFill>
              </a:defRPr>
            </a:lvl5pPr>
            <a:lvl6pPr lvl="5" rtl="0">
              <a:spcBef>
                <a:spcPts val="0"/>
              </a:spcBef>
              <a:buClr>
                <a:schemeClr val="lt1"/>
              </a:buClr>
              <a:buSzPct val="100000"/>
              <a:defRPr sz="3600">
                <a:solidFill>
                  <a:schemeClr val="lt1"/>
                </a:solidFill>
              </a:defRPr>
            </a:lvl6pPr>
            <a:lvl7pPr lvl="6" rtl="0">
              <a:spcBef>
                <a:spcPts val="0"/>
              </a:spcBef>
              <a:buClr>
                <a:schemeClr val="lt1"/>
              </a:buClr>
              <a:buSzPct val="100000"/>
              <a:defRPr sz="3600">
                <a:solidFill>
                  <a:schemeClr val="lt1"/>
                </a:solidFill>
              </a:defRPr>
            </a:lvl7pPr>
            <a:lvl8pPr lvl="7" rtl="0">
              <a:spcBef>
                <a:spcPts val="0"/>
              </a:spcBef>
              <a:buClr>
                <a:schemeClr val="lt1"/>
              </a:buClr>
              <a:buSzPct val="100000"/>
              <a:defRPr sz="3600">
                <a:solidFill>
                  <a:schemeClr val="lt1"/>
                </a:solidFill>
              </a:defRPr>
            </a:lvl8pPr>
            <a:lvl9pPr lvl="8" rtl="0">
              <a:spcBef>
                <a:spcPts val="0"/>
              </a:spcBef>
              <a:buClr>
                <a:schemeClr val="lt1"/>
              </a:buClr>
              <a:buSzPct val="100000"/>
              <a:defRPr sz="3600">
                <a:solidFill>
                  <a:schemeClr val="lt1"/>
                </a:solidFill>
              </a:defRPr>
            </a:lvl9pPr>
          </a:lstStyle>
          <a:p>
            <a:endParaRPr/>
          </a:p>
        </p:txBody>
      </p:sp>
      <p:sp>
        <p:nvSpPr>
          <p:cNvPr id="17" name="Shape 1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Alternate Content with Caption">
    <p:bg>
      <p:bgPr>
        <a:noFill/>
        <a:effectLst/>
      </p:bgPr>
    </p:bg>
    <p:spTree>
      <p:nvGrpSpPr>
        <p:cNvPr id="1" name="Shape 121"/>
        <p:cNvGrpSpPr/>
        <p:nvPr/>
      </p:nvGrpSpPr>
      <p:grpSpPr>
        <a:xfrm>
          <a:off x="0" y="0"/>
          <a:ext cx="0" cy="0"/>
          <a:chOff x="0" y="0"/>
          <a:chExt cx="0" cy="0"/>
        </a:xfrm>
      </p:grpSpPr>
      <p:sp>
        <p:nvSpPr>
          <p:cNvPr id="122" name="Shape 122"/>
          <p:cNvSpPr/>
          <p:nvPr/>
        </p:nvSpPr>
        <p:spPr>
          <a:xfrm>
            <a:off x="0" y="0"/>
            <a:ext cx="3655200" cy="5143500"/>
          </a:xfrm>
          <a:prstGeom prst="rect">
            <a:avLst/>
          </a:prstGeom>
          <a:gradFill>
            <a:gsLst>
              <a:gs pos="0">
                <a:schemeClr val="dk2"/>
              </a:gs>
              <a:gs pos="100000">
                <a:srgbClr val="1C243C"/>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Font typeface="Calibri"/>
              <a:buNone/>
            </a:pPr>
            <a:endParaRPr sz="1400" b="0" i="0" u="none" strike="noStrike" cap="none">
              <a:solidFill>
                <a:srgbClr val="FFFFFF"/>
              </a:solidFill>
              <a:latin typeface="Arial"/>
              <a:ea typeface="Arial"/>
              <a:cs typeface="Arial"/>
              <a:sym typeface="Arial"/>
            </a:endParaRPr>
          </a:p>
        </p:txBody>
      </p:sp>
      <p:sp>
        <p:nvSpPr>
          <p:cNvPr id="123" name="Shape 123"/>
          <p:cNvSpPr txBox="1">
            <a:spLocks noGrp="1"/>
          </p:cNvSpPr>
          <p:nvPr>
            <p:ph type="title"/>
          </p:nvPr>
        </p:nvSpPr>
        <p:spPr>
          <a:xfrm>
            <a:off x="570309" y="1771650"/>
            <a:ext cx="2400300" cy="14931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Arial"/>
              <a:buNone/>
              <a:defRPr sz="2600" b="0" i="0" u="none" strike="noStrike" cap="none">
                <a:solidFill>
                  <a:schemeClr val="lt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24" name="Shape 124"/>
          <p:cNvSpPr txBox="1">
            <a:spLocks noGrp="1"/>
          </p:cNvSpPr>
          <p:nvPr>
            <p:ph type="body" idx="1"/>
          </p:nvPr>
        </p:nvSpPr>
        <p:spPr>
          <a:xfrm>
            <a:off x="4022169" y="514350"/>
            <a:ext cx="4777800" cy="41148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125" name="Shape 125"/>
          <p:cNvSpPr txBox="1">
            <a:spLocks noGrp="1"/>
          </p:cNvSpPr>
          <p:nvPr>
            <p:ph type="body" idx="2"/>
          </p:nvPr>
        </p:nvSpPr>
        <p:spPr>
          <a:xfrm>
            <a:off x="570309" y="3275480"/>
            <a:ext cx="2400300" cy="1216500"/>
          </a:xfrm>
          <a:prstGeom prst="rect">
            <a:avLst/>
          </a:prstGeom>
          <a:noFill/>
          <a:ln>
            <a:noFill/>
          </a:ln>
        </p:spPr>
        <p:txBody>
          <a:bodyPr lIns="68575" tIns="68575" rIns="68575" bIns="68575" anchor="t" anchorCtr="0"/>
          <a:lstStyle>
            <a:lvl1pPr marL="0" marR="0" lvl="0" indent="0" algn="l" rtl="0">
              <a:lnSpc>
                <a:spcPct val="90000"/>
              </a:lnSpc>
              <a:spcBef>
                <a:spcPts val="900"/>
              </a:spcBef>
              <a:buClr>
                <a:schemeClr val="dk2"/>
              </a:buClr>
              <a:buFont typeface="Noto Sans Symbols"/>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900" b="0"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800" b="0"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9pPr>
          </a:lstStyle>
          <a:p>
            <a:endParaRPr/>
          </a:p>
        </p:txBody>
      </p:sp>
      <p:sp>
        <p:nvSpPr>
          <p:cNvPr id="126" name="Shape 126"/>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dk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7" name="Shape 127"/>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28" name="Shape 128"/>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dk2"/>
                </a:solidFill>
                <a:latin typeface="Calibri"/>
                <a:ea typeface="Calibri"/>
                <a:cs typeface="Calibri"/>
                <a:sym typeface="Calibri"/>
              </a:rPr>
              <a:t>‹#›</a:t>
            </a:fld>
            <a:endParaRPr lang="en" sz="600">
              <a:solidFill>
                <a:schemeClr val="dk2"/>
              </a:solidFill>
              <a:latin typeface="Calibri"/>
              <a:ea typeface="Calibri"/>
              <a:cs typeface="Calibri"/>
              <a:sym typeface="Calibri"/>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cSld name="Picture with Caption">
    <p:bg>
      <p:bgPr>
        <a:noFill/>
        <a:effectLst/>
      </p:bgPr>
    </p:bg>
    <p:spTree>
      <p:nvGrpSpPr>
        <p:cNvPr id="1" name="Shape 129"/>
        <p:cNvGrpSpPr/>
        <p:nvPr/>
      </p:nvGrpSpPr>
      <p:grpSpPr>
        <a:xfrm>
          <a:off x="0" y="0"/>
          <a:ext cx="0" cy="0"/>
          <a:chOff x="0" y="0"/>
          <a:chExt cx="0" cy="0"/>
        </a:xfrm>
      </p:grpSpPr>
      <p:sp>
        <p:nvSpPr>
          <p:cNvPr id="130" name="Shape 130"/>
          <p:cNvSpPr/>
          <p:nvPr/>
        </p:nvSpPr>
        <p:spPr>
          <a:xfrm>
            <a:off x="5486400" y="0"/>
            <a:ext cx="3655200" cy="5143500"/>
          </a:xfrm>
          <a:prstGeom prst="rect">
            <a:avLst/>
          </a:prstGeom>
          <a:gradFill>
            <a:gsLst>
              <a:gs pos="0">
                <a:schemeClr val="dk2"/>
              </a:gs>
              <a:gs pos="100000">
                <a:srgbClr val="1C243C"/>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Font typeface="Calibri"/>
              <a:buNone/>
            </a:pPr>
            <a:endParaRPr sz="1400" b="0" i="0" u="none" strike="noStrike" cap="none">
              <a:solidFill>
                <a:srgbClr val="FFFFFF"/>
              </a:solidFill>
              <a:latin typeface="Arial"/>
              <a:ea typeface="Arial"/>
              <a:cs typeface="Arial"/>
              <a:sym typeface="Arial"/>
            </a:endParaRPr>
          </a:p>
        </p:txBody>
      </p:sp>
      <p:sp>
        <p:nvSpPr>
          <p:cNvPr id="131" name="Shape 131"/>
          <p:cNvSpPr txBox="1">
            <a:spLocks noGrp="1"/>
          </p:cNvSpPr>
          <p:nvPr>
            <p:ph type="title"/>
          </p:nvPr>
        </p:nvSpPr>
        <p:spPr>
          <a:xfrm>
            <a:off x="5942410" y="1771650"/>
            <a:ext cx="2400299" cy="1494900"/>
          </a:xfrm>
          <a:prstGeom prst="rect">
            <a:avLst/>
          </a:prstGeom>
          <a:noFill/>
          <a:ln>
            <a:noFill/>
          </a:ln>
        </p:spPr>
        <p:txBody>
          <a:bodyPr lIns="68575" tIns="68575" rIns="68575" bIns="68575" anchor="b" anchorCtr="0"/>
          <a:lstStyle>
            <a:lvl1pPr marL="0" marR="0" lvl="0" indent="0" algn="l" rtl="0">
              <a:lnSpc>
                <a:spcPct val="90000"/>
              </a:lnSpc>
              <a:spcBef>
                <a:spcPts val="0"/>
              </a:spcBef>
              <a:buClr>
                <a:schemeClr val="lt1"/>
              </a:buClr>
              <a:buFont typeface="Arial"/>
              <a:buNone/>
              <a:defRPr sz="2600" b="0" i="0" u="none" strike="noStrike" cap="none">
                <a:solidFill>
                  <a:schemeClr val="lt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2" name="Shape 132"/>
          <p:cNvSpPr>
            <a:spLocks noGrp="1"/>
          </p:cNvSpPr>
          <p:nvPr>
            <p:ph type="pic" idx="2"/>
          </p:nvPr>
        </p:nvSpPr>
        <p:spPr>
          <a:xfrm>
            <a:off x="0" y="0"/>
            <a:ext cx="5486400" cy="5143500"/>
          </a:xfrm>
          <a:prstGeom prst="rect">
            <a:avLst/>
          </a:prstGeom>
          <a:solidFill>
            <a:srgbClr val="CCD2D2"/>
          </a:solidFill>
          <a:ln>
            <a:noFill/>
          </a:ln>
        </p:spPr>
        <p:txBody>
          <a:bodyPr lIns="68575" tIns="68575" rIns="68575" bIns="68575" anchor="t" anchorCtr="0"/>
          <a:lstStyle>
            <a:lvl1pPr marL="0" marR="0" lvl="0" indent="0" algn="ctr" rtl="0">
              <a:lnSpc>
                <a:spcPct val="90000"/>
              </a:lnSpc>
              <a:spcBef>
                <a:spcPts val="1400"/>
              </a:spcBef>
              <a:buClr>
                <a:schemeClr val="dk2"/>
              </a:buClr>
              <a:buSzPct val="45833"/>
              <a:buFont typeface="Noto Sans Symbols"/>
              <a:buNone/>
              <a:defRPr sz="2400" b="0" i="0" u="none" strike="noStrike" cap="none">
                <a:solidFill>
                  <a:schemeClr val="dk2"/>
                </a:solidFill>
                <a:latin typeface="Calibri"/>
                <a:ea typeface="Calibri"/>
                <a:cs typeface="Calibri"/>
                <a:sym typeface="Calibri"/>
              </a:defRPr>
            </a:lvl1pPr>
            <a:lvl2pPr marL="342900" marR="0" lvl="1" indent="0" algn="l" rtl="0">
              <a:lnSpc>
                <a:spcPct val="90000"/>
              </a:lnSpc>
              <a:spcBef>
                <a:spcPts val="800"/>
              </a:spcBef>
              <a:buClr>
                <a:schemeClr val="dk2"/>
              </a:buClr>
              <a:buSzPct val="52380"/>
              <a:buFont typeface="Noto Sans Symbols"/>
              <a:buNone/>
              <a:defRPr sz="2100" b="0"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SzPct val="61111"/>
              <a:buFont typeface="Noto Sans Symbols"/>
              <a:buNone/>
              <a:defRPr sz="1800" b="0"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SzPct val="73333"/>
              <a:buFont typeface="Noto Sans Symbols"/>
              <a:buNone/>
              <a:defRPr sz="1500" b="0" i="0" u="none" strike="noStrike" cap="none">
                <a:solidFill>
                  <a:schemeClr val="dk2"/>
                </a:solidFill>
                <a:latin typeface="Calibri"/>
                <a:ea typeface="Calibri"/>
                <a:cs typeface="Calibri"/>
                <a:sym typeface="Calibri"/>
              </a:defRPr>
            </a:lvl9pPr>
          </a:lstStyle>
          <a:p>
            <a:endParaRPr/>
          </a:p>
        </p:txBody>
      </p:sp>
      <p:sp>
        <p:nvSpPr>
          <p:cNvPr id="133" name="Shape 133"/>
          <p:cNvSpPr txBox="1">
            <a:spLocks noGrp="1"/>
          </p:cNvSpPr>
          <p:nvPr>
            <p:ph type="body" idx="1"/>
          </p:nvPr>
        </p:nvSpPr>
        <p:spPr>
          <a:xfrm>
            <a:off x="5942410" y="3266694"/>
            <a:ext cx="2400299" cy="1233599"/>
          </a:xfrm>
          <a:prstGeom prst="rect">
            <a:avLst/>
          </a:prstGeom>
          <a:noFill/>
          <a:ln>
            <a:noFill/>
          </a:ln>
        </p:spPr>
        <p:txBody>
          <a:bodyPr lIns="68575" tIns="68575" rIns="68575" bIns="68575" anchor="t" anchorCtr="0"/>
          <a:lstStyle>
            <a:lvl1pPr marL="0" marR="0" lvl="0" indent="0" algn="l" rtl="0">
              <a:lnSpc>
                <a:spcPct val="90000"/>
              </a:lnSpc>
              <a:spcBef>
                <a:spcPts val="900"/>
              </a:spcBef>
              <a:buClr>
                <a:schemeClr val="dk2"/>
              </a:buClr>
              <a:buFont typeface="Noto Sans Symbols"/>
              <a:buNone/>
              <a:defRPr sz="1200" b="0" i="0" u="none" strike="noStrike" cap="none">
                <a:solidFill>
                  <a:schemeClr val="lt1"/>
                </a:solidFill>
                <a:latin typeface="Calibri"/>
                <a:ea typeface="Calibri"/>
                <a:cs typeface="Calibri"/>
                <a:sym typeface="Calibri"/>
              </a:defRPr>
            </a:lvl1pPr>
            <a:lvl2pPr marL="342900" marR="0" lvl="1" indent="0" algn="l" rtl="0">
              <a:lnSpc>
                <a:spcPct val="90000"/>
              </a:lnSpc>
              <a:spcBef>
                <a:spcPts val="800"/>
              </a:spcBef>
              <a:buClr>
                <a:schemeClr val="dk2"/>
              </a:buClr>
              <a:buFont typeface="Noto Sans Symbols"/>
              <a:buNone/>
              <a:defRPr sz="900" b="0" i="0" u="none" strike="noStrike" cap="none">
                <a:solidFill>
                  <a:schemeClr val="dk2"/>
                </a:solidFill>
                <a:latin typeface="Calibri"/>
                <a:ea typeface="Calibri"/>
                <a:cs typeface="Calibri"/>
                <a:sym typeface="Calibri"/>
              </a:defRPr>
            </a:lvl2pPr>
            <a:lvl3pPr marL="685800" marR="0" lvl="2" indent="0" algn="l" rtl="0">
              <a:lnSpc>
                <a:spcPct val="90000"/>
              </a:lnSpc>
              <a:spcBef>
                <a:spcPts val="600"/>
              </a:spcBef>
              <a:buClr>
                <a:schemeClr val="dk2"/>
              </a:buClr>
              <a:buFont typeface="Noto Sans Symbols"/>
              <a:buNone/>
              <a:defRPr sz="800" b="0" i="0" u="none" strike="noStrike" cap="none">
                <a:solidFill>
                  <a:schemeClr val="dk2"/>
                </a:solidFill>
                <a:latin typeface="Calibri"/>
                <a:ea typeface="Calibri"/>
                <a:cs typeface="Calibri"/>
                <a:sym typeface="Calibri"/>
              </a:defRPr>
            </a:lvl3pPr>
            <a:lvl4pPr marL="1028700" marR="0" lvl="3"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4pPr>
            <a:lvl5pPr marL="1371600" marR="0" lvl="4"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5pPr>
            <a:lvl6pPr marL="1714500" marR="0" lvl="5"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6pPr>
            <a:lvl7pPr marL="2057400" marR="0" lvl="6"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7pPr>
            <a:lvl8pPr marL="2400300" marR="0" lvl="7"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8pPr>
            <a:lvl9pPr marL="2743200" marR="0" lvl="8" indent="0" algn="l" rtl="0">
              <a:lnSpc>
                <a:spcPct val="90000"/>
              </a:lnSpc>
              <a:spcBef>
                <a:spcPts val="600"/>
              </a:spcBef>
              <a:buClr>
                <a:schemeClr val="dk2"/>
              </a:buClr>
              <a:buFont typeface="Noto Sans Symbols"/>
              <a:buNone/>
              <a:defRPr sz="700" b="0" i="0" u="none" strike="noStrike" cap="none">
                <a:solidFill>
                  <a:schemeClr val="dk2"/>
                </a:solidFill>
                <a:latin typeface="Calibri"/>
                <a:ea typeface="Calibri"/>
                <a:cs typeface="Calibri"/>
                <a:sym typeface="Calibri"/>
              </a:defRPr>
            </a:lvl9pPr>
          </a:lstStyle>
          <a:p>
            <a:endParaRPr/>
          </a:p>
        </p:txBody>
      </p:sp>
      <p:sp>
        <p:nvSpPr>
          <p:cNvPr id="134" name="Shape 134"/>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5" name="Shape 135"/>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36" name="Shape 136"/>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137"/>
        <p:cNvGrpSpPr/>
        <p:nvPr/>
      </p:nvGrpSpPr>
      <p:grpSpPr>
        <a:xfrm>
          <a:off x="0" y="0"/>
          <a:ext cx="0" cy="0"/>
          <a:chOff x="0" y="0"/>
          <a:chExt cx="0" cy="0"/>
        </a:xfrm>
      </p:grpSpPr>
      <p:sp>
        <p:nvSpPr>
          <p:cNvPr id="138" name="Shape 138"/>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39" name="Shape 139"/>
          <p:cNvSpPr txBox="1">
            <a:spLocks noGrp="1"/>
          </p:cNvSpPr>
          <p:nvPr>
            <p:ph type="body" idx="1"/>
          </p:nvPr>
        </p:nvSpPr>
        <p:spPr>
          <a:xfrm rot="5400000">
            <a:off x="3024209" y="-591786"/>
            <a:ext cx="3095700" cy="71322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140" name="Shape 140"/>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1" name="Shape 141"/>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2" name="Shape 142"/>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143"/>
        <p:cNvGrpSpPr/>
        <p:nvPr/>
      </p:nvGrpSpPr>
      <p:grpSpPr>
        <a:xfrm>
          <a:off x="0" y="0"/>
          <a:ext cx="0" cy="0"/>
          <a:chOff x="0" y="0"/>
          <a:chExt cx="0" cy="0"/>
        </a:xfrm>
      </p:grpSpPr>
      <p:sp>
        <p:nvSpPr>
          <p:cNvPr id="144" name="Shape 144"/>
          <p:cNvSpPr txBox="1">
            <a:spLocks noGrp="1"/>
          </p:cNvSpPr>
          <p:nvPr>
            <p:ph type="title"/>
          </p:nvPr>
        </p:nvSpPr>
        <p:spPr>
          <a:xfrm rot="5400000">
            <a:off x="5317950" y="1431778"/>
            <a:ext cx="4423200" cy="19716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45" name="Shape 145"/>
          <p:cNvSpPr txBox="1">
            <a:spLocks noGrp="1"/>
          </p:cNvSpPr>
          <p:nvPr>
            <p:ph type="body" idx="1"/>
          </p:nvPr>
        </p:nvSpPr>
        <p:spPr>
          <a:xfrm rot="5400000">
            <a:off x="1317375" y="-482821"/>
            <a:ext cx="4423200" cy="58008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146" name="Shape 146"/>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7" name="Shape 147"/>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148" name="Shape 148"/>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a:solidFill>
                  <a:schemeClr val="lt2"/>
                </a:solidFill>
                <a:latin typeface="Calibri"/>
                <a:ea typeface="Calibri"/>
                <a:cs typeface="Calibri"/>
                <a:sym typeface="Calibri"/>
              </a:rPr>
              <a:t>‹#›</a:t>
            </a:fld>
            <a:endParaRPr lang="en" sz="600">
              <a:solidFill>
                <a:schemeClr val="lt2"/>
              </a:solidFill>
              <a:latin typeface="Calibri"/>
              <a:ea typeface="Calibri"/>
              <a:cs typeface="Calibri"/>
              <a:sym typeface="Calibri"/>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cSld name="Alternate Section Header">
    <p:bg>
      <p:bgPr>
        <a:noFill/>
        <a:effectLst/>
      </p:bgPr>
    </p:bg>
    <p:spTree>
      <p:nvGrpSpPr>
        <p:cNvPr id="1" name="Shape 157"/>
        <p:cNvGrpSpPr/>
        <p:nvPr/>
      </p:nvGrpSpPr>
      <p:grpSpPr>
        <a:xfrm>
          <a:off x="0" y="0"/>
          <a:ext cx="0" cy="0"/>
          <a:chOff x="0" y="0"/>
          <a:chExt cx="0" cy="0"/>
        </a:xfrm>
      </p:grpSpPr>
      <p:sp>
        <p:nvSpPr>
          <p:cNvPr id="158" name="Shape 158"/>
          <p:cNvSpPr txBox="1">
            <a:spLocks noGrp="1"/>
          </p:cNvSpPr>
          <p:nvPr>
            <p:ph type="title"/>
          </p:nvPr>
        </p:nvSpPr>
        <p:spPr>
          <a:xfrm>
            <a:off x="1143000" y="857250"/>
            <a:ext cx="6858000" cy="2000100"/>
          </a:xfrm>
          <a:prstGeom prst="rect">
            <a:avLst/>
          </a:prstGeom>
          <a:noFill/>
          <a:ln>
            <a:noFill/>
          </a:ln>
        </p:spPr>
        <p:txBody>
          <a:bodyPr lIns="68575" tIns="68575" rIns="68575" bIns="68575" anchor="b" anchorCtr="0"/>
          <a:lstStyle>
            <a:lvl1pPr marL="0" marR="0" lvl="0" indent="0" algn="ctr" rtl="0">
              <a:lnSpc>
                <a:spcPct val="90000"/>
              </a:lnSpc>
              <a:spcBef>
                <a:spcPts val="0"/>
              </a:spcBef>
              <a:buClr>
                <a:schemeClr val="lt1"/>
              </a:buClr>
              <a:buFont typeface="Arial"/>
              <a:buNone/>
              <a:defRPr sz="3900" b="0" i="0" u="none" strike="noStrike" cap="none">
                <a:solidFill>
                  <a:schemeClr val="lt1"/>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159" name="Shape 159"/>
          <p:cNvSpPr txBox="1">
            <a:spLocks noGrp="1"/>
          </p:cNvSpPr>
          <p:nvPr>
            <p:ph type="body" idx="1"/>
          </p:nvPr>
        </p:nvSpPr>
        <p:spPr>
          <a:xfrm>
            <a:off x="1141809" y="2857500"/>
            <a:ext cx="6858000" cy="857400"/>
          </a:xfrm>
          <a:prstGeom prst="rect">
            <a:avLst/>
          </a:prstGeom>
          <a:noFill/>
          <a:ln>
            <a:noFill/>
          </a:ln>
        </p:spPr>
        <p:txBody>
          <a:bodyPr lIns="68575" tIns="68575" rIns="68575" bIns="68575" anchor="t" anchorCtr="0"/>
          <a:lstStyle>
            <a:lvl1pPr marL="0" marR="0" lvl="0" indent="0" algn="ctr" rtl="0">
              <a:lnSpc>
                <a:spcPct val="90000"/>
              </a:lnSpc>
              <a:spcBef>
                <a:spcPts val="0"/>
              </a:spcBef>
              <a:buClr>
                <a:schemeClr val="lt2"/>
              </a:buClr>
              <a:buFont typeface="Noto Sans Symbols"/>
              <a:buNone/>
              <a:defRPr sz="1800" b="0" i="0" u="none" strike="noStrike" cap="none">
                <a:solidFill>
                  <a:schemeClr val="lt1"/>
                </a:solidFill>
                <a:latin typeface="Calibri"/>
                <a:ea typeface="Calibri"/>
                <a:cs typeface="Calibri"/>
                <a:sym typeface="Calibri"/>
              </a:defRPr>
            </a:lvl1pPr>
            <a:lvl2pPr marL="342900" marR="0" lvl="1" indent="0" algn="l" rtl="0">
              <a:lnSpc>
                <a:spcPct val="90000"/>
              </a:lnSpc>
              <a:spcBef>
                <a:spcPts val="800"/>
              </a:spcBef>
              <a:buClr>
                <a:schemeClr val="lt2"/>
              </a:buClr>
              <a:buFont typeface="Noto Sans Symbols"/>
              <a:buNone/>
              <a:defRPr sz="1400" b="0" i="0" u="none" strike="noStrike" cap="none">
                <a:solidFill>
                  <a:schemeClr val="lt1"/>
                </a:solidFill>
                <a:latin typeface="Calibri"/>
                <a:ea typeface="Calibri"/>
                <a:cs typeface="Calibri"/>
                <a:sym typeface="Calibri"/>
              </a:defRPr>
            </a:lvl2pPr>
            <a:lvl3pPr marL="685800" marR="0" lvl="2" indent="0" algn="l" rtl="0">
              <a:lnSpc>
                <a:spcPct val="90000"/>
              </a:lnSpc>
              <a:spcBef>
                <a:spcPts val="600"/>
              </a:spcBef>
              <a:buClr>
                <a:schemeClr val="lt2"/>
              </a:buClr>
              <a:buFont typeface="Noto Sans Symbols"/>
              <a:buNone/>
              <a:defRPr sz="1200" b="0" i="0" u="none" strike="noStrike" cap="none">
                <a:solidFill>
                  <a:schemeClr val="lt1"/>
                </a:solidFill>
                <a:latin typeface="Calibri"/>
                <a:ea typeface="Calibri"/>
                <a:cs typeface="Calibri"/>
                <a:sym typeface="Calibri"/>
              </a:defRPr>
            </a:lvl3pPr>
            <a:lvl4pPr marL="1028700" marR="0" lvl="3" indent="0" algn="l" rtl="0">
              <a:lnSpc>
                <a:spcPct val="90000"/>
              </a:lnSpc>
              <a:spcBef>
                <a:spcPts val="600"/>
              </a:spcBef>
              <a:buClr>
                <a:schemeClr val="lt2"/>
              </a:buClr>
              <a:buFont typeface="Noto Sans Symbols"/>
              <a:buNone/>
              <a:defRPr sz="1100" b="0" i="0" u="none" strike="noStrike" cap="none">
                <a:solidFill>
                  <a:schemeClr val="lt1"/>
                </a:solidFill>
                <a:latin typeface="Calibri"/>
                <a:ea typeface="Calibri"/>
                <a:cs typeface="Calibri"/>
                <a:sym typeface="Calibri"/>
              </a:defRPr>
            </a:lvl4pPr>
            <a:lvl5pPr marL="1371600" marR="0" lvl="4" indent="0" algn="l" rtl="0">
              <a:lnSpc>
                <a:spcPct val="90000"/>
              </a:lnSpc>
              <a:spcBef>
                <a:spcPts val="600"/>
              </a:spcBef>
              <a:buClr>
                <a:schemeClr val="lt2"/>
              </a:buClr>
              <a:buFont typeface="Noto Sans Symbols"/>
              <a:buNone/>
              <a:defRPr sz="1100" b="0" i="0" u="none" strike="noStrike" cap="none">
                <a:solidFill>
                  <a:schemeClr val="lt1"/>
                </a:solidFill>
                <a:latin typeface="Calibri"/>
                <a:ea typeface="Calibri"/>
                <a:cs typeface="Calibri"/>
                <a:sym typeface="Calibri"/>
              </a:defRPr>
            </a:lvl5pPr>
            <a:lvl6pPr marL="1714500" marR="0" lvl="5"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6pPr>
            <a:lvl7pPr marL="2057400" marR="0" lvl="6"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7pPr>
            <a:lvl8pPr marL="2400300" marR="0" lvl="7"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8pPr>
            <a:lvl9pPr marL="2743200" marR="0" lvl="8" indent="0" algn="l" rtl="0">
              <a:lnSpc>
                <a:spcPct val="90000"/>
              </a:lnSpc>
              <a:spcBef>
                <a:spcPts val="600"/>
              </a:spcBef>
              <a:buClr>
                <a:schemeClr val="lt1"/>
              </a:buClr>
              <a:buFont typeface="Noto Sans Symbols"/>
              <a:buNone/>
              <a:defRPr sz="1100" b="0" i="0" u="none" strike="noStrike" cap="none">
                <a:solidFill>
                  <a:schemeClr val="lt1"/>
                </a:solidFill>
                <a:latin typeface="Calibri"/>
                <a:ea typeface="Calibri"/>
                <a:cs typeface="Calibri"/>
                <a:sym typeface="Calibri"/>
              </a:defRPr>
            </a:lvl9pPr>
          </a:lstStyle>
          <a:p>
            <a:endParaRPr/>
          </a:p>
        </p:txBody>
      </p:sp>
      <p:sp>
        <p:nvSpPr>
          <p:cNvPr id="160" name="Shape 160"/>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61" name="Shape 161"/>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None/>
              <a:defRPr sz="1400" b="0" i="0" u="none" strike="noStrike" cap="none">
                <a:solidFill>
                  <a:schemeClr val="lt1"/>
                </a:solidFill>
                <a:latin typeface="Calibri"/>
                <a:ea typeface="Calibri"/>
                <a:cs typeface="Calibri"/>
                <a:sym typeface="Calibri"/>
              </a:defRPr>
            </a:lvl9pPr>
          </a:lstStyle>
          <a:p>
            <a:endParaRPr/>
          </a:p>
        </p:txBody>
      </p:sp>
      <p:sp>
        <p:nvSpPr>
          <p:cNvPr id="162" name="Shape 162"/>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i="0" u="none" strike="noStrike" cap="none">
                <a:solidFill>
                  <a:schemeClr val="lt2"/>
                </a:solidFill>
                <a:latin typeface="Calibri"/>
                <a:ea typeface="Calibri"/>
                <a:cs typeface="Calibri"/>
                <a:sym typeface="Calibri"/>
              </a:rPr>
              <a:t>‹#›</a:t>
            </a:fld>
            <a:endParaRPr lang="en" sz="600" b="0" i="0" u="none" strike="noStrike" cap="none">
              <a:solidFill>
                <a:schemeClr val="lt2"/>
              </a:solidFill>
              <a:latin typeface="Calibri"/>
              <a:ea typeface="Calibri"/>
              <a:cs typeface="Calibri"/>
              <a:sym typeface="Calibri"/>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69"/>
        <p:cNvGrpSpPr/>
        <p:nvPr/>
      </p:nvGrpSpPr>
      <p:grpSpPr>
        <a:xfrm>
          <a:off x="0" y="0"/>
          <a:ext cx="0" cy="0"/>
          <a:chOff x="0" y="0"/>
          <a:chExt cx="0" cy="0"/>
        </a:xfrm>
      </p:grpSpPr>
      <p:sp>
        <p:nvSpPr>
          <p:cNvPr id="70" name="Shape 70"/>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None/>
              <a:defRPr sz="1400"/>
            </a:lvl2pPr>
            <a:lvl3pPr lvl="2" indent="0" rtl="0">
              <a:spcBef>
                <a:spcPts val="0"/>
              </a:spcBef>
              <a:buNone/>
              <a:defRPr sz="1400"/>
            </a:lvl3pPr>
            <a:lvl4pPr lvl="3" indent="0" rtl="0">
              <a:spcBef>
                <a:spcPts val="0"/>
              </a:spcBef>
              <a:buNone/>
              <a:defRPr sz="1400"/>
            </a:lvl4pPr>
            <a:lvl5pPr lvl="4" indent="0" rtl="0">
              <a:spcBef>
                <a:spcPts val="0"/>
              </a:spcBef>
              <a:buNone/>
              <a:defRPr sz="1400"/>
            </a:lvl5pPr>
            <a:lvl6pPr lvl="5" indent="0" rtl="0">
              <a:spcBef>
                <a:spcPts val="0"/>
              </a:spcBef>
              <a:buNone/>
              <a:defRPr sz="1400"/>
            </a:lvl6pPr>
            <a:lvl7pPr lvl="6" indent="0" rtl="0">
              <a:spcBef>
                <a:spcPts val="0"/>
              </a:spcBef>
              <a:buNone/>
              <a:defRPr sz="1400"/>
            </a:lvl7pPr>
            <a:lvl8pPr lvl="7" indent="0" rtl="0">
              <a:spcBef>
                <a:spcPts val="0"/>
              </a:spcBef>
              <a:buNone/>
              <a:defRPr sz="1400"/>
            </a:lvl8pPr>
            <a:lvl9pPr lvl="8" indent="0" rtl="0">
              <a:spcBef>
                <a:spcPts val="0"/>
              </a:spcBef>
              <a:buNone/>
              <a:defRPr sz="1400"/>
            </a:lvl9pPr>
          </a:lstStyle>
          <a:p>
            <a:endParaRPr/>
          </a:p>
        </p:txBody>
      </p:sp>
      <p:sp>
        <p:nvSpPr>
          <p:cNvPr id="71" name="Shape 71"/>
          <p:cNvSpPr txBox="1">
            <a:spLocks noGrp="1"/>
          </p:cNvSpPr>
          <p:nvPr>
            <p:ph type="body" idx="1"/>
          </p:nvPr>
        </p:nvSpPr>
        <p:spPr>
          <a:xfrm>
            <a:off x="1005840" y="1426463"/>
            <a:ext cx="7132200" cy="30957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72" name="Shape 72"/>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None/>
              <a:defRPr sz="1400" b="0" i="0" u="none" strike="noStrike" cap="none">
                <a:solidFill>
                  <a:schemeClr val="dk1"/>
                </a:solidFill>
                <a:latin typeface="Calibri"/>
                <a:ea typeface="Calibri"/>
                <a:cs typeface="Calibri"/>
                <a:sym typeface="Calibri"/>
              </a:defRPr>
            </a:lvl9pPr>
          </a:lstStyle>
          <a:p>
            <a:endParaRPr/>
          </a:p>
        </p:txBody>
      </p:sp>
      <p:sp>
        <p:nvSpPr>
          <p:cNvPr id="74" name="Shape 74"/>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i="0" u="none" strike="noStrike" cap="none">
                <a:solidFill>
                  <a:schemeClr val="lt2"/>
                </a:solidFill>
                <a:latin typeface="Calibri"/>
                <a:ea typeface="Calibri"/>
                <a:cs typeface="Calibri"/>
                <a:sym typeface="Calibri"/>
              </a:rPr>
              <a:t>‹#›</a:t>
            </a:fld>
            <a:endParaRPr lang="en" sz="600" b="0" i="0" u="none" strike="noStrike" cap="none">
              <a:solidFill>
                <a:schemeClr val="lt2"/>
              </a:solidFill>
              <a:latin typeface="Calibri"/>
              <a:ea typeface="Calibri"/>
              <a:cs typeface="Calibri"/>
              <a:sym typeface="Calibri"/>
            </a:endParaRPr>
          </a:p>
        </p:txBody>
      </p:sp>
    </p:spTree>
    <p:extLst>
      <p:ext uri="{BB962C8B-B14F-4D97-AF65-F5344CB8AC3E}">
        <p14:creationId xmlns:p14="http://schemas.microsoft.com/office/powerpoint/2010/main" val="8722456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8"/>
        <p:cNvGrpSpPr/>
        <p:nvPr/>
      </p:nvGrpSpPr>
      <p:grpSpPr>
        <a:xfrm>
          <a:off x="0" y="0"/>
          <a:ext cx="0" cy="0"/>
          <a:chOff x="0" y="0"/>
          <a:chExt cx="0" cy="0"/>
        </a:xfrm>
      </p:grpSpPr>
      <p:sp>
        <p:nvSpPr>
          <p:cNvPr id="19" name="Shape 19"/>
          <p:cNvSpPr/>
          <p:nvPr/>
        </p:nvSpPr>
        <p:spPr>
          <a:xfrm>
            <a:off x="0" y="5045700"/>
            <a:ext cx="9144000" cy="978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20" name="Shape 20"/>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1" name="Shape 21"/>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2" name="Shape 2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3"/>
        <p:cNvGrpSpPr/>
        <p:nvPr/>
      </p:nvGrpSpPr>
      <p:grpSpPr>
        <a:xfrm>
          <a:off x="0" y="0"/>
          <a:ext cx="0" cy="0"/>
          <a:chOff x="0" y="0"/>
          <a:chExt cx="0" cy="0"/>
        </a:xfrm>
      </p:grpSpPr>
      <p:sp>
        <p:nvSpPr>
          <p:cNvPr id="24" name="Shape 24"/>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25" name="Shape 25"/>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6" name="Shape 26"/>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30" name="Shape 3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31"/>
        <p:cNvGrpSpPr/>
        <p:nvPr/>
      </p:nvGrpSpPr>
      <p:grpSpPr>
        <a:xfrm>
          <a:off x="0" y="0"/>
          <a:ext cx="0" cy="0"/>
          <a:chOff x="0" y="0"/>
          <a:chExt cx="0" cy="0"/>
        </a:xfrm>
      </p:grpSpPr>
      <p:sp>
        <p:nvSpPr>
          <p:cNvPr id="32" name="Shape 32"/>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rtl="0">
              <a:spcBef>
                <a:spcPts val="0"/>
              </a:spcBef>
              <a:buSzPct val="100000"/>
              <a:defRPr sz="2400"/>
            </a:lvl1pPr>
            <a:lvl2pPr lvl="1" rtl="0">
              <a:spcBef>
                <a:spcPts val="0"/>
              </a:spcBef>
              <a:buSzPct val="100000"/>
              <a:defRPr sz="2400"/>
            </a:lvl2pPr>
            <a:lvl3pPr lvl="2" rtl="0">
              <a:spcBef>
                <a:spcPts val="0"/>
              </a:spcBef>
              <a:buSzPct val="100000"/>
              <a:defRPr sz="2400"/>
            </a:lvl3pPr>
            <a:lvl4pPr lvl="3" rtl="0">
              <a:spcBef>
                <a:spcPts val="0"/>
              </a:spcBef>
              <a:buSzPct val="100000"/>
              <a:defRPr sz="2400"/>
            </a:lvl4pPr>
            <a:lvl5pPr lvl="4" rtl="0">
              <a:spcBef>
                <a:spcPts val="0"/>
              </a:spcBef>
              <a:buSzPct val="100000"/>
              <a:defRPr sz="2400"/>
            </a:lvl5pPr>
            <a:lvl6pPr lvl="5" rtl="0">
              <a:spcBef>
                <a:spcPts val="0"/>
              </a:spcBef>
              <a:buSzPct val="100000"/>
              <a:defRPr sz="2400"/>
            </a:lvl6pPr>
            <a:lvl7pPr lvl="6" rtl="0">
              <a:spcBef>
                <a:spcPts val="0"/>
              </a:spcBef>
              <a:buSzPct val="100000"/>
              <a:defRPr sz="2400"/>
            </a:lvl7pPr>
            <a:lvl8pPr lvl="7" rtl="0">
              <a:spcBef>
                <a:spcPts val="0"/>
              </a:spcBef>
              <a:buSzPct val="100000"/>
              <a:defRPr sz="2400"/>
            </a:lvl8pPr>
            <a:lvl9pPr lvl="8" rtl="0">
              <a:spcBef>
                <a:spcPts val="0"/>
              </a:spcBef>
              <a:buSzPct val="100000"/>
              <a:defRPr sz="2400"/>
            </a:lvl9pPr>
          </a:lstStyle>
          <a:p>
            <a:endParaRPr/>
          </a:p>
        </p:txBody>
      </p:sp>
      <p:sp>
        <p:nvSpPr>
          <p:cNvPr id="33" name="Shape 33"/>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rtl="0">
              <a:spcBef>
                <a:spcPts val="0"/>
              </a:spcBef>
              <a:buSzPct val="100000"/>
              <a:defRPr sz="1200"/>
            </a:lvl1pPr>
            <a:lvl2pPr lvl="1" rtl="0">
              <a:spcBef>
                <a:spcPts val="0"/>
              </a:spcBef>
              <a:buSzPct val="100000"/>
              <a:defRPr sz="1200"/>
            </a:lvl2pPr>
            <a:lvl3pPr lvl="2" rtl="0">
              <a:spcBef>
                <a:spcPts val="0"/>
              </a:spcBef>
              <a:buSzPct val="100000"/>
              <a:defRPr sz="1200"/>
            </a:lvl3pPr>
            <a:lvl4pPr lvl="3" rtl="0">
              <a:spcBef>
                <a:spcPts val="0"/>
              </a:spcBef>
              <a:buSzPct val="100000"/>
              <a:defRPr sz="1200"/>
            </a:lvl4pPr>
            <a:lvl5pPr lvl="4" rtl="0">
              <a:spcBef>
                <a:spcPts val="0"/>
              </a:spcBef>
              <a:buSzPct val="100000"/>
              <a:defRPr sz="1200"/>
            </a:lvl5pPr>
            <a:lvl6pPr lvl="5" rtl="0">
              <a:spcBef>
                <a:spcPts val="0"/>
              </a:spcBef>
              <a:buSzPct val="100000"/>
              <a:defRPr sz="1200"/>
            </a:lvl6pPr>
            <a:lvl7pPr lvl="6" rtl="0">
              <a:spcBef>
                <a:spcPts val="0"/>
              </a:spcBef>
              <a:buSzPct val="100000"/>
              <a:defRPr sz="1200"/>
            </a:lvl7pPr>
            <a:lvl8pPr lvl="7" rtl="0">
              <a:spcBef>
                <a:spcPts val="0"/>
              </a:spcBef>
              <a:buSzPct val="100000"/>
              <a:defRPr sz="1200"/>
            </a:lvl8pPr>
            <a:lvl9pPr lvl="8" rtl="0">
              <a:spcBef>
                <a:spcPts val="0"/>
              </a:spcBef>
              <a:buSzPct val="100000"/>
              <a:defRPr sz="12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90250" y="526350"/>
            <a:ext cx="5797500" cy="4090800"/>
          </a:xfrm>
          <a:prstGeom prst="rect">
            <a:avLst/>
          </a:prstGeom>
        </p:spPr>
        <p:txBody>
          <a:bodyPr lIns="91425" tIns="91425" rIns="91425" bIns="91425" anchor="ctr" anchorCtr="0"/>
          <a:lstStyle>
            <a:lvl1pPr lvl="0" rtl="0">
              <a:spcBef>
                <a:spcPts val="0"/>
              </a:spcBef>
              <a:buSzPct val="100000"/>
              <a:defRPr sz="4800"/>
            </a:lvl1pPr>
            <a:lvl2pPr lvl="1" rtl="0">
              <a:spcBef>
                <a:spcPts val="0"/>
              </a:spcBef>
              <a:buSzPct val="100000"/>
              <a:defRPr sz="4800"/>
            </a:lvl2pPr>
            <a:lvl3pPr lvl="2" rtl="0">
              <a:spcBef>
                <a:spcPts val="0"/>
              </a:spcBef>
              <a:buSzPct val="100000"/>
              <a:defRPr sz="4800"/>
            </a:lvl3pPr>
            <a:lvl4pPr lvl="3" rtl="0">
              <a:spcBef>
                <a:spcPts val="0"/>
              </a:spcBef>
              <a:buSzPct val="100000"/>
              <a:defRPr sz="4800"/>
            </a:lvl4pPr>
            <a:lvl5pPr lvl="4" rtl="0">
              <a:spcBef>
                <a:spcPts val="0"/>
              </a:spcBef>
              <a:buSzPct val="100000"/>
              <a:defRPr sz="4800"/>
            </a:lvl5pPr>
            <a:lvl6pPr lvl="5" rtl="0">
              <a:spcBef>
                <a:spcPts val="0"/>
              </a:spcBef>
              <a:buSzPct val="100000"/>
              <a:defRPr sz="4800"/>
            </a:lvl6pPr>
            <a:lvl7pPr lvl="6" rtl="0">
              <a:spcBef>
                <a:spcPts val="0"/>
              </a:spcBef>
              <a:buSzPct val="100000"/>
              <a:defRPr sz="4800"/>
            </a:lvl7pPr>
            <a:lvl8pPr lvl="7" rtl="0">
              <a:spcBef>
                <a:spcPts val="0"/>
              </a:spcBef>
              <a:buSzPct val="100000"/>
              <a:defRPr sz="4800"/>
            </a:lvl8pPr>
            <a:lvl9pPr lvl="8" rtl="0">
              <a:spcBef>
                <a:spcPts val="0"/>
              </a:spcBef>
              <a:buSzPct val="100000"/>
              <a:defRPr sz="4800"/>
            </a:lvl9pPr>
          </a:lstStyle>
          <a:p>
            <a:endParaRPr/>
          </a:p>
        </p:txBody>
      </p:sp>
      <p:sp>
        <p:nvSpPr>
          <p:cNvPr id="37" name="Shape 3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8"/>
        <p:cNvGrpSpPr/>
        <p:nvPr/>
      </p:nvGrpSpPr>
      <p:grpSpPr>
        <a:xfrm>
          <a:off x="0" y="0"/>
          <a:ext cx="0" cy="0"/>
          <a:chOff x="0" y="0"/>
          <a:chExt cx="0" cy="0"/>
        </a:xfrm>
      </p:grpSpPr>
      <p:sp>
        <p:nvSpPr>
          <p:cNvPr id="39" name="Shape 39"/>
          <p:cNvSpPr/>
          <p:nvPr/>
        </p:nvSpPr>
        <p:spPr>
          <a:xfrm>
            <a:off x="4572000" y="75"/>
            <a:ext cx="4572000" cy="5143500"/>
          </a:xfrm>
          <a:prstGeom prst="rect">
            <a:avLst/>
          </a:prstGeom>
          <a:solidFill>
            <a:schemeClr val="dk1"/>
          </a:solidFill>
          <a:ln>
            <a:noFill/>
          </a:ln>
        </p:spPr>
        <p:txBody>
          <a:bodyPr lIns="91425" tIns="91425" rIns="91425" bIns="91425" anchor="ctr" anchorCtr="0">
            <a:noAutofit/>
          </a:bodyPr>
          <a:lstStyle/>
          <a:p>
            <a:pPr lvl="0">
              <a:spcBef>
                <a:spcPts val="0"/>
              </a:spcBef>
              <a:buNone/>
            </a:pPr>
            <a:endParaRPr/>
          </a:p>
        </p:txBody>
      </p:sp>
      <p:cxnSp>
        <p:nvCxnSpPr>
          <p:cNvPr id="40" name="Shape 40"/>
          <p:cNvCxnSpPr/>
          <p:nvPr/>
        </p:nvCxnSpPr>
        <p:spPr>
          <a:xfrm>
            <a:off x="5029675" y="4495500"/>
            <a:ext cx="468300" cy="0"/>
          </a:xfrm>
          <a:prstGeom prst="straightConnector1">
            <a:avLst/>
          </a:prstGeom>
          <a:noFill/>
          <a:ln w="19050" cap="flat" cmpd="sng">
            <a:solidFill>
              <a:schemeClr val="lt2"/>
            </a:solidFill>
            <a:prstDash val="solid"/>
            <a:round/>
            <a:headEnd type="none" w="med" len="med"/>
            <a:tailEnd type="none" w="med" len="med"/>
          </a:ln>
        </p:spPr>
      </p:cxnSp>
      <p:sp>
        <p:nvSpPr>
          <p:cNvPr id="41" name="Shape 41"/>
          <p:cNvSpPr txBox="1">
            <a:spLocks noGrp="1"/>
          </p:cNvSpPr>
          <p:nvPr>
            <p:ph type="title"/>
          </p:nvPr>
        </p:nvSpPr>
        <p:spPr>
          <a:xfrm>
            <a:off x="265500" y="1205825"/>
            <a:ext cx="4045200" cy="1509600"/>
          </a:xfrm>
          <a:prstGeom prst="rect">
            <a:avLst/>
          </a:prstGeom>
        </p:spPr>
        <p:txBody>
          <a:bodyPr lIns="91425" tIns="91425" rIns="91425" bIns="91425" anchor="b" anchorCtr="0"/>
          <a:lstStyle>
            <a:lvl1pPr lvl="0" algn="ctr" rtl="0">
              <a:spcBef>
                <a:spcPts val="0"/>
              </a:spcBef>
              <a:buSzPct val="100000"/>
              <a:defRPr sz="4200"/>
            </a:lvl1pPr>
            <a:lvl2pPr lvl="1" algn="ctr" rtl="0">
              <a:spcBef>
                <a:spcPts val="0"/>
              </a:spcBef>
              <a:buSzPct val="100000"/>
              <a:defRPr sz="4200"/>
            </a:lvl2pPr>
            <a:lvl3pPr lvl="2" algn="ctr" rtl="0">
              <a:spcBef>
                <a:spcPts val="0"/>
              </a:spcBef>
              <a:buSzPct val="100000"/>
              <a:defRPr sz="4200"/>
            </a:lvl3pPr>
            <a:lvl4pPr lvl="3" algn="ctr" rtl="0">
              <a:spcBef>
                <a:spcPts val="0"/>
              </a:spcBef>
              <a:buSzPct val="100000"/>
              <a:defRPr sz="4200"/>
            </a:lvl4pPr>
            <a:lvl5pPr lvl="4" algn="ctr" rtl="0">
              <a:spcBef>
                <a:spcPts val="0"/>
              </a:spcBef>
              <a:buSzPct val="100000"/>
              <a:defRPr sz="4200"/>
            </a:lvl5pPr>
            <a:lvl6pPr lvl="5" algn="ctr" rtl="0">
              <a:spcBef>
                <a:spcPts val="0"/>
              </a:spcBef>
              <a:buSzPct val="100000"/>
              <a:defRPr sz="4200"/>
            </a:lvl6pPr>
            <a:lvl7pPr lvl="6" algn="ctr" rtl="0">
              <a:spcBef>
                <a:spcPts val="0"/>
              </a:spcBef>
              <a:buSzPct val="100000"/>
              <a:defRPr sz="4200"/>
            </a:lvl7pPr>
            <a:lvl8pPr lvl="7" algn="ctr" rtl="0">
              <a:spcBef>
                <a:spcPts val="0"/>
              </a:spcBef>
              <a:buSzPct val="100000"/>
              <a:defRPr sz="4200"/>
            </a:lvl8pPr>
            <a:lvl9pPr lvl="8" algn="ctr" rtl="0">
              <a:spcBef>
                <a:spcPts val="0"/>
              </a:spcBef>
              <a:buSzPct val="100000"/>
              <a:defRPr sz="4200"/>
            </a:lvl9pPr>
          </a:lstStyle>
          <a:p>
            <a:endParaRPr/>
          </a:p>
        </p:txBody>
      </p:sp>
      <p:sp>
        <p:nvSpPr>
          <p:cNvPr id="42" name="Shape 42"/>
          <p:cNvSpPr txBox="1">
            <a:spLocks noGrp="1"/>
          </p:cNvSpPr>
          <p:nvPr>
            <p:ph type="subTitle" idx="1"/>
          </p:nvPr>
        </p:nvSpPr>
        <p:spPr>
          <a:xfrm>
            <a:off x="265500" y="2769000"/>
            <a:ext cx="4045200" cy="1345500"/>
          </a:xfrm>
          <a:prstGeom prst="rect">
            <a:avLst/>
          </a:prstGeom>
        </p:spPr>
        <p:txBody>
          <a:bodyPr lIns="91425" tIns="91425" rIns="91425" bIns="91425" anchor="t" anchorCtr="0"/>
          <a:lstStyle>
            <a:lvl1pPr lvl="0" algn="ctr" rtl="0">
              <a:lnSpc>
                <a:spcPct val="100000"/>
              </a:lnSpc>
              <a:spcBef>
                <a:spcPts val="0"/>
              </a:spcBef>
              <a:spcAft>
                <a:spcPts val="0"/>
              </a:spcAft>
              <a:buSzPct val="100000"/>
              <a:buNone/>
              <a:defRPr sz="2100"/>
            </a:lvl1pPr>
            <a:lvl2pPr lvl="1" algn="ctr" rtl="0">
              <a:lnSpc>
                <a:spcPct val="100000"/>
              </a:lnSpc>
              <a:spcBef>
                <a:spcPts val="0"/>
              </a:spcBef>
              <a:spcAft>
                <a:spcPts val="0"/>
              </a:spcAft>
              <a:buSzPct val="100000"/>
              <a:buNone/>
              <a:defRPr sz="2100"/>
            </a:lvl2pPr>
            <a:lvl3pPr lvl="2" algn="ctr" rtl="0">
              <a:lnSpc>
                <a:spcPct val="100000"/>
              </a:lnSpc>
              <a:spcBef>
                <a:spcPts val="0"/>
              </a:spcBef>
              <a:spcAft>
                <a:spcPts val="0"/>
              </a:spcAft>
              <a:buSzPct val="100000"/>
              <a:buNone/>
              <a:defRPr sz="2100"/>
            </a:lvl3pPr>
            <a:lvl4pPr lvl="3" algn="ctr" rtl="0">
              <a:lnSpc>
                <a:spcPct val="100000"/>
              </a:lnSpc>
              <a:spcBef>
                <a:spcPts val="0"/>
              </a:spcBef>
              <a:spcAft>
                <a:spcPts val="0"/>
              </a:spcAft>
              <a:buSzPct val="100000"/>
              <a:buNone/>
              <a:defRPr sz="2100"/>
            </a:lvl4pPr>
            <a:lvl5pPr lvl="4" algn="ctr" rtl="0">
              <a:lnSpc>
                <a:spcPct val="100000"/>
              </a:lnSpc>
              <a:spcBef>
                <a:spcPts val="0"/>
              </a:spcBef>
              <a:spcAft>
                <a:spcPts val="0"/>
              </a:spcAft>
              <a:buSzPct val="100000"/>
              <a:buNone/>
              <a:defRPr sz="2100"/>
            </a:lvl5pPr>
            <a:lvl6pPr lvl="5" algn="ctr" rtl="0">
              <a:lnSpc>
                <a:spcPct val="100000"/>
              </a:lnSpc>
              <a:spcBef>
                <a:spcPts val="0"/>
              </a:spcBef>
              <a:spcAft>
                <a:spcPts val="0"/>
              </a:spcAft>
              <a:buSzPct val="100000"/>
              <a:buNone/>
              <a:defRPr sz="2100"/>
            </a:lvl6pPr>
            <a:lvl7pPr lvl="6" algn="ctr" rtl="0">
              <a:lnSpc>
                <a:spcPct val="100000"/>
              </a:lnSpc>
              <a:spcBef>
                <a:spcPts val="0"/>
              </a:spcBef>
              <a:spcAft>
                <a:spcPts val="0"/>
              </a:spcAft>
              <a:buSzPct val="100000"/>
              <a:buNone/>
              <a:defRPr sz="2100"/>
            </a:lvl7pPr>
            <a:lvl8pPr lvl="7" algn="ctr" rtl="0">
              <a:lnSpc>
                <a:spcPct val="100000"/>
              </a:lnSpc>
              <a:spcBef>
                <a:spcPts val="0"/>
              </a:spcBef>
              <a:spcAft>
                <a:spcPts val="0"/>
              </a:spcAft>
              <a:buSzPct val="100000"/>
              <a:buNone/>
              <a:defRPr sz="2100"/>
            </a:lvl8pPr>
            <a:lvl9pPr lvl="8" algn="ctr" rtl="0">
              <a:lnSpc>
                <a:spcPct val="100000"/>
              </a:lnSpc>
              <a:spcBef>
                <a:spcPts val="0"/>
              </a:spcBef>
              <a:spcAft>
                <a:spcPts val="0"/>
              </a:spcAft>
              <a:buSzPct val="100000"/>
              <a:buNone/>
              <a:defRPr sz="2100"/>
            </a:lvl9pPr>
          </a:lstStyle>
          <a:p>
            <a:endParaRPr/>
          </a:p>
        </p:txBody>
      </p:sp>
      <p:sp>
        <p:nvSpPr>
          <p:cNvPr id="43" name="Shape 43"/>
          <p:cNvSpPr txBox="1">
            <a:spLocks noGrp="1"/>
          </p:cNvSpPr>
          <p:nvPr>
            <p:ph type="body" idx="2"/>
          </p:nvPr>
        </p:nvSpPr>
        <p:spPr>
          <a:xfrm>
            <a:off x="4939500" y="724200"/>
            <a:ext cx="3837000" cy="3695100"/>
          </a:xfrm>
          <a:prstGeom prst="rect">
            <a:avLst/>
          </a:prstGeom>
        </p:spPr>
        <p:txBody>
          <a:bodyPr lIns="91425" tIns="91425" rIns="91425" bIns="91425" anchor="ctr" anchorCtr="0"/>
          <a:lstStyle>
            <a:lvl1pPr lvl="0" rtl="0">
              <a:spcBef>
                <a:spcPts val="0"/>
              </a:spcBef>
              <a:buClr>
                <a:schemeClr val="lt1"/>
              </a:buClr>
              <a:defRPr>
                <a:solidFill>
                  <a:schemeClr val="lt1"/>
                </a:solidFill>
              </a:defRPr>
            </a:lvl1pPr>
            <a:lvl2pPr lvl="1" rtl="0">
              <a:spcBef>
                <a:spcPts val="0"/>
              </a:spcBef>
              <a:buClr>
                <a:schemeClr val="lt1"/>
              </a:buClr>
              <a:defRPr>
                <a:solidFill>
                  <a:schemeClr val="lt1"/>
                </a:solidFill>
              </a:defRPr>
            </a:lvl2pPr>
            <a:lvl3pPr lvl="2" rtl="0">
              <a:spcBef>
                <a:spcPts val="0"/>
              </a:spcBef>
              <a:buClr>
                <a:schemeClr val="lt1"/>
              </a:buClr>
              <a:defRPr>
                <a:solidFill>
                  <a:schemeClr val="lt1"/>
                </a:solidFill>
              </a:defRPr>
            </a:lvl3pPr>
            <a:lvl4pPr lvl="3" rtl="0">
              <a:spcBef>
                <a:spcPts val="0"/>
              </a:spcBef>
              <a:buClr>
                <a:schemeClr val="lt1"/>
              </a:buClr>
              <a:defRPr>
                <a:solidFill>
                  <a:schemeClr val="lt1"/>
                </a:solidFill>
              </a:defRPr>
            </a:lvl4pPr>
            <a:lvl5pPr lvl="4" rtl="0">
              <a:spcBef>
                <a:spcPts val="0"/>
              </a:spcBef>
              <a:buClr>
                <a:schemeClr val="lt1"/>
              </a:buClr>
              <a:defRPr>
                <a:solidFill>
                  <a:schemeClr val="lt1"/>
                </a:solidFill>
              </a:defRPr>
            </a:lvl5pPr>
            <a:lvl6pPr lvl="5" rtl="0">
              <a:spcBef>
                <a:spcPts val="0"/>
              </a:spcBef>
              <a:buClr>
                <a:schemeClr val="lt1"/>
              </a:buClr>
              <a:defRPr>
                <a:solidFill>
                  <a:schemeClr val="lt1"/>
                </a:solidFill>
              </a:defRPr>
            </a:lvl6pPr>
            <a:lvl7pPr lvl="6" rtl="0">
              <a:spcBef>
                <a:spcPts val="0"/>
              </a:spcBef>
              <a:buClr>
                <a:schemeClr val="lt1"/>
              </a:buClr>
              <a:defRPr>
                <a:solidFill>
                  <a:schemeClr val="lt1"/>
                </a:solidFill>
              </a:defRPr>
            </a:lvl7pPr>
            <a:lvl8pPr lvl="7" rtl="0">
              <a:spcBef>
                <a:spcPts val="0"/>
              </a:spcBef>
              <a:buClr>
                <a:schemeClr val="lt1"/>
              </a:buClr>
              <a:defRPr>
                <a:solidFill>
                  <a:schemeClr val="lt1"/>
                </a:solidFill>
              </a:defRPr>
            </a:lvl8pPr>
            <a:lvl9pPr lvl="8" rtl="0">
              <a:spcBef>
                <a:spcPts val="0"/>
              </a:spcBef>
              <a:buClr>
                <a:schemeClr val="lt1"/>
              </a:buClr>
              <a:defRPr>
                <a:solidFill>
                  <a:schemeClr val="lt1"/>
                </a:solidFill>
              </a:defRPr>
            </a:lvl9pPr>
          </a:lstStyle>
          <a:p>
            <a:endParaRPr/>
          </a:p>
        </p:txBody>
      </p:sp>
      <p:sp>
        <p:nvSpPr>
          <p:cNvPr id="44" name="Shape 4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solidFill>
                  <a:schemeClr val="lt1"/>
                </a:solidFill>
              </a:rPr>
              <a:t>‹#›</a:t>
            </a:fld>
            <a:endParaRPr lang="en">
              <a:solidFill>
                <a:schemeClr val="lt1"/>
              </a:solidFill>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5"/>
        <p:cNvGrpSpPr/>
        <p:nvPr/>
      </p:nvGrpSpPr>
      <p:grpSpPr>
        <a:xfrm>
          <a:off x="0" y="0"/>
          <a:ext cx="0" cy="0"/>
          <a:chOff x="0" y="0"/>
          <a:chExt cx="0" cy="0"/>
        </a:xfrm>
      </p:grpSpPr>
      <p:sp>
        <p:nvSpPr>
          <p:cNvPr id="46" name="Shape 46"/>
          <p:cNvSpPr txBox="1">
            <a:spLocks noGrp="1"/>
          </p:cNvSpPr>
          <p:nvPr>
            <p:ph type="body" idx="1"/>
          </p:nvPr>
        </p:nvSpPr>
        <p:spPr>
          <a:xfrm>
            <a:off x="311700" y="4236825"/>
            <a:ext cx="5998800" cy="598800"/>
          </a:xfrm>
          <a:prstGeom prst="rect">
            <a:avLst/>
          </a:prstGeom>
        </p:spPr>
        <p:txBody>
          <a:bodyPr lIns="91425" tIns="91425" rIns="91425" bIns="91425" anchor="ctr" anchorCtr="0"/>
          <a:lstStyle>
            <a:lvl1pPr lvl="0" rtl="0">
              <a:lnSpc>
                <a:spcPct val="100000"/>
              </a:lnSpc>
              <a:spcBef>
                <a:spcPts val="0"/>
              </a:spcBef>
              <a:spcAft>
                <a:spcPts val="0"/>
              </a:spcAft>
              <a:buSzPct val="100000"/>
              <a:buNone/>
              <a:defRPr sz="2100"/>
            </a:lvl1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rt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slideLayout" Target="../slideLayouts/slideLayout23.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1pPr>
            <a:lvl2pPr lvl="1"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2pPr>
            <a:lvl3pPr lvl="2"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3pPr>
            <a:lvl4pPr lvl="3"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4pPr>
            <a:lvl5pPr lvl="4"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5pPr>
            <a:lvl6pPr lvl="5"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6pPr>
            <a:lvl7pPr lvl="6"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7pPr>
            <a:lvl8pPr lvl="7"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8pPr>
            <a:lvl9pPr lvl="8" rtl="0">
              <a:spcBef>
                <a:spcPts val="0"/>
              </a:spcBef>
              <a:buClr>
                <a:schemeClr val="dk1"/>
              </a:buClr>
              <a:buSzPct val="100000"/>
              <a:buFont typeface="Proxima Nova"/>
              <a:buNone/>
              <a:defRPr sz="2800">
                <a:solidFill>
                  <a:schemeClr val="dk1"/>
                </a:solidFill>
                <a:latin typeface="Proxima Nova"/>
                <a:ea typeface="Proxima Nova"/>
                <a:cs typeface="Proxima Nova"/>
                <a:sym typeface="Proxima Nova"/>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rtl="0">
              <a:lnSpc>
                <a:spcPct val="115000"/>
              </a:lnSpc>
              <a:spcBef>
                <a:spcPts val="0"/>
              </a:spcBef>
              <a:spcAft>
                <a:spcPts val="1600"/>
              </a:spcAft>
              <a:buClr>
                <a:schemeClr val="accent3"/>
              </a:buClr>
              <a:buSzPct val="100000"/>
              <a:buFont typeface="Proxima Nova"/>
              <a:defRPr sz="1800">
                <a:solidFill>
                  <a:schemeClr val="accent3"/>
                </a:solidFill>
                <a:latin typeface="Proxima Nova"/>
                <a:ea typeface="Proxima Nova"/>
                <a:cs typeface="Proxima Nova"/>
                <a:sym typeface="Proxima Nova"/>
              </a:defRPr>
            </a:lvl1pPr>
            <a:lvl2pPr lvl="1"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2pPr>
            <a:lvl3pPr lvl="2"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3pPr>
            <a:lvl4pPr lvl="3"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4pPr>
            <a:lvl5pPr lvl="4"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5pPr>
            <a:lvl6pPr lvl="5"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6pPr>
            <a:lvl7pPr lvl="6"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7pPr>
            <a:lvl8pPr lvl="7"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8pPr>
            <a:lvl9pPr lvl="8" rtl="0">
              <a:lnSpc>
                <a:spcPct val="115000"/>
              </a:lnSpc>
              <a:spcBef>
                <a:spcPts val="0"/>
              </a:spcBef>
              <a:spcAft>
                <a:spcPts val="1600"/>
              </a:spcAft>
              <a:buClr>
                <a:schemeClr val="accent3"/>
              </a:buClr>
              <a:buFont typeface="Proxima Nova"/>
              <a:defRPr>
                <a:solidFill>
                  <a:schemeClr val="accent3"/>
                </a:solidFill>
                <a:latin typeface="Proxima Nova"/>
                <a:ea typeface="Proxima Nova"/>
                <a:cs typeface="Proxima Nova"/>
                <a:sym typeface="Proxima Nova"/>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rtl="0">
              <a:spcBef>
                <a:spcPts val="0"/>
              </a:spcBef>
              <a:buNone/>
            </a:pPr>
            <a:fld id="{00000000-1234-1234-1234-123412341234}" type="slidenum">
              <a:rPr lang="en" sz="1000">
                <a:solidFill>
                  <a:schemeClr val="dk1"/>
                </a:solidFill>
                <a:latin typeface="Proxima Nova"/>
                <a:ea typeface="Proxima Nova"/>
                <a:cs typeface="Proxima Nova"/>
                <a:sym typeface="Proxima Nova"/>
              </a:rPr>
              <a:t>‹#›</a:t>
            </a:fld>
            <a:endParaRPr lang="en" sz="1000">
              <a:solidFill>
                <a:schemeClr val="dk1"/>
              </a:solidFill>
              <a:latin typeface="Proxima Nova"/>
              <a:ea typeface="Proxima Nova"/>
              <a:cs typeface="Proxima Nova"/>
              <a:sym typeface="Proxima Nova"/>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55"/>
        <p:cNvGrpSpPr/>
        <p:nvPr/>
      </p:nvGrpSpPr>
      <p:grpSpPr>
        <a:xfrm>
          <a:off x="0" y="0"/>
          <a:ext cx="0" cy="0"/>
          <a:chOff x="0" y="0"/>
          <a:chExt cx="0" cy="0"/>
        </a:xfrm>
      </p:grpSpPr>
      <p:sp>
        <p:nvSpPr>
          <p:cNvPr id="56" name="Shape 56"/>
          <p:cNvSpPr/>
          <p:nvPr/>
        </p:nvSpPr>
        <p:spPr>
          <a:xfrm>
            <a:off x="1190" y="4937759"/>
            <a:ext cx="9141600" cy="205800"/>
          </a:xfrm>
          <a:prstGeom prst="rect">
            <a:avLst/>
          </a:prstGeom>
          <a:gradFill>
            <a:gsLst>
              <a:gs pos="0">
                <a:schemeClr val="dk2"/>
              </a:gs>
              <a:gs pos="100000">
                <a:srgbClr val="1C243C"/>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dk1"/>
              </a:buClr>
              <a:buFont typeface="Calibri"/>
              <a:buNone/>
            </a:pPr>
            <a:endParaRPr sz="1400" b="0" i="0" u="none" strike="noStrike" cap="none">
              <a:solidFill>
                <a:srgbClr val="FFFFFF"/>
              </a:solidFill>
              <a:latin typeface="Arial"/>
              <a:ea typeface="Arial"/>
              <a:cs typeface="Arial"/>
              <a:sym typeface="Arial"/>
            </a:endParaRPr>
          </a:p>
        </p:txBody>
      </p:sp>
      <p:sp>
        <p:nvSpPr>
          <p:cNvPr id="57" name="Shape 57"/>
          <p:cNvSpPr/>
          <p:nvPr/>
        </p:nvSpPr>
        <p:spPr>
          <a:xfrm>
            <a:off x="1190" y="4937759"/>
            <a:ext cx="9141600" cy="34200"/>
          </a:xfrm>
          <a:prstGeom prst="rect">
            <a:avLst/>
          </a:prstGeom>
          <a:solidFill>
            <a:schemeClr val="lt1"/>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sp>
        <p:nvSpPr>
          <p:cNvPr id="58" name="Shape 58"/>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1C243C"/>
              </a:buClr>
              <a:buSzPct val="42307"/>
              <a:buFont typeface="Arial"/>
              <a:buNone/>
              <a:defRPr sz="2600" b="0" i="0" u="none" strike="noStrike" cap="none">
                <a:solidFill>
                  <a:srgbClr val="1C243C"/>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59" name="Shape 59"/>
          <p:cNvSpPr txBox="1">
            <a:spLocks noGrp="1"/>
          </p:cNvSpPr>
          <p:nvPr>
            <p:ph type="body" idx="1"/>
          </p:nvPr>
        </p:nvSpPr>
        <p:spPr>
          <a:xfrm>
            <a:off x="1005840" y="1426463"/>
            <a:ext cx="7132200" cy="30957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dk2"/>
              </a:buClr>
              <a:buSzPct val="80000"/>
              <a:buFont typeface="Noto Sans Symbols"/>
              <a:buChar char="▪"/>
              <a:defRPr sz="1500" b="0" i="0" u="none" strike="noStrike" cap="none">
                <a:solidFill>
                  <a:schemeClr val="dk2"/>
                </a:solidFill>
                <a:latin typeface="Calibri"/>
                <a:ea typeface="Calibri"/>
                <a:cs typeface="Calibri"/>
                <a:sym typeface="Calibri"/>
              </a:defRPr>
            </a:lvl1pPr>
            <a:lvl2pPr marL="444500" marR="0" lvl="1" indent="-114300" algn="l" rtl="0">
              <a:lnSpc>
                <a:spcPct val="90000"/>
              </a:lnSpc>
              <a:spcBef>
                <a:spcPts val="800"/>
              </a:spcBef>
              <a:buClr>
                <a:schemeClr val="dk2"/>
              </a:buClr>
              <a:buSzPct val="78571"/>
              <a:buFont typeface="Noto Sans Symbols"/>
              <a:buChar char="▪"/>
              <a:defRPr sz="1400" b="0" i="0" u="none" strike="noStrike" cap="none">
                <a:solidFill>
                  <a:schemeClr val="dk2"/>
                </a:solidFill>
                <a:latin typeface="Calibri"/>
                <a:ea typeface="Calibri"/>
                <a:cs typeface="Calibri"/>
                <a:sym typeface="Calibri"/>
              </a:defRPr>
            </a:lvl2pPr>
            <a:lvl3pPr marL="685800" marR="0" lvl="2" indent="-114300" algn="l" rtl="0">
              <a:lnSpc>
                <a:spcPct val="90000"/>
              </a:lnSpc>
              <a:spcBef>
                <a:spcPts val="600"/>
              </a:spcBef>
              <a:buClr>
                <a:schemeClr val="dk2"/>
              </a:buClr>
              <a:buSzPct val="83333"/>
              <a:buFont typeface="Noto Sans Symbols"/>
              <a:buChar char="▪"/>
              <a:defRPr sz="1200" b="0" i="0" u="none" strike="noStrike" cap="none">
                <a:solidFill>
                  <a:schemeClr val="dk2"/>
                </a:solidFill>
                <a:latin typeface="Calibri"/>
                <a:ea typeface="Calibri"/>
                <a:cs typeface="Calibri"/>
                <a:sym typeface="Calibri"/>
              </a:defRPr>
            </a:lvl3pPr>
            <a:lvl4pPr marL="927100" marR="0" lvl="3"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4pPr>
            <a:lvl5pPr marL="1168400" marR="0" lvl="4"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5pPr>
            <a:lvl6pPr marL="1409700" marR="0" lvl="5"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6pPr>
            <a:lvl7pPr marL="1651000" marR="0" lvl="6"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7pPr>
            <a:lvl8pPr marL="1892300" marR="0" lvl="7" indent="-1270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8pPr>
            <a:lvl9pPr marL="2120900" marR="0" lvl="8" indent="-114300" algn="l" rtl="0">
              <a:lnSpc>
                <a:spcPct val="90000"/>
              </a:lnSpc>
              <a:spcBef>
                <a:spcPts val="600"/>
              </a:spcBef>
              <a:buClr>
                <a:schemeClr val="dk2"/>
              </a:buClr>
              <a:buSzPct val="72727"/>
              <a:buFont typeface="Noto Sans Symbols"/>
              <a:buChar char="▪"/>
              <a:defRPr sz="1100" b="0" i="0" u="none" strike="noStrike" cap="none">
                <a:solidFill>
                  <a:schemeClr val="dk2"/>
                </a:solidFill>
                <a:latin typeface="Calibri"/>
                <a:ea typeface="Calibri"/>
                <a:cs typeface="Calibri"/>
                <a:sym typeface="Calibri"/>
              </a:defRPr>
            </a:lvl9pPr>
          </a:lstStyle>
          <a:p>
            <a:endParaRPr/>
          </a:p>
        </p:txBody>
      </p:sp>
      <p:sp>
        <p:nvSpPr>
          <p:cNvPr id="60" name="Shape 60"/>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SzPct val="183333"/>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SzPct val="183333"/>
              <a:buNone/>
              <a:defRPr sz="600" b="0" i="0" u="none" strike="noStrike" cap="none">
                <a:solidFill>
                  <a:schemeClr val="lt2"/>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dk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dk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dk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dk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dk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dk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dk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i="0" u="none" strike="noStrike" cap="none">
                <a:solidFill>
                  <a:schemeClr val="lt2"/>
                </a:solidFill>
                <a:latin typeface="Calibri"/>
                <a:ea typeface="Calibri"/>
                <a:cs typeface="Calibri"/>
                <a:sym typeface="Calibri"/>
              </a:rPr>
              <a:t>‹#›</a:t>
            </a:fld>
            <a:endParaRPr lang="en" sz="600" b="0" i="0" u="none" strike="noStrike" cap="none">
              <a:solidFill>
                <a:schemeClr val="lt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noFill/>
        <a:effectLst/>
      </p:bgPr>
    </p:bg>
    <p:spTree>
      <p:nvGrpSpPr>
        <p:cNvPr id="1" name="Shape 149"/>
        <p:cNvGrpSpPr/>
        <p:nvPr/>
      </p:nvGrpSpPr>
      <p:grpSpPr>
        <a:xfrm>
          <a:off x="0" y="0"/>
          <a:ext cx="0" cy="0"/>
          <a:chOff x="0" y="0"/>
          <a:chExt cx="0" cy="0"/>
        </a:xfrm>
      </p:grpSpPr>
      <p:sp>
        <p:nvSpPr>
          <p:cNvPr id="150" name="Shape 150"/>
          <p:cNvSpPr/>
          <p:nvPr/>
        </p:nvSpPr>
        <p:spPr>
          <a:xfrm>
            <a:off x="1190" y="4937759"/>
            <a:ext cx="9141600" cy="205800"/>
          </a:xfrm>
          <a:prstGeom prst="rect">
            <a:avLst/>
          </a:prstGeom>
          <a:gradFill>
            <a:gsLst>
              <a:gs pos="0">
                <a:schemeClr val="lt2"/>
              </a:gs>
              <a:gs pos="100000">
                <a:srgbClr val="A7B1B1"/>
              </a:gs>
            </a:gsLst>
            <a:path path="circle">
              <a:fillToRect l="50000" t="50000" r="50000" b="50000"/>
            </a:path>
            <a:tileRect/>
          </a:gradFill>
          <a:ln>
            <a:noFill/>
          </a:ln>
        </p:spPr>
        <p:txBody>
          <a:bodyPr lIns="68575" tIns="34275" rIns="68575" bIns="34275" anchor="ctr" anchorCtr="0">
            <a:noAutofit/>
          </a:bodyPr>
          <a:lstStyle/>
          <a:p>
            <a:pPr marL="0" marR="0" lvl="0" indent="0" algn="ctr" rtl="0">
              <a:lnSpc>
                <a:spcPct val="100000"/>
              </a:lnSpc>
              <a:spcBef>
                <a:spcPts val="0"/>
              </a:spcBef>
              <a:spcAft>
                <a:spcPts val="0"/>
              </a:spcAft>
              <a:buClr>
                <a:schemeClr val="lt1"/>
              </a:buClr>
              <a:buFont typeface="Calibri"/>
              <a:buNone/>
            </a:pPr>
            <a:endParaRPr sz="1400" b="0" i="0" u="none" strike="noStrike" cap="none">
              <a:solidFill>
                <a:srgbClr val="FFFFFF"/>
              </a:solidFill>
              <a:latin typeface="Arial"/>
              <a:ea typeface="Arial"/>
              <a:cs typeface="Arial"/>
              <a:sym typeface="Arial"/>
            </a:endParaRPr>
          </a:p>
        </p:txBody>
      </p:sp>
      <p:sp>
        <p:nvSpPr>
          <p:cNvPr id="151" name="Shape 151"/>
          <p:cNvSpPr/>
          <p:nvPr/>
        </p:nvSpPr>
        <p:spPr>
          <a:xfrm>
            <a:off x="1190" y="4937759"/>
            <a:ext cx="9141600" cy="34200"/>
          </a:xfrm>
          <a:prstGeom prst="rect">
            <a:avLst/>
          </a:prstGeom>
          <a:solidFill>
            <a:schemeClr val="dk1"/>
          </a:solidFill>
          <a:ln>
            <a:noFill/>
          </a:ln>
        </p:spPr>
        <p:txBody>
          <a:bodyPr lIns="68575" tIns="34275" rIns="68575" bIns="34275" anchor="ctr" anchorCtr="0">
            <a:noAutofit/>
          </a:bodyPr>
          <a:lstStyle/>
          <a:p>
            <a:pPr marL="0" marR="0" lvl="0" indent="0" algn="ctr" rtl="0">
              <a:spcBef>
                <a:spcPts val="0"/>
              </a:spcBef>
              <a:buNone/>
            </a:pPr>
            <a:endParaRPr sz="1400" b="0" i="0" u="none" strike="noStrike" cap="none">
              <a:solidFill>
                <a:schemeClr val="lt1"/>
              </a:solidFill>
              <a:latin typeface="Calibri"/>
              <a:ea typeface="Calibri"/>
              <a:cs typeface="Calibri"/>
              <a:sym typeface="Calibri"/>
            </a:endParaRPr>
          </a:p>
        </p:txBody>
      </p:sp>
      <p:sp>
        <p:nvSpPr>
          <p:cNvPr id="152" name="Shape 152"/>
          <p:cNvSpPr txBox="1">
            <a:spLocks noGrp="1"/>
          </p:cNvSpPr>
          <p:nvPr>
            <p:ph type="title"/>
          </p:nvPr>
        </p:nvSpPr>
        <p:spPr>
          <a:xfrm>
            <a:off x="1005840" y="350520"/>
            <a:ext cx="7132200" cy="925200"/>
          </a:xfrm>
          <a:prstGeom prst="rect">
            <a:avLst/>
          </a:prstGeom>
          <a:noFill/>
          <a:ln>
            <a:noFill/>
          </a:ln>
        </p:spPr>
        <p:txBody>
          <a:bodyPr lIns="68575" tIns="68575" rIns="68575" bIns="68575" anchor="b" anchorCtr="0"/>
          <a:lstStyle>
            <a:lvl1pPr marL="0" marR="0" lvl="0" indent="0" algn="l" rtl="0">
              <a:lnSpc>
                <a:spcPct val="90000"/>
              </a:lnSpc>
              <a:spcBef>
                <a:spcPts val="0"/>
              </a:spcBef>
              <a:buClr>
                <a:srgbClr val="A7B1B1"/>
              </a:buClr>
              <a:buSzPct val="42307"/>
              <a:buFont typeface="Arial"/>
              <a:buNone/>
              <a:defRPr sz="2600" b="0" i="0" u="none" strike="noStrike" cap="none">
                <a:solidFill>
                  <a:srgbClr val="A7B1B1"/>
                </a:solidFill>
                <a:latin typeface="Calibri"/>
                <a:ea typeface="Calibri"/>
                <a:cs typeface="Calibri"/>
                <a:sym typeface="Calibri"/>
              </a:defRPr>
            </a:lvl1pPr>
            <a:lvl2pPr lvl="1" indent="0" rtl="0">
              <a:spcBef>
                <a:spcPts val="0"/>
              </a:spcBef>
              <a:buSzPct val="78571"/>
              <a:buNone/>
              <a:defRPr sz="1400"/>
            </a:lvl2pPr>
            <a:lvl3pPr lvl="2" indent="0" rtl="0">
              <a:spcBef>
                <a:spcPts val="0"/>
              </a:spcBef>
              <a:buSzPct val="78571"/>
              <a:buNone/>
              <a:defRPr sz="1400"/>
            </a:lvl3pPr>
            <a:lvl4pPr lvl="3" indent="0" rtl="0">
              <a:spcBef>
                <a:spcPts val="0"/>
              </a:spcBef>
              <a:buSzPct val="78571"/>
              <a:buNone/>
              <a:defRPr sz="1400"/>
            </a:lvl4pPr>
            <a:lvl5pPr lvl="4" indent="0" rtl="0">
              <a:spcBef>
                <a:spcPts val="0"/>
              </a:spcBef>
              <a:buSzPct val="78571"/>
              <a:buNone/>
              <a:defRPr sz="1400"/>
            </a:lvl5pPr>
            <a:lvl6pPr lvl="5" indent="0" rtl="0">
              <a:spcBef>
                <a:spcPts val="0"/>
              </a:spcBef>
              <a:buSzPct val="78571"/>
              <a:buNone/>
              <a:defRPr sz="1400"/>
            </a:lvl6pPr>
            <a:lvl7pPr lvl="6" indent="0" rtl="0">
              <a:spcBef>
                <a:spcPts val="0"/>
              </a:spcBef>
              <a:buSzPct val="78571"/>
              <a:buNone/>
              <a:defRPr sz="1400"/>
            </a:lvl7pPr>
            <a:lvl8pPr lvl="7" indent="0" rtl="0">
              <a:spcBef>
                <a:spcPts val="0"/>
              </a:spcBef>
              <a:buSzPct val="78571"/>
              <a:buNone/>
              <a:defRPr sz="1400"/>
            </a:lvl8pPr>
            <a:lvl9pPr lvl="8" indent="0" rtl="0">
              <a:spcBef>
                <a:spcPts val="0"/>
              </a:spcBef>
              <a:buSzPct val="78571"/>
              <a:buNone/>
              <a:defRPr sz="1400"/>
            </a:lvl9pPr>
          </a:lstStyle>
          <a:p>
            <a:endParaRPr/>
          </a:p>
        </p:txBody>
      </p:sp>
      <p:sp>
        <p:nvSpPr>
          <p:cNvPr id="153" name="Shape 153"/>
          <p:cNvSpPr txBox="1">
            <a:spLocks noGrp="1"/>
          </p:cNvSpPr>
          <p:nvPr>
            <p:ph type="body" idx="1"/>
          </p:nvPr>
        </p:nvSpPr>
        <p:spPr>
          <a:xfrm>
            <a:off x="1005840" y="1426463"/>
            <a:ext cx="7132200" cy="3095700"/>
          </a:xfrm>
          <a:prstGeom prst="rect">
            <a:avLst/>
          </a:prstGeom>
          <a:noFill/>
          <a:ln>
            <a:noFill/>
          </a:ln>
        </p:spPr>
        <p:txBody>
          <a:bodyPr lIns="68575" tIns="68575" rIns="68575" bIns="68575" anchor="t" anchorCtr="0"/>
          <a:lstStyle>
            <a:lvl1pPr marL="203200" marR="0" lvl="0" indent="-101600" algn="l" rtl="0">
              <a:lnSpc>
                <a:spcPct val="90000"/>
              </a:lnSpc>
              <a:spcBef>
                <a:spcPts val="1400"/>
              </a:spcBef>
              <a:buClr>
                <a:schemeClr val="lt2"/>
              </a:buClr>
              <a:buSzPct val="80000"/>
              <a:buFont typeface="Noto Sans Symbols"/>
              <a:buChar char="▪"/>
              <a:defRPr sz="1500" b="0" i="0" u="none" strike="noStrike" cap="none">
                <a:solidFill>
                  <a:schemeClr val="lt2"/>
                </a:solidFill>
                <a:latin typeface="Calibri"/>
                <a:ea typeface="Calibri"/>
                <a:cs typeface="Calibri"/>
                <a:sym typeface="Calibri"/>
              </a:defRPr>
            </a:lvl1pPr>
            <a:lvl2pPr marL="444500" marR="0" lvl="1" indent="-114300" algn="l" rtl="0">
              <a:lnSpc>
                <a:spcPct val="90000"/>
              </a:lnSpc>
              <a:spcBef>
                <a:spcPts val="800"/>
              </a:spcBef>
              <a:buClr>
                <a:schemeClr val="lt2"/>
              </a:buClr>
              <a:buSzPct val="78571"/>
              <a:buFont typeface="Noto Sans Symbols"/>
              <a:buChar char="▪"/>
              <a:defRPr sz="1400" b="0" i="0" u="none" strike="noStrike" cap="none">
                <a:solidFill>
                  <a:schemeClr val="lt2"/>
                </a:solidFill>
                <a:latin typeface="Calibri"/>
                <a:ea typeface="Calibri"/>
                <a:cs typeface="Calibri"/>
                <a:sym typeface="Calibri"/>
              </a:defRPr>
            </a:lvl2pPr>
            <a:lvl3pPr marL="685800" marR="0" lvl="2" indent="-114300" algn="l" rtl="0">
              <a:lnSpc>
                <a:spcPct val="90000"/>
              </a:lnSpc>
              <a:spcBef>
                <a:spcPts val="600"/>
              </a:spcBef>
              <a:buClr>
                <a:schemeClr val="lt2"/>
              </a:buClr>
              <a:buSzPct val="83333"/>
              <a:buFont typeface="Noto Sans Symbols"/>
              <a:buChar char="▪"/>
              <a:defRPr sz="1200" b="0" i="0" u="none" strike="noStrike" cap="none">
                <a:solidFill>
                  <a:schemeClr val="lt2"/>
                </a:solidFill>
                <a:latin typeface="Calibri"/>
                <a:ea typeface="Calibri"/>
                <a:cs typeface="Calibri"/>
                <a:sym typeface="Calibri"/>
              </a:defRPr>
            </a:lvl3pPr>
            <a:lvl4pPr marL="927100" marR="0" lvl="3" indent="-1270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4pPr>
            <a:lvl5pPr marL="1168400" marR="0" lvl="4" indent="-1270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5pPr>
            <a:lvl6pPr marL="1409700" marR="0" lvl="5" indent="-1270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6pPr>
            <a:lvl7pPr marL="1651000" marR="0" lvl="6" indent="-1270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7pPr>
            <a:lvl8pPr marL="1892300" marR="0" lvl="7" indent="-1270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8pPr>
            <a:lvl9pPr marL="2120900" marR="0" lvl="8" indent="-114300" algn="l" rtl="0">
              <a:lnSpc>
                <a:spcPct val="90000"/>
              </a:lnSpc>
              <a:spcBef>
                <a:spcPts val="600"/>
              </a:spcBef>
              <a:buClr>
                <a:schemeClr val="lt2"/>
              </a:buClr>
              <a:buSzPct val="72727"/>
              <a:buFont typeface="Noto Sans Symbols"/>
              <a:buChar char="▪"/>
              <a:defRPr sz="1100" b="0" i="0" u="none" strike="noStrike" cap="none">
                <a:solidFill>
                  <a:schemeClr val="lt2"/>
                </a:solidFill>
                <a:latin typeface="Calibri"/>
                <a:ea typeface="Calibri"/>
                <a:cs typeface="Calibri"/>
                <a:sym typeface="Calibri"/>
              </a:defRPr>
            </a:lvl9pPr>
          </a:lstStyle>
          <a:p>
            <a:endParaRPr/>
          </a:p>
        </p:txBody>
      </p:sp>
      <p:sp>
        <p:nvSpPr>
          <p:cNvPr id="154" name="Shape 154"/>
          <p:cNvSpPr txBox="1">
            <a:spLocks noGrp="1"/>
          </p:cNvSpPr>
          <p:nvPr>
            <p:ph type="dt" idx="10"/>
          </p:nvPr>
        </p:nvSpPr>
        <p:spPr>
          <a:xfrm>
            <a:off x="6656831" y="4951475"/>
            <a:ext cx="720000" cy="178200"/>
          </a:xfrm>
          <a:prstGeom prst="rect">
            <a:avLst/>
          </a:prstGeom>
          <a:noFill/>
          <a:ln>
            <a:noFill/>
          </a:ln>
        </p:spPr>
        <p:txBody>
          <a:bodyPr lIns="68575" tIns="68575" rIns="68575" bIns="68575" anchor="ctr" anchorCtr="0"/>
          <a:lstStyle>
            <a:lvl1pPr marL="0" marR="0" lvl="0" indent="0" algn="r" rtl="0">
              <a:spcBef>
                <a:spcPts val="0"/>
              </a:spcBef>
              <a:buSzPct val="183333"/>
              <a:buNone/>
              <a:defRPr sz="600" b="0" i="0" u="none" strike="noStrike" cap="none">
                <a:solidFill>
                  <a:schemeClr val="dk2"/>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155" name="Shape 155"/>
          <p:cNvSpPr txBox="1">
            <a:spLocks noGrp="1"/>
          </p:cNvSpPr>
          <p:nvPr>
            <p:ph type="ftr" idx="11"/>
          </p:nvPr>
        </p:nvSpPr>
        <p:spPr>
          <a:xfrm>
            <a:off x="1005840" y="4951475"/>
            <a:ext cx="5369700" cy="178200"/>
          </a:xfrm>
          <a:prstGeom prst="rect">
            <a:avLst/>
          </a:prstGeom>
          <a:noFill/>
          <a:ln>
            <a:noFill/>
          </a:ln>
        </p:spPr>
        <p:txBody>
          <a:bodyPr lIns="68575" tIns="68575" rIns="68575" bIns="68575" anchor="ctr" anchorCtr="0"/>
          <a:lstStyle>
            <a:lvl1pPr marL="0" marR="0" lvl="0" indent="0" algn="l" rtl="0">
              <a:spcBef>
                <a:spcPts val="0"/>
              </a:spcBef>
              <a:buSzPct val="183333"/>
              <a:buNone/>
              <a:defRPr sz="600" b="0" i="0" u="none" strike="noStrike" cap="none">
                <a:solidFill>
                  <a:schemeClr val="dk2"/>
                </a:solidFill>
                <a:latin typeface="Calibri"/>
                <a:ea typeface="Calibri"/>
                <a:cs typeface="Calibri"/>
                <a:sym typeface="Calibri"/>
              </a:defRPr>
            </a:lvl1pPr>
            <a:lvl2pPr marL="342900" marR="0" lvl="1" indent="0" algn="l" rtl="0">
              <a:spcBef>
                <a:spcPts val="0"/>
              </a:spcBef>
              <a:buSzPct val="78571"/>
              <a:buNone/>
              <a:defRPr sz="1400" b="0" i="0" u="none" strike="noStrike" cap="none">
                <a:solidFill>
                  <a:schemeClr val="lt1"/>
                </a:solidFill>
                <a:latin typeface="Calibri"/>
                <a:ea typeface="Calibri"/>
                <a:cs typeface="Calibri"/>
                <a:sym typeface="Calibri"/>
              </a:defRPr>
            </a:lvl2pPr>
            <a:lvl3pPr marL="685800" marR="0" lvl="2" indent="0" algn="l" rtl="0">
              <a:spcBef>
                <a:spcPts val="0"/>
              </a:spcBef>
              <a:buSzPct val="78571"/>
              <a:buNone/>
              <a:defRPr sz="1400" b="0" i="0" u="none" strike="noStrike" cap="none">
                <a:solidFill>
                  <a:schemeClr val="lt1"/>
                </a:solidFill>
                <a:latin typeface="Calibri"/>
                <a:ea typeface="Calibri"/>
                <a:cs typeface="Calibri"/>
                <a:sym typeface="Calibri"/>
              </a:defRPr>
            </a:lvl3pPr>
            <a:lvl4pPr marL="1028700" marR="0" lvl="3" indent="0" algn="l" rtl="0">
              <a:spcBef>
                <a:spcPts val="0"/>
              </a:spcBef>
              <a:buSzPct val="78571"/>
              <a:buNone/>
              <a:defRPr sz="1400" b="0" i="0" u="none" strike="noStrike" cap="none">
                <a:solidFill>
                  <a:schemeClr val="lt1"/>
                </a:solidFill>
                <a:latin typeface="Calibri"/>
                <a:ea typeface="Calibri"/>
                <a:cs typeface="Calibri"/>
                <a:sym typeface="Calibri"/>
              </a:defRPr>
            </a:lvl4pPr>
            <a:lvl5pPr marL="1371600" marR="0" lvl="4" indent="0" algn="l" rtl="0">
              <a:spcBef>
                <a:spcPts val="0"/>
              </a:spcBef>
              <a:buSzPct val="78571"/>
              <a:buNone/>
              <a:defRPr sz="1400" b="0" i="0" u="none" strike="noStrike" cap="none">
                <a:solidFill>
                  <a:schemeClr val="lt1"/>
                </a:solidFill>
                <a:latin typeface="Calibri"/>
                <a:ea typeface="Calibri"/>
                <a:cs typeface="Calibri"/>
                <a:sym typeface="Calibri"/>
              </a:defRPr>
            </a:lvl5pPr>
            <a:lvl6pPr marL="1714500" marR="0" lvl="5" indent="0" algn="l" rtl="0">
              <a:spcBef>
                <a:spcPts val="0"/>
              </a:spcBef>
              <a:buSzPct val="78571"/>
              <a:buNone/>
              <a:defRPr sz="1400" b="0" i="0" u="none" strike="noStrike" cap="none">
                <a:solidFill>
                  <a:schemeClr val="lt1"/>
                </a:solidFill>
                <a:latin typeface="Calibri"/>
                <a:ea typeface="Calibri"/>
                <a:cs typeface="Calibri"/>
                <a:sym typeface="Calibri"/>
              </a:defRPr>
            </a:lvl6pPr>
            <a:lvl7pPr marL="2057400" marR="0" lvl="6" indent="0" algn="l" rtl="0">
              <a:spcBef>
                <a:spcPts val="0"/>
              </a:spcBef>
              <a:buSzPct val="78571"/>
              <a:buNone/>
              <a:defRPr sz="1400" b="0" i="0" u="none" strike="noStrike" cap="none">
                <a:solidFill>
                  <a:schemeClr val="lt1"/>
                </a:solidFill>
                <a:latin typeface="Calibri"/>
                <a:ea typeface="Calibri"/>
                <a:cs typeface="Calibri"/>
                <a:sym typeface="Calibri"/>
              </a:defRPr>
            </a:lvl7pPr>
            <a:lvl8pPr marL="2400300" marR="0" lvl="7" indent="0" algn="l" rtl="0">
              <a:spcBef>
                <a:spcPts val="0"/>
              </a:spcBef>
              <a:buSzPct val="78571"/>
              <a:buNone/>
              <a:defRPr sz="1400" b="0" i="0" u="none" strike="noStrike" cap="none">
                <a:solidFill>
                  <a:schemeClr val="lt1"/>
                </a:solidFill>
                <a:latin typeface="Calibri"/>
                <a:ea typeface="Calibri"/>
                <a:cs typeface="Calibri"/>
                <a:sym typeface="Calibri"/>
              </a:defRPr>
            </a:lvl8pPr>
            <a:lvl9pPr marL="2743200" marR="0" lvl="8" indent="0" algn="l" rtl="0">
              <a:spcBef>
                <a:spcPts val="0"/>
              </a:spcBef>
              <a:buSzPct val="78571"/>
              <a:buNone/>
              <a:defRPr sz="1400" b="0" i="0" u="none" strike="noStrike" cap="none">
                <a:solidFill>
                  <a:schemeClr val="lt1"/>
                </a:solidFill>
                <a:latin typeface="Calibri"/>
                <a:ea typeface="Calibri"/>
                <a:cs typeface="Calibri"/>
                <a:sym typeface="Calibri"/>
              </a:defRPr>
            </a:lvl9pPr>
          </a:lstStyle>
          <a:p>
            <a:endParaRPr/>
          </a:p>
        </p:txBody>
      </p:sp>
      <p:sp>
        <p:nvSpPr>
          <p:cNvPr id="156" name="Shape 156"/>
          <p:cNvSpPr txBox="1">
            <a:spLocks noGrp="1"/>
          </p:cNvSpPr>
          <p:nvPr>
            <p:ph type="sldNum" idx="12"/>
          </p:nvPr>
        </p:nvSpPr>
        <p:spPr>
          <a:xfrm>
            <a:off x="7658100" y="4951475"/>
            <a:ext cx="480000" cy="178200"/>
          </a:xfrm>
          <a:prstGeom prst="rect">
            <a:avLst/>
          </a:prstGeom>
          <a:noFill/>
          <a:ln>
            <a:noFill/>
          </a:ln>
        </p:spPr>
        <p:txBody>
          <a:bodyPr lIns="68575" tIns="34275" rIns="68575" bIns="34275" anchor="ctr" anchorCtr="0">
            <a:noAutofit/>
          </a:bodyPr>
          <a:lstStyle/>
          <a:p>
            <a:pPr marL="0" marR="0" lvl="0" indent="0" algn="r" rtl="0">
              <a:spcBef>
                <a:spcPts val="0"/>
              </a:spcBef>
              <a:buSzPct val="25000"/>
              <a:buNone/>
            </a:pPr>
            <a:fld id="{00000000-1234-1234-1234-123412341234}" type="slidenum">
              <a:rPr lang="en" sz="600" b="0" i="0" u="none" strike="noStrike" cap="none">
                <a:solidFill>
                  <a:schemeClr val="dk2"/>
                </a:solidFill>
                <a:latin typeface="Calibri"/>
                <a:ea typeface="Calibri"/>
                <a:cs typeface="Calibri"/>
                <a:sym typeface="Calibri"/>
              </a:rPr>
              <a:t>‹#›</a:t>
            </a:fld>
            <a:endParaRPr lang="en" sz="600" b="0" i="0" u="none" strike="noStrike" cap="none">
              <a:solidFill>
                <a:schemeClr val="dk2"/>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72" r:id="rId1"/>
    <p:sldLayoutId id="2147483676"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5.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1.xml"/><Relationship Id="rId1" Type="http://schemas.openxmlformats.org/officeDocument/2006/relationships/slideLayout" Target="../slideLayouts/slideLayout24.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24.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4.xml"/><Relationship Id="rId1" Type="http://schemas.openxmlformats.org/officeDocument/2006/relationships/slideLayout" Target="../slideLayouts/slideLayout24.xml"/><Relationship Id="rId4" Type="http://schemas.openxmlformats.org/officeDocument/2006/relationships/image" Target="../media/image13.png"/></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5.xml"/><Relationship Id="rId1" Type="http://schemas.openxmlformats.org/officeDocument/2006/relationships/slideLayout" Target="../slideLayouts/slideLayout24.xml"/><Relationship Id="rId4" Type="http://schemas.openxmlformats.org/officeDocument/2006/relationships/image" Target="../media/image15.jpg"/></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6.xml"/><Relationship Id="rId1" Type="http://schemas.openxmlformats.org/officeDocument/2006/relationships/slideLayout" Target="../slideLayouts/slideLayout24.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png"/><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19.xml"/><Relationship Id="rId1" Type="http://schemas.openxmlformats.org/officeDocument/2006/relationships/slideLayout" Target="../slideLayouts/slideLayout24.xml"/><Relationship Id="rId4" Type="http://schemas.openxmlformats.org/officeDocument/2006/relationships/image" Target="../media/image23.jpg"/></Relationships>
</file>

<file path=ppt/slides/_rels/slide22.xml.rels><?xml version="1.0" encoding="UTF-8" standalone="yes"?>
<Relationships xmlns="http://schemas.openxmlformats.org/package/2006/relationships"><Relationship Id="rId3" Type="http://schemas.openxmlformats.org/officeDocument/2006/relationships/image" Target="../media/image24.jpg"/><Relationship Id="rId7" Type="http://schemas.openxmlformats.org/officeDocument/2006/relationships/image" Target="../media/image28.png"/><Relationship Id="rId2" Type="http://schemas.openxmlformats.org/officeDocument/2006/relationships/notesSlide" Target="../notesSlides/notesSlide20.xml"/><Relationship Id="rId1" Type="http://schemas.openxmlformats.org/officeDocument/2006/relationships/slideLayout" Target="../slideLayouts/slideLayout8.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2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2.xml"/><Relationship Id="rId1" Type="http://schemas.openxmlformats.org/officeDocument/2006/relationships/slideLayout" Target="../slideLayouts/slideLayout24.xml"/><Relationship Id="rId5" Type="http://schemas.openxmlformats.org/officeDocument/2006/relationships/hyperlink" Target="mailto:michellepalladini@gmail.com" TargetMode="External"/><Relationship Id="rId4" Type="http://schemas.openxmlformats.org/officeDocument/2006/relationships/hyperlink" Target="mailto:mpalladini@norfolk.ma.us"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4.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2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Shape 167"/>
          <p:cNvSpPr txBox="1">
            <a:spLocks noGrp="1"/>
          </p:cNvSpPr>
          <p:nvPr>
            <p:ph type="ctrTitle"/>
          </p:nvPr>
        </p:nvSpPr>
        <p:spPr>
          <a:xfrm>
            <a:off x="1142999" y="3600450"/>
            <a:ext cx="6858000" cy="857400"/>
          </a:xfrm>
          <a:prstGeom prst="rect">
            <a:avLst/>
          </a:prstGeom>
          <a:noFill/>
          <a:ln>
            <a:noFill/>
          </a:ln>
        </p:spPr>
        <p:txBody>
          <a:bodyPr lIns="68575" tIns="34275" rIns="68575" bIns="34275" anchor="b" anchorCtr="0">
            <a:noAutofit/>
          </a:bodyPr>
          <a:lstStyle/>
          <a:p>
            <a:pPr marL="0" marR="0" lvl="0" indent="0" algn="ctr" rtl="0">
              <a:lnSpc>
                <a:spcPct val="90000"/>
              </a:lnSpc>
              <a:spcBef>
                <a:spcPts val="0"/>
              </a:spcBef>
              <a:buClr>
                <a:schemeClr val="lt1"/>
              </a:buClr>
              <a:buSzPct val="25000"/>
              <a:buFont typeface="Arial"/>
              <a:buNone/>
            </a:pPr>
            <a:r>
              <a:rPr lang="en" sz="3600" b="0" i="0" u="none" strike="noStrike" cap="none">
                <a:solidFill>
                  <a:schemeClr val="lt1"/>
                </a:solidFill>
                <a:latin typeface="Calibri"/>
                <a:ea typeface="Calibri"/>
                <a:cs typeface="Calibri"/>
                <a:sym typeface="Calibri"/>
              </a:rPr>
              <a:t>Building an Effective SRO Position</a:t>
            </a:r>
          </a:p>
        </p:txBody>
      </p:sp>
      <p:sp>
        <p:nvSpPr>
          <p:cNvPr id="168" name="Shape 168"/>
          <p:cNvSpPr txBox="1">
            <a:spLocks noGrp="1"/>
          </p:cNvSpPr>
          <p:nvPr>
            <p:ph type="subTitle" idx="1"/>
          </p:nvPr>
        </p:nvSpPr>
        <p:spPr>
          <a:xfrm>
            <a:off x="1141809" y="4457700"/>
            <a:ext cx="6858000" cy="571500"/>
          </a:xfrm>
          <a:prstGeom prst="rect">
            <a:avLst/>
          </a:prstGeom>
          <a:noFill/>
          <a:ln>
            <a:noFill/>
          </a:ln>
        </p:spPr>
        <p:txBody>
          <a:bodyPr lIns="68575" tIns="34275" rIns="68575" bIns="34275" anchor="t" anchorCtr="0">
            <a:noAutofit/>
          </a:bodyPr>
          <a:lstStyle/>
          <a:p>
            <a:pPr marL="0" marR="0" lvl="0" indent="0" algn="ctr" rtl="0">
              <a:lnSpc>
                <a:spcPct val="90000"/>
              </a:lnSpc>
              <a:spcBef>
                <a:spcPts val="0"/>
              </a:spcBef>
              <a:spcAft>
                <a:spcPts val="0"/>
              </a:spcAft>
              <a:buClr>
                <a:schemeClr val="dk2"/>
              </a:buClr>
              <a:buSzPct val="25000"/>
              <a:buFont typeface="Noto Sans Symbols"/>
              <a:buNone/>
            </a:pPr>
            <a:r>
              <a:rPr lang="en" sz="1500" b="0" i="0" u="none" strike="noStrike" cap="none">
                <a:solidFill>
                  <a:schemeClr val="lt1"/>
                </a:solidFill>
                <a:latin typeface="Calibri"/>
                <a:ea typeface="Calibri"/>
                <a:cs typeface="Calibri"/>
                <a:sym typeface="Calibri"/>
              </a:rPr>
              <a:t>Michelle Palladini | Norfolk Police Department l  </a:t>
            </a:r>
          </a:p>
          <a:p>
            <a:pPr marL="0" marR="0" lvl="0" indent="0" algn="ctr" rtl="0">
              <a:lnSpc>
                <a:spcPct val="90000"/>
              </a:lnSpc>
              <a:spcBef>
                <a:spcPts val="0"/>
              </a:spcBef>
              <a:spcAft>
                <a:spcPts val="0"/>
              </a:spcAft>
              <a:buClr>
                <a:schemeClr val="dk2"/>
              </a:buClr>
              <a:buSzPct val="25000"/>
              <a:buFont typeface="Noto Sans Symbols"/>
              <a:buNone/>
            </a:pPr>
            <a:r>
              <a:rPr lang="en" sz="1500" b="0" i="0" u="none" strike="noStrike" cap="none">
                <a:solidFill>
                  <a:schemeClr val="lt1"/>
                </a:solidFill>
                <a:latin typeface="Calibri"/>
                <a:ea typeface="Calibri"/>
                <a:cs typeface="Calibri"/>
                <a:sym typeface="Calibri"/>
              </a:rPr>
              <a:t>King Philip M</a:t>
            </a:r>
            <a:r>
              <a:rPr lang="en-US" sz="1500" b="0" i="0" u="none" strike="noStrike" cap="none" err="1">
                <a:solidFill>
                  <a:schemeClr val="lt1"/>
                </a:solidFill>
                <a:latin typeface="Calibri"/>
                <a:ea typeface="Calibri"/>
                <a:cs typeface="Calibri"/>
                <a:sym typeface="Calibri"/>
              </a:rPr>
              <a:t>i</a:t>
            </a:r>
            <a:r>
              <a:rPr lang="en" sz="1500" b="0" i="0" u="none" strike="noStrike" cap="none">
                <a:solidFill>
                  <a:schemeClr val="lt1"/>
                </a:solidFill>
                <a:latin typeface="Calibri"/>
                <a:ea typeface="Calibri"/>
                <a:cs typeface="Calibri"/>
                <a:sym typeface="Calibri"/>
              </a:rPr>
              <a:t>ddle School Resource Officer</a:t>
            </a:r>
          </a:p>
          <a:p>
            <a:pPr marL="0" marR="0" lvl="0" indent="0" algn="ctr" rtl="0">
              <a:lnSpc>
                <a:spcPct val="90000"/>
              </a:lnSpc>
              <a:spcBef>
                <a:spcPts val="0"/>
              </a:spcBef>
              <a:buClr>
                <a:schemeClr val="dk2"/>
              </a:buClr>
              <a:buSzPct val="25000"/>
              <a:buFont typeface="Noto Sans Symbols"/>
              <a:buNone/>
            </a:pPr>
            <a:endParaRPr sz="1500" b="0" i="0" u="none" strike="noStrike" cap="none">
              <a:solidFill>
                <a:schemeClr val="lt1"/>
              </a:solidFill>
              <a:latin typeface="Calibri"/>
              <a:ea typeface="Calibri"/>
              <a:cs typeface="Calibri"/>
              <a:sym typeface="Calibri"/>
            </a:endParaRPr>
          </a:p>
        </p:txBody>
      </p:sp>
      <p:pic>
        <p:nvPicPr>
          <p:cNvPr id="169" name="Shape 169"/>
          <p:cNvPicPr preferRelativeResize="0"/>
          <p:nvPr/>
        </p:nvPicPr>
        <p:blipFill rotWithShape="1">
          <a:blip r:embed="rId3">
            <a:alphaModFix/>
          </a:blip>
          <a:srcRect/>
          <a:stretch/>
        </p:blipFill>
        <p:spPr>
          <a:xfrm>
            <a:off x="914400" y="1085850"/>
            <a:ext cx="1485899" cy="1485899"/>
          </a:xfrm>
          <a:prstGeom prst="rect">
            <a:avLst/>
          </a:prstGeom>
          <a:noFill/>
          <a:ln>
            <a:noFill/>
          </a:ln>
        </p:spPr>
      </p:pic>
    </p:spTree>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690445" y="-229772"/>
            <a:ext cx="7759971" cy="925200"/>
          </a:xfrm>
        </p:spPr>
        <p:txBody>
          <a:bodyPr/>
          <a:lstStyle/>
          <a:p>
            <a:r>
              <a:rPr lang="en-US">
                <a:solidFill>
                  <a:schemeClr val="bg1"/>
                </a:solidFill>
              </a:rPr>
              <a:t>Essential Qualities of an SRO</a:t>
            </a:r>
          </a:p>
        </p:txBody>
      </p:sp>
      <p:sp>
        <p:nvSpPr>
          <p:cNvPr id="3" name="Text Placeholder 2"/>
          <p:cNvSpPr>
            <a:spLocks noGrp="1"/>
          </p:cNvSpPr>
          <p:nvPr>
            <p:ph type="body" idx="1"/>
          </p:nvPr>
        </p:nvSpPr>
        <p:spPr>
          <a:xfrm>
            <a:off x="0" y="775831"/>
            <a:ext cx="9082453" cy="4112691"/>
          </a:xfrm>
          <a:solidFill>
            <a:srgbClr val="002060"/>
          </a:solidFill>
        </p:spPr>
        <p:txBody>
          <a:bodyPr/>
          <a:lstStyle/>
          <a:p>
            <a:pPr marL="101600" indent="0">
              <a:buNone/>
            </a:pPr>
            <a:r>
              <a:rPr lang="en-US">
                <a:solidFill>
                  <a:srgbClr val="263050"/>
                </a:solidFill>
              </a:rPr>
              <a:t>          </a:t>
            </a:r>
            <a:r>
              <a:rPr lang="en-US" sz="2400">
                <a:solidFill>
                  <a:schemeClr val="bg1"/>
                </a:solidFill>
              </a:rPr>
              <a:t>Encourages the development of good citizenship in students</a:t>
            </a:r>
          </a:p>
          <a:p>
            <a:pPr marL="101600" indent="0">
              <a:buNone/>
            </a:pPr>
            <a:r>
              <a:rPr lang="en-US" sz="2400">
                <a:solidFill>
                  <a:schemeClr val="bg1"/>
                </a:solidFill>
              </a:rPr>
              <a:t>      Builds positive relationships </a:t>
            </a:r>
          </a:p>
          <a:p>
            <a:pPr marL="101600" indent="0">
              <a:buNone/>
            </a:pPr>
            <a:r>
              <a:rPr lang="en-US" sz="2400">
                <a:solidFill>
                  <a:schemeClr val="bg1"/>
                </a:solidFill>
              </a:rPr>
              <a:t>      Supports students and parents and handles well </a:t>
            </a:r>
          </a:p>
          <a:p>
            <a:pPr marL="101600" indent="0">
              <a:buNone/>
            </a:pPr>
            <a:r>
              <a:rPr lang="en-US" sz="2400">
                <a:solidFill>
                  <a:schemeClr val="bg1"/>
                </a:solidFill>
              </a:rPr>
              <a:t>          the duality of the position (School/Police)</a:t>
            </a:r>
          </a:p>
          <a:p>
            <a:pPr marL="101600" indent="0">
              <a:buNone/>
            </a:pPr>
            <a:r>
              <a:rPr lang="en-US" sz="2400">
                <a:solidFill>
                  <a:schemeClr val="bg1"/>
                </a:solidFill>
              </a:rPr>
              <a:t>     Able to be on duty when needed, has strong follow through, and </a:t>
            </a:r>
          </a:p>
          <a:p>
            <a:pPr marL="101600" indent="0">
              <a:buNone/>
            </a:pPr>
            <a:r>
              <a:rPr lang="en-US" sz="2400">
                <a:solidFill>
                  <a:schemeClr val="bg1"/>
                </a:solidFill>
              </a:rPr>
              <a:t>             attention to detail</a:t>
            </a:r>
          </a:p>
          <a:p>
            <a:pPr marL="101600" indent="0">
              <a:buNone/>
            </a:pPr>
            <a:r>
              <a:rPr lang="en-US" sz="2400">
                <a:solidFill>
                  <a:schemeClr val="bg1"/>
                </a:solidFill>
              </a:rPr>
              <a:t>      Commands respect and is a model of integrity</a:t>
            </a:r>
            <a:endParaRPr lang="en-US"/>
          </a:p>
        </p:txBody>
      </p:sp>
    </p:spTree>
    <p:extLst>
      <p:ext uri="{BB962C8B-B14F-4D97-AF65-F5344CB8AC3E}">
        <p14:creationId xmlns:p14="http://schemas.microsoft.com/office/powerpoint/2010/main" val="27594342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90525" y="0"/>
            <a:ext cx="7874391" cy="925200"/>
          </a:xfrm>
          <a:solidFill>
            <a:srgbClr val="002060"/>
          </a:solidFill>
        </p:spPr>
        <p:txBody>
          <a:bodyPr/>
          <a:lstStyle/>
          <a:p>
            <a:pPr algn="ctr"/>
            <a:r>
              <a:rPr lang="EN-US" u="sng">
                <a:solidFill>
                  <a:schemeClr val="bg1"/>
                </a:solidFill>
              </a:rPr>
              <a:t>Launching and Embedding the SRO program in School</a:t>
            </a:r>
          </a:p>
        </p:txBody>
      </p:sp>
      <p:sp>
        <p:nvSpPr>
          <p:cNvPr id="3" name="Text Placeholder 2"/>
          <p:cNvSpPr>
            <a:spLocks noGrp="1"/>
          </p:cNvSpPr>
          <p:nvPr>
            <p:ph type="body" idx="1"/>
          </p:nvPr>
        </p:nvSpPr>
        <p:spPr>
          <a:xfrm>
            <a:off x="944294" y="995640"/>
            <a:ext cx="7132200" cy="3646698"/>
          </a:xfrm>
          <a:solidFill>
            <a:srgbClr val="002060"/>
          </a:solidFill>
        </p:spPr>
        <p:txBody>
          <a:bodyPr/>
          <a:lstStyle/>
          <a:p>
            <a:pPr marL="101600" indent="0">
              <a:buNone/>
            </a:pPr>
            <a:r>
              <a:rPr lang="EN-US" sz="2800">
                <a:solidFill>
                  <a:schemeClr val="bg1"/>
                </a:solidFill>
              </a:rPr>
              <a:t>Communication and Visibility </a:t>
            </a:r>
          </a:p>
          <a:p>
            <a:pPr marL="101600" indent="0">
              <a:buNone/>
            </a:pPr>
            <a:r>
              <a:rPr lang="EN-US" sz="2800">
                <a:solidFill>
                  <a:schemeClr val="bg1"/>
                </a:solidFill>
              </a:rPr>
              <a:t>      (Staff, Students, Parents, Community)</a:t>
            </a:r>
          </a:p>
          <a:p>
            <a:pPr marL="101600" indent="0">
              <a:buNone/>
            </a:pPr>
            <a:r>
              <a:rPr lang="EN-US" sz="2800">
                <a:solidFill>
                  <a:schemeClr val="bg1"/>
                </a:solidFill>
              </a:rPr>
              <a:t>Proximity to School Leadership and Guidance </a:t>
            </a:r>
          </a:p>
          <a:p>
            <a:pPr marL="101600" indent="0">
              <a:buNone/>
            </a:pPr>
            <a:r>
              <a:rPr lang="EN-US" sz="2800">
                <a:solidFill>
                  <a:schemeClr val="bg1"/>
                </a:solidFill>
              </a:rPr>
              <a:t>Student and Parent Access</a:t>
            </a:r>
          </a:p>
          <a:p>
            <a:pPr marL="101600" indent="0">
              <a:buNone/>
            </a:pPr>
            <a:r>
              <a:rPr lang="EN-US" sz="2800">
                <a:solidFill>
                  <a:schemeClr val="bg1"/>
                </a:solidFill>
              </a:rPr>
              <a:t>Sustainability of Programming- Safety and Security, Student Education, Parent and Community Education, and Teacher Education</a:t>
            </a:r>
          </a:p>
          <a:p>
            <a:pPr marL="101600" indent="0">
              <a:buNone/>
            </a:pPr>
            <a:endParaRPr lang="en-US" sz="2800">
              <a:solidFill>
                <a:schemeClr val="bg1"/>
              </a:solidFill>
            </a:endParaRPr>
          </a:p>
        </p:txBody>
      </p:sp>
    </p:spTree>
    <p:extLst>
      <p:ext uri="{BB962C8B-B14F-4D97-AF65-F5344CB8AC3E}">
        <p14:creationId xmlns:p14="http://schemas.microsoft.com/office/powerpoint/2010/main" val="108308344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42"/>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65053590"/>
              </p:ext>
            </p:extLst>
          </p:nvPr>
        </p:nvGraphicFramePr>
        <p:xfrm>
          <a:off x="347135" y="169333"/>
          <a:ext cx="8525932" cy="446193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5" name="Picture 4"/>
          <p:cNvPicPr>
            <a:picLocks noChangeAspect="1"/>
          </p:cNvPicPr>
          <p:nvPr/>
        </p:nvPicPr>
        <p:blipFill>
          <a:blip r:embed="rId8"/>
          <a:stretch>
            <a:fillRect/>
          </a:stretch>
        </p:blipFill>
        <p:spPr>
          <a:xfrm>
            <a:off x="7416602" y="2802466"/>
            <a:ext cx="2444101" cy="3458633"/>
          </a:xfrm>
          <a:prstGeom prst="rect">
            <a:avLst/>
          </a:prstGeom>
        </p:spPr>
      </p:pic>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Shape 319"/>
          <p:cNvSpPr txBox="1"/>
          <p:nvPr/>
        </p:nvSpPr>
        <p:spPr>
          <a:xfrm>
            <a:off x="2311400" y="1852621"/>
            <a:ext cx="4292599" cy="857400"/>
          </a:xfrm>
          <a:prstGeom prst="rect">
            <a:avLst/>
          </a:prstGeom>
          <a:noFill/>
          <a:ln>
            <a:noFill/>
          </a:ln>
        </p:spPr>
        <p:txBody>
          <a:bodyPr lIns="91425" tIns="91425" rIns="91425" bIns="91425" anchor="t" anchorCtr="0">
            <a:noAutofit/>
          </a:bodyPr>
          <a:lstStyle/>
          <a:p>
            <a:pPr lvl="0" algn="ctr" rtl="0">
              <a:spcBef>
                <a:spcPts val="0"/>
              </a:spcBef>
              <a:buNone/>
            </a:pPr>
            <a:r>
              <a:rPr lang="en" sz="3600" u="sng">
                <a:solidFill>
                  <a:srgbClr val="002060"/>
                </a:solidFill>
              </a:rPr>
              <a:t>Integrated Methods</a:t>
            </a:r>
          </a:p>
        </p:txBody>
      </p:sp>
      <p:pic>
        <p:nvPicPr>
          <p:cNvPr id="320" name="Shape 320"/>
          <p:cNvPicPr preferRelativeResize="0"/>
          <p:nvPr/>
        </p:nvPicPr>
        <p:blipFill>
          <a:blip r:embed="rId3">
            <a:alphaModFix/>
          </a:blip>
          <a:stretch>
            <a:fillRect/>
          </a:stretch>
        </p:blipFill>
        <p:spPr>
          <a:xfrm>
            <a:off x="262467" y="2859766"/>
            <a:ext cx="1809460" cy="1773874"/>
          </a:xfrm>
          <a:prstGeom prst="rect">
            <a:avLst/>
          </a:prstGeom>
          <a:noFill/>
          <a:ln>
            <a:noFill/>
          </a:ln>
        </p:spPr>
      </p:pic>
      <p:pic>
        <p:nvPicPr>
          <p:cNvPr id="323" name="Shape 323"/>
          <p:cNvPicPr preferRelativeResize="0"/>
          <p:nvPr/>
        </p:nvPicPr>
        <p:blipFill>
          <a:blip r:embed="rId4">
            <a:alphaModFix/>
          </a:blip>
          <a:stretch>
            <a:fillRect/>
          </a:stretch>
        </p:blipFill>
        <p:spPr>
          <a:xfrm>
            <a:off x="193587" y="269682"/>
            <a:ext cx="1990814" cy="1703051"/>
          </a:xfrm>
          <a:prstGeom prst="rect">
            <a:avLst/>
          </a:prstGeom>
          <a:noFill/>
          <a:ln>
            <a:noFill/>
          </a:ln>
        </p:spPr>
      </p:pic>
      <p:pic>
        <p:nvPicPr>
          <p:cNvPr id="324" name="Shape 324"/>
          <p:cNvPicPr preferRelativeResize="0"/>
          <p:nvPr/>
        </p:nvPicPr>
        <p:blipFill>
          <a:blip r:embed="rId5">
            <a:alphaModFix/>
          </a:blip>
          <a:stretch>
            <a:fillRect/>
          </a:stretch>
        </p:blipFill>
        <p:spPr>
          <a:xfrm>
            <a:off x="3725333" y="103790"/>
            <a:ext cx="1540934" cy="1403277"/>
          </a:xfrm>
          <a:prstGeom prst="rect">
            <a:avLst/>
          </a:prstGeom>
          <a:noFill/>
          <a:ln>
            <a:noFill/>
          </a:ln>
        </p:spPr>
      </p:pic>
      <p:pic>
        <p:nvPicPr>
          <p:cNvPr id="2" name="Picture 1"/>
          <p:cNvPicPr>
            <a:picLocks noChangeAspect="1"/>
          </p:cNvPicPr>
          <p:nvPr/>
        </p:nvPicPr>
        <p:blipFill>
          <a:blip r:embed="rId6"/>
          <a:stretch>
            <a:fillRect/>
          </a:stretch>
        </p:blipFill>
        <p:spPr>
          <a:xfrm>
            <a:off x="3711772" y="3055576"/>
            <a:ext cx="1726030" cy="1521509"/>
          </a:xfrm>
          <a:prstGeom prst="rect">
            <a:avLst/>
          </a:prstGeom>
        </p:spPr>
      </p:pic>
      <p:pic>
        <p:nvPicPr>
          <p:cNvPr id="3" name="Picture 2"/>
          <p:cNvPicPr>
            <a:picLocks noChangeAspect="1"/>
          </p:cNvPicPr>
          <p:nvPr/>
        </p:nvPicPr>
        <p:blipFill>
          <a:blip r:embed="rId7"/>
          <a:stretch>
            <a:fillRect/>
          </a:stretch>
        </p:blipFill>
        <p:spPr>
          <a:xfrm>
            <a:off x="6949666" y="192746"/>
            <a:ext cx="1949322" cy="1949322"/>
          </a:xfrm>
          <a:prstGeom prst="rect">
            <a:avLst/>
          </a:prstGeom>
        </p:spPr>
      </p:pic>
      <p:pic>
        <p:nvPicPr>
          <p:cNvPr id="4" name="Picture 3"/>
          <p:cNvPicPr>
            <a:picLocks noChangeAspect="1"/>
          </p:cNvPicPr>
          <p:nvPr/>
        </p:nvPicPr>
        <p:blipFill>
          <a:blip r:embed="rId8"/>
          <a:stretch>
            <a:fillRect/>
          </a:stretch>
        </p:blipFill>
        <p:spPr>
          <a:xfrm>
            <a:off x="7179733" y="3055576"/>
            <a:ext cx="1612829" cy="1683955"/>
          </a:xfrm>
          <a:prstGeom prst="rect">
            <a:avLst/>
          </a:prstGeom>
        </p:spPr>
      </p:pic>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28"/>
        <p:cNvGrpSpPr/>
        <p:nvPr/>
      </p:nvGrpSpPr>
      <p:grpSpPr>
        <a:xfrm>
          <a:off x="0" y="0"/>
          <a:ext cx="0" cy="0"/>
          <a:chOff x="0" y="0"/>
          <a:chExt cx="0" cy="0"/>
        </a:xfrm>
      </p:grpSpPr>
      <p:sp>
        <p:nvSpPr>
          <p:cNvPr id="329" name="Shape 329"/>
          <p:cNvSpPr txBox="1">
            <a:spLocks noGrp="1"/>
          </p:cNvSpPr>
          <p:nvPr>
            <p:ph type="title"/>
          </p:nvPr>
        </p:nvSpPr>
        <p:spPr>
          <a:xfrm>
            <a:off x="1335975" y="508575"/>
            <a:ext cx="6858000" cy="659100"/>
          </a:xfrm>
          <a:prstGeom prst="rect">
            <a:avLst/>
          </a:prstGeom>
        </p:spPr>
        <p:txBody>
          <a:bodyPr lIns="68575" tIns="68575" rIns="68575" bIns="68575" anchor="b" anchorCtr="0">
            <a:noAutofit/>
          </a:bodyPr>
          <a:lstStyle/>
          <a:p>
            <a:pPr lvl="0">
              <a:spcBef>
                <a:spcPts val="0"/>
              </a:spcBef>
              <a:buNone/>
            </a:pPr>
            <a:r>
              <a:rPr lang="en">
                <a:solidFill>
                  <a:srgbClr val="1C4587"/>
                </a:solidFill>
              </a:rPr>
              <a:t>Core Program - L.E.A.P.</a:t>
            </a:r>
          </a:p>
        </p:txBody>
      </p:sp>
      <p:pic>
        <p:nvPicPr>
          <p:cNvPr id="330" name="Shape 330"/>
          <p:cNvPicPr preferRelativeResize="0"/>
          <p:nvPr/>
        </p:nvPicPr>
        <p:blipFill>
          <a:blip r:embed="rId3">
            <a:alphaModFix/>
          </a:blip>
          <a:stretch>
            <a:fillRect/>
          </a:stretch>
        </p:blipFill>
        <p:spPr>
          <a:xfrm>
            <a:off x="167825" y="114225"/>
            <a:ext cx="1941499" cy="1941499"/>
          </a:xfrm>
          <a:prstGeom prst="rect">
            <a:avLst/>
          </a:prstGeom>
          <a:noFill/>
          <a:ln>
            <a:noFill/>
          </a:ln>
        </p:spPr>
      </p:pic>
      <p:sp>
        <p:nvSpPr>
          <p:cNvPr id="331" name="Shape 331"/>
          <p:cNvSpPr txBox="1"/>
          <p:nvPr/>
        </p:nvSpPr>
        <p:spPr>
          <a:xfrm>
            <a:off x="1865925" y="2275566"/>
            <a:ext cx="5798100" cy="1250100"/>
          </a:xfrm>
          <a:prstGeom prst="rect">
            <a:avLst/>
          </a:prstGeom>
          <a:noFill/>
          <a:ln>
            <a:noFill/>
          </a:ln>
        </p:spPr>
        <p:txBody>
          <a:bodyPr lIns="91425" tIns="91425" rIns="91425" bIns="91425" anchor="t" anchorCtr="0">
            <a:noAutofit/>
          </a:bodyPr>
          <a:lstStyle/>
          <a:p>
            <a:pPr lvl="0" algn="ctr" rtl="0">
              <a:spcBef>
                <a:spcPts val="0"/>
              </a:spcBef>
              <a:buNone/>
            </a:pPr>
            <a:r>
              <a:rPr lang="en" sz="1800"/>
              <a:t>What does the world look like?</a:t>
            </a:r>
          </a:p>
          <a:p>
            <a:pPr lvl="0" algn="ctr" rtl="0">
              <a:spcBef>
                <a:spcPts val="0"/>
              </a:spcBef>
              <a:buNone/>
            </a:pPr>
            <a:r>
              <a:rPr lang="en" sz="1800"/>
              <a:t>How can we prepare them for success?</a:t>
            </a:r>
          </a:p>
          <a:p>
            <a:pPr lvl="0" algn="ctr" rtl="0">
              <a:spcBef>
                <a:spcPts val="0"/>
              </a:spcBef>
              <a:buNone/>
            </a:pPr>
            <a:endParaRPr lang="en" sz="1800"/>
          </a:p>
          <a:p>
            <a:pPr lvl="0" algn="ctr" rtl="0">
              <a:spcBef>
                <a:spcPts val="0"/>
              </a:spcBef>
              <a:buNone/>
            </a:pPr>
            <a:r>
              <a:rPr lang="en" sz="1800" i="1"/>
              <a:t>Program dosage is high</a:t>
            </a:r>
          </a:p>
          <a:p>
            <a:pPr lvl="0" algn="ctr" rtl="0">
              <a:spcBef>
                <a:spcPts val="0"/>
              </a:spcBef>
              <a:buNone/>
            </a:pPr>
            <a:r>
              <a:rPr lang="en" sz="1800" i="1"/>
              <a:t>No scare tactics</a:t>
            </a:r>
          </a:p>
          <a:p>
            <a:pPr lvl="0" algn="ctr" rtl="0">
              <a:spcBef>
                <a:spcPts val="0"/>
              </a:spcBef>
              <a:buNone/>
            </a:pPr>
            <a:r>
              <a:rPr lang="en" sz="1800" i="1"/>
              <a:t>Mindfulness in each class</a:t>
            </a:r>
          </a:p>
          <a:p>
            <a:pPr lvl="0" algn="l" rtl="0">
              <a:spcBef>
                <a:spcPts val="0"/>
              </a:spcBef>
              <a:buNone/>
            </a:pPr>
            <a:r>
              <a:rPr lang="en" sz="1800"/>
              <a:t>		  </a:t>
            </a:r>
          </a:p>
          <a:p>
            <a:pPr lvl="0" algn="l" rtl="0">
              <a:spcBef>
                <a:spcPts val="0"/>
              </a:spcBef>
              <a:buNone/>
            </a:pPr>
            <a:endParaRPr/>
          </a:p>
          <a:p>
            <a:pPr lvl="0" algn="l">
              <a:spcBef>
                <a:spcPts val="0"/>
              </a:spcBef>
              <a:buNone/>
            </a:pPr>
            <a:endParaRPr/>
          </a:p>
        </p:txBody>
      </p:sp>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75"/>
        <p:cNvGrpSpPr/>
        <p:nvPr/>
      </p:nvGrpSpPr>
      <p:grpSpPr>
        <a:xfrm>
          <a:off x="0" y="0"/>
          <a:ext cx="0" cy="0"/>
          <a:chOff x="0" y="0"/>
          <a:chExt cx="0" cy="0"/>
        </a:xfrm>
      </p:grpSpPr>
      <p:sp>
        <p:nvSpPr>
          <p:cNvPr id="276" name="Shape 276"/>
          <p:cNvSpPr txBox="1">
            <a:spLocks noGrp="1"/>
          </p:cNvSpPr>
          <p:nvPr>
            <p:ph type="title"/>
          </p:nvPr>
        </p:nvSpPr>
        <p:spPr>
          <a:xfrm>
            <a:off x="4105775" y="-222600"/>
            <a:ext cx="5754000" cy="1296600"/>
          </a:xfrm>
          <a:prstGeom prst="rect">
            <a:avLst/>
          </a:prstGeom>
        </p:spPr>
        <p:txBody>
          <a:bodyPr lIns="68575" tIns="68575" rIns="68575" bIns="68575" anchor="b" anchorCtr="0">
            <a:noAutofit/>
          </a:bodyPr>
          <a:lstStyle/>
          <a:p>
            <a:pPr lvl="0">
              <a:spcBef>
                <a:spcPts val="0"/>
              </a:spcBef>
              <a:buNone/>
            </a:pPr>
            <a:r>
              <a:rPr lang="en"/>
              <a:t>L.E.A.P. and SEL</a:t>
            </a:r>
          </a:p>
        </p:txBody>
      </p:sp>
      <p:sp>
        <p:nvSpPr>
          <p:cNvPr id="277" name="Shape 277"/>
          <p:cNvSpPr txBox="1">
            <a:spLocks noGrp="1"/>
          </p:cNvSpPr>
          <p:nvPr>
            <p:ph type="body" idx="1"/>
          </p:nvPr>
        </p:nvSpPr>
        <p:spPr>
          <a:xfrm>
            <a:off x="4740728" y="939725"/>
            <a:ext cx="4484100" cy="518100"/>
          </a:xfrm>
          <a:prstGeom prst="rect">
            <a:avLst/>
          </a:prstGeom>
        </p:spPr>
        <p:txBody>
          <a:bodyPr lIns="68575" tIns="68575" rIns="68575" bIns="68575" anchor="t" anchorCtr="0">
            <a:noAutofit/>
          </a:bodyPr>
          <a:lstStyle/>
          <a:p>
            <a:pPr lvl="0">
              <a:spcBef>
                <a:spcPts val="0"/>
              </a:spcBef>
              <a:buNone/>
            </a:pPr>
            <a:r>
              <a:rPr lang="en"/>
              <a:t>A Snapshot</a:t>
            </a:r>
          </a:p>
        </p:txBody>
      </p:sp>
      <p:pic>
        <p:nvPicPr>
          <p:cNvPr id="278" name="Shape 278"/>
          <p:cNvPicPr preferRelativeResize="0"/>
          <p:nvPr/>
        </p:nvPicPr>
        <p:blipFill>
          <a:blip r:embed="rId3">
            <a:alphaModFix/>
          </a:blip>
          <a:stretch>
            <a:fillRect/>
          </a:stretch>
        </p:blipFill>
        <p:spPr>
          <a:xfrm>
            <a:off x="209775" y="167800"/>
            <a:ext cx="4689524" cy="4681774"/>
          </a:xfrm>
          <a:prstGeom prst="rect">
            <a:avLst/>
          </a:prstGeom>
          <a:noFill/>
          <a:ln>
            <a:noFill/>
          </a:ln>
        </p:spPr>
      </p:pic>
      <p:sp>
        <p:nvSpPr>
          <p:cNvPr id="279" name="Shape 279"/>
          <p:cNvSpPr/>
          <p:nvPr/>
        </p:nvSpPr>
        <p:spPr>
          <a:xfrm>
            <a:off x="3087750" y="1853200"/>
            <a:ext cx="3515700" cy="117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0" name="Shape 280"/>
          <p:cNvSpPr/>
          <p:nvPr/>
        </p:nvSpPr>
        <p:spPr>
          <a:xfrm rot="2043554">
            <a:off x="3523378" y="2797682"/>
            <a:ext cx="2750648" cy="117738"/>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1" name="Shape 281"/>
          <p:cNvSpPr/>
          <p:nvPr/>
        </p:nvSpPr>
        <p:spPr>
          <a:xfrm>
            <a:off x="3087750" y="2258875"/>
            <a:ext cx="4229100" cy="117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2" name="Shape 282"/>
          <p:cNvSpPr/>
          <p:nvPr/>
        </p:nvSpPr>
        <p:spPr>
          <a:xfrm rot="878482">
            <a:off x="3058280" y="3066356"/>
            <a:ext cx="4870872" cy="117515"/>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3" name="Shape 283"/>
          <p:cNvSpPr/>
          <p:nvPr/>
        </p:nvSpPr>
        <p:spPr>
          <a:xfrm rot="335493">
            <a:off x="3693248" y="2813080"/>
            <a:ext cx="2543201" cy="9224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4" name="Shape 284"/>
          <p:cNvSpPr/>
          <p:nvPr/>
        </p:nvSpPr>
        <p:spPr>
          <a:xfrm>
            <a:off x="3195275" y="2875300"/>
            <a:ext cx="4591200" cy="117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5" name="Shape 285"/>
          <p:cNvSpPr/>
          <p:nvPr/>
        </p:nvSpPr>
        <p:spPr>
          <a:xfrm>
            <a:off x="3507125" y="3109675"/>
            <a:ext cx="4229100" cy="117600"/>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6" name="Shape 286"/>
          <p:cNvSpPr/>
          <p:nvPr/>
        </p:nvSpPr>
        <p:spPr>
          <a:xfrm rot="706436">
            <a:off x="3611645" y="3684501"/>
            <a:ext cx="3349165" cy="117673"/>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7" name="Shape 287"/>
          <p:cNvSpPr/>
          <p:nvPr/>
        </p:nvSpPr>
        <p:spPr>
          <a:xfrm rot="-1119756">
            <a:off x="3211938" y="2806775"/>
            <a:ext cx="4488825" cy="117447"/>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8" name="Shape 288"/>
          <p:cNvSpPr/>
          <p:nvPr/>
        </p:nvSpPr>
        <p:spPr>
          <a:xfrm rot="-1294974">
            <a:off x="3149256" y="2988127"/>
            <a:ext cx="3783365" cy="117713"/>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
        <p:nvSpPr>
          <p:cNvPr id="289" name="Shape 289"/>
          <p:cNvSpPr/>
          <p:nvPr/>
        </p:nvSpPr>
        <p:spPr>
          <a:xfrm rot="-260635">
            <a:off x="3120049" y="3745228"/>
            <a:ext cx="4859860" cy="117644"/>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pic>
        <p:nvPicPr>
          <p:cNvPr id="290" name="Shape 290"/>
          <p:cNvPicPr preferRelativeResize="0"/>
          <p:nvPr/>
        </p:nvPicPr>
        <p:blipFill>
          <a:blip r:embed="rId4">
            <a:alphaModFix amt="45000"/>
          </a:blip>
          <a:stretch>
            <a:fillRect/>
          </a:stretch>
        </p:blipFill>
        <p:spPr>
          <a:xfrm>
            <a:off x="5656125" y="1405912"/>
            <a:ext cx="2919175" cy="2919175"/>
          </a:xfrm>
          <a:prstGeom prst="rect">
            <a:avLst/>
          </a:prstGeom>
          <a:noFill/>
          <a:ln>
            <a:noFill/>
          </a:ln>
        </p:spPr>
      </p:pic>
      <p:sp>
        <p:nvSpPr>
          <p:cNvPr id="291" name="Shape 291"/>
          <p:cNvSpPr/>
          <p:nvPr/>
        </p:nvSpPr>
        <p:spPr>
          <a:xfrm rot="-1622247">
            <a:off x="3517510" y="3109640"/>
            <a:ext cx="4312180" cy="117668"/>
          </a:xfrm>
          <a:prstGeom prst="rightArrow">
            <a:avLst>
              <a:gd name="adj1" fmla="val 50000"/>
              <a:gd name="adj2" fmla="val 50000"/>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pic>
        <p:nvPicPr>
          <p:cNvPr id="339" name="Shape 339"/>
          <p:cNvPicPr preferRelativeResize="0"/>
          <p:nvPr/>
        </p:nvPicPr>
        <p:blipFill>
          <a:blip r:embed="rId3">
            <a:alphaModFix/>
          </a:blip>
          <a:stretch>
            <a:fillRect/>
          </a:stretch>
        </p:blipFill>
        <p:spPr>
          <a:xfrm>
            <a:off x="375908" y="1482823"/>
            <a:ext cx="1706892" cy="1505909"/>
          </a:xfrm>
          <a:prstGeom prst="rect">
            <a:avLst/>
          </a:prstGeom>
          <a:noFill/>
          <a:ln>
            <a:noFill/>
          </a:ln>
        </p:spPr>
      </p:pic>
      <p:pic>
        <p:nvPicPr>
          <p:cNvPr id="340" name="Shape 340"/>
          <p:cNvPicPr preferRelativeResize="0"/>
          <p:nvPr/>
        </p:nvPicPr>
        <p:blipFill>
          <a:blip r:embed="rId4">
            <a:alphaModFix/>
          </a:blip>
          <a:stretch>
            <a:fillRect/>
          </a:stretch>
        </p:blipFill>
        <p:spPr>
          <a:xfrm>
            <a:off x="2480734" y="474133"/>
            <a:ext cx="6150115" cy="3975467"/>
          </a:xfrm>
          <a:prstGeom prst="rect">
            <a:avLst/>
          </a:prstGeom>
          <a:noFill/>
          <a:ln>
            <a:noFill/>
          </a:ln>
        </p:spPr>
      </p:pic>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Shape 386"/>
          <p:cNvSpPr txBox="1">
            <a:spLocks noGrp="1"/>
          </p:cNvSpPr>
          <p:nvPr>
            <p:ph type="body" idx="1"/>
          </p:nvPr>
        </p:nvSpPr>
        <p:spPr>
          <a:xfrm>
            <a:off x="1141809" y="2857500"/>
            <a:ext cx="6858000" cy="857400"/>
          </a:xfrm>
          <a:prstGeom prst="rect">
            <a:avLst/>
          </a:prstGeom>
        </p:spPr>
        <p:txBody>
          <a:bodyPr lIns="68575" tIns="68575" rIns="68575" bIns="68575" anchor="t" anchorCtr="0">
            <a:noAutofit/>
          </a:bodyPr>
          <a:lstStyle/>
          <a:p>
            <a:pPr lvl="0">
              <a:spcBef>
                <a:spcPts val="0"/>
              </a:spcBef>
              <a:buNone/>
            </a:pPr>
            <a:endParaRPr/>
          </a:p>
        </p:txBody>
      </p:sp>
      <p:pic>
        <p:nvPicPr>
          <p:cNvPr id="387" name="Shape 387"/>
          <p:cNvPicPr preferRelativeResize="0"/>
          <p:nvPr/>
        </p:nvPicPr>
        <p:blipFill>
          <a:blip r:embed="rId3">
            <a:alphaModFix/>
          </a:blip>
          <a:stretch>
            <a:fillRect/>
          </a:stretch>
        </p:blipFill>
        <p:spPr>
          <a:xfrm>
            <a:off x="41950" y="0"/>
            <a:ext cx="9045176" cy="5143500"/>
          </a:xfrm>
          <a:prstGeom prst="rect">
            <a:avLst/>
          </a:prstGeom>
          <a:noFill/>
          <a:ln>
            <a:noFill/>
          </a:ln>
        </p:spPr>
      </p:pic>
      <p:pic>
        <p:nvPicPr>
          <p:cNvPr id="388" name="Shape 388"/>
          <p:cNvPicPr preferRelativeResize="0"/>
          <p:nvPr/>
        </p:nvPicPr>
        <p:blipFill>
          <a:blip r:embed="rId4">
            <a:alphaModFix/>
          </a:blip>
          <a:stretch>
            <a:fillRect/>
          </a:stretch>
        </p:blipFill>
        <p:spPr>
          <a:xfrm>
            <a:off x="1375674" y="1904700"/>
            <a:ext cx="2563275" cy="2676324"/>
          </a:xfrm>
          <a:prstGeom prst="rect">
            <a:avLst/>
          </a:prstGeom>
          <a:noFill/>
          <a:ln>
            <a:noFill/>
          </a:ln>
        </p:spPr>
      </p:pic>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01901" y="3082267"/>
            <a:ext cx="4045200" cy="1345500"/>
          </a:xfrm>
        </p:spPr>
        <p:txBody>
          <a:bodyPr/>
          <a:lstStyle/>
          <a:p>
            <a:r>
              <a:rPr lang="en-US"/>
              <a:t>Self-Defense</a:t>
            </a:r>
          </a:p>
          <a:p>
            <a:r>
              <a:rPr lang="en-US"/>
              <a:t>Healthy Relationships</a:t>
            </a:r>
          </a:p>
          <a:p>
            <a:r>
              <a:rPr lang="en-US"/>
              <a:t>Body Image</a:t>
            </a:r>
          </a:p>
          <a:p>
            <a:r>
              <a:rPr lang="en-US"/>
              <a:t>Mindfulness</a:t>
            </a:r>
          </a:p>
          <a:p>
            <a:r>
              <a:rPr lang="en-US"/>
              <a:t>Empowerment</a:t>
            </a:r>
          </a:p>
        </p:txBody>
      </p:sp>
      <p:pic>
        <p:nvPicPr>
          <p:cNvPr id="9" name="Picture 8"/>
          <p:cNvPicPr>
            <a:picLocks noChangeAspect="1"/>
          </p:cNvPicPr>
          <p:nvPr/>
        </p:nvPicPr>
        <p:blipFill>
          <a:blip r:embed="rId2"/>
          <a:stretch>
            <a:fillRect/>
          </a:stretch>
        </p:blipFill>
        <p:spPr>
          <a:xfrm>
            <a:off x="838199" y="146270"/>
            <a:ext cx="2772605" cy="2450692"/>
          </a:xfrm>
          <a:prstGeom prst="rect">
            <a:avLst/>
          </a:prstGeom>
        </p:spPr>
      </p:pic>
      <p:pic>
        <p:nvPicPr>
          <p:cNvPr id="10" name="Picture 9"/>
          <p:cNvPicPr>
            <a:picLocks noChangeAspect="1"/>
          </p:cNvPicPr>
          <p:nvPr/>
        </p:nvPicPr>
        <p:blipFill rotWithShape="1">
          <a:blip r:embed="rId3"/>
          <a:srcRect l="11307"/>
          <a:stretch/>
        </p:blipFill>
        <p:spPr>
          <a:xfrm>
            <a:off x="4953000" y="146270"/>
            <a:ext cx="3852333" cy="4849552"/>
          </a:xfrm>
          <a:prstGeom prst="rect">
            <a:avLst/>
          </a:prstGeom>
        </p:spPr>
      </p:pic>
    </p:spTree>
    <p:extLst>
      <p:ext uri="{BB962C8B-B14F-4D97-AF65-F5344CB8AC3E}">
        <p14:creationId xmlns:p14="http://schemas.microsoft.com/office/powerpoint/2010/main" val="3882788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45"/>
        <p:cNvGrpSpPr/>
        <p:nvPr/>
      </p:nvGrpSpPr>
      <p:grpSpPr>
        <a:xfrm>
          <a:off x="0" y="0"/>
          <a:ext cx="0" cy="0"/>
          <a:chOff x="0" y="0"/>
          <a:chExt cx="0" cy="0"/>
        </a:xfrm>
      </p:grpSpPr>
      <p:sp>
        <p:nvSpPr>
          <p:cNvPr id="346" name="Shape 346"/>
          <p:cNvSpPr txBox="1">
            <a:spLocks noGrp="1"/>
          </p:cNvSpPr>
          <p:nvPr>
            <p:ph type="title"/>
          </p:nvPr>
        </p:nvSpPr>
        <p:spPr>
          <a:xfrm>
            <a:off x="262466" y="3989917"/>
            <a:ext cx="6858000" cy="2000100"/>
          </a:xfrm>
          <a:prstGeom prst="rect">
            <a:avLst/>
          </a:prstGeom>
        </p:spPr>
        <p:txBody>
          <a:bodyPr lIns="68575" tIns="68575" rIns="68575" bIns="68575" anchor="b" anchorCtr="0">
            <a:noAutofit/>
          </a:bodyPr>
          <a:lstStyle/>
          <a:p>
            <a:pPr lvl="0" algn="l" rtl="0">
              <a:spcBef>
                <a:spcPts val="0"/>
              </a:spcBef>
              <a:buNone/>
            </a:pPr>
            <a:r>
              <a:rPr lang="en" b="1" u="sng"/>
              <a:t>L.E.A.P. Method:</a:t>
            </a:r>
            <a:br>
              <a:rPr lang="en" b="1"/>
            </a:br>
            <a:br>
              <a:rPr lang="en" b="1"/>
            </a:br>
            <a:r>
              <a:rPr lang="en" b="1"/>
              <a:t>Connection.</a:t>
            </a:r>
            <a:br>
              <a:rPr lang="en" b="1"/>
            </a:br>
            <a:br>
              <a:rPr lang="en" b="1"/>
            </a:br>
            <a:r>
              <a:rPr lang="en" b="1"/>
              <a:t>Mindful, compassionate communication.</a:t>
            </a:r>
            <a:br>
              <a:rPr lang="en" b="1"/>
            </a:br>
            <a:br>
              <a:rPr lang="en" b="1"/>
            </a:br>
            <a:r>
              <a:rPr lang="en" b="1"/>
              <a:t>Understanding adolescent brain development</a:t>
            </a:r>
            <a:br>
              <a:rPr lang="en" b="1"/>
            </a:br>
            <a:br>
              <a:rPr lang="en" b="1"/>
            </a:br>
            <a:endParaRPr lang="en" sz="3600"/>
          </a:p>
        </p:txBody>
      </p:sp>
      <p:pic>
        <p:nvPicPr>
          <p:cNvPr id="2" name="Picture 1"/>
          <p:cNvPicPr>
            <a:picLocks noChangeAspect="1"/>
          </p:cNvPicPr>
          <p:nvPr/>
        </p:nvPicPr>
        <p:blipFill rotWithShape="1">
          <a:blip r:embed="rId3"/>
          <a:srcRect l="17833" t="9208" r="22667" b="7625"/>
          <a:stretch/>
        </p:blipFill>
        <p:spPr>
          <a:xfrm>
            <a:off x="6587066" y="605307"/>
            <a:ext cx="1862667" cy="2603560"/>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3"/>
        <p:cNvGrpSpPr/>
        <p:nvPr/>
      </p:nvGrpSpPr>
      <p:grpSpPr>
        <a:xfrm>
          <a:off x="0" y="0"/>
          <a:ext cx="0" cy="0"/>
          <a:chOff x="0" y="0"/>
          <a:chExt cx="0" cy="0"/>
        </a:xfrm>
      </p:grpSpPr>
      <p:cxnSp>
        <p:nvCxnSpPr>
          <p:cNvPr id="215" name="Shape 215"/>
          <p:cNvCxnSpPr/>
          <p:nvPr/>
        </p:nvCxnSpPr>
        <p:spPr>
          <a:xfrm flipH="1">
            <a:off x="6796450" y="1057225"/>
            <a:ext cx="8400" cy="1090800"/>
          </a:xfrm>
          <a:prstGeom prst="straightConnector1">
            <a:avLst/>
          </a:prstGeom>
          <a:noFill/>
          <a:ln w="9525" cap="flat" cmpd="sng">
            <a:solidFill>
              <a:schemeClr val="dk2"/>
            </a:solidFill>
            <a:prstDash val="solid"/>
            <a:round/>
            <a:headEnd type="none" w="lg" len="lg"/>
            <a:tailEnd type="triangle" w="lg" len="lg"/>
          </a:ln>
        </p:spPr>
      </p:cxnSp>
      <p:sp>
        <p:nvSpPr>
          <p:cNvPr id="2" name="TextBox 1"/>
          <p:cNvSpPr txBox="1"/>
          <p:nvPr/>
        </p:nvSpPr>
        <p:spPr>
          <a:xfrm>
            <a:off x="1528176" y="926926"/>
            <a:ext cx="6062596" cy="707886"/>
          </a:xfrm>
          <a:prstGeom prst="rect">
            <a:avLst/>
          </a:prstGeom>
          <a:noFill/>
        </p:spPr>
        <p:txBody>
          <a:bodyPr wrap="square" rtlCol="0">
            <a:spAutoFit/>
          </a:bodyPr>
          <a:lstStyle/>
          <a:p>
            <a:pPr algn="ctr"/>
            <a:r>
              <a:rPr lang="en-US" sz="4000"/>
              <a:t>School Resource Officer</a:t>
            </a:r>
          </a:p>
        </p:txBody>
      </p:sp>
    </p:spTree>
    <p:extLst>
      <p:ext uri="{BB962C8B-B14F-4D97-AF65-F5344CB8AC3E}">
        <p14:creationId xmlns:p14="http://schemas.microsoft.com/office/powerpoint/2010/main" val="2640565430"/>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p:tgtEl>
                                          <p:spTgt spid="2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351"/>
        <p:cNvGrpSpPr/>
        <p:nvPr/>
      </p:nvGrpSpPr>
      <p:grpSpPr>
        <a:xfrm>
          <a:off x="0" y="0"/>
          <a:ext cx="0" cy="0"/>
          <a:chOff x="0" y="0"/>
          <a:chExt cx="0" cy="0"/>
        </a:xfrm>
      </p:grpSpPr>
      <p:pic>
        <p:nvPicPr>
          <p:cNvPr id="353" name="Shape 353"/>
          <p:cNvPicPr preferRelativeResize="0"/>
          <p:nvPr/>
        </p:nvPicPr>
        <p:blipFill>
          <a:blip r:embed="rId3">
            <a:alphaModFix/>
          </a:blip>
          <a:stretch>
            <a:fillRect/>
          </a:stretch>
        </p:blipFill>
        <p:spPr>
          <a:xfrm>
            <a:off x="4622800" y="107191"/>
            <a:ext cx="3857625" cy="4774301"/>
          </a:xfrm>
          <a:prstGeom prst="rect">
            <a:avLst/>
          </a:prstGeom>
          <a:noFill/>
          <a:ln>
            <a:noFill/>
          </a:ln>
        </p:spPr>
      </p:pic>
      <p:sp>
        <p:nvSpPr>
          <p:cNvPr id="3" name="TextBox 2"/>
          <p:cNvSpPr txBox="1"/>
          <p:nvPr/>
        </p:nvSpPr>
        <p:spPr>
          <a:xfrm>
            <a:off x="897467" y="1070467"/>
            <a:ext cx="2904066" cy="2554545"/>
          </a:xfrm>
          <a:prstGeom prst="rect">
            <a:avLst/>
          </a:prstGeom>
          <a:noFill/>
        </p:spPr>
        <p:txBody>
          <a:bodyPr wrap="square" rtlCol="0">
            <a:spAutoFit/>
          </a:bodyPr>
          <a:lstStyle/>
          <a:p>
            <a:r>
              <a:rPr lang="en-US" sz="3200">
                <a:solidFill>
                  <a:schemeClr val="bg1"/>
                </a:solidFill>
              </a:rPr>
              <a:t>Connection with ALL children.</a:t>
            </a:r>
          </a:p>
          <a:p>
            <a:endParaRPr lang="en-US" sz="3200">
              <a:solidFill>
                <a:schemeClr val="bg1"/>
              </a:solidFill>
            </a:endParaRPr>
          </a:p>
          <a:p>
            <a:r>
              <a:rPr lang="en-US" sz="3200">
                <a:solidFill>
                  <a:schemeClr val="bg1"/>
                </a:solidFill>
              </a:rPr>
              <a:t>#</a:t>
            </a:r>
            <a:r>
              <a:rPr lang="en-US" sz="3200" err="1">
                <a:solidFill>
                  <a:schemeClr val="bg1"/>
                </a:solidFill>
              </a:rPr>
              <a:t>cluesnotcuffs</a:t>
            </a:r>
            <a:endParaRPr lang="en-US" sz="3200">
              <a:solidFill>
                <a:schemeClr val="bg1"/>
              </a:solidFill>
            </a:endParaRPr>
          </a:p>
        </p:txBody>
      </p:sp>
    </p:spTree>
  </p:cSld>
  <p:clrMapOvr>
    <a:masterClrMapping/>
  </p:clrMapOvr>
  <p:transition spd="slow">
    <p:cut/>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3"/>
          <a:stretch>
            <a:fillRect/>
          </a:stretch>
        </p:blipFill>
        <p:spPr>
          <a:xfrm rot="5400000">
            <a:off x="4586817" y="700617"/>
            <a:ext cx="4758264" cy="3568698"/>
          </a:xfrm>
          <a:prstGeom prst="rect">
            <a:avLst/>
          </a:prstGeom>
        </p:spPr>
      </p:pic>
      <p:pic>
        <p:nvPicPr>
          <p:cNvPr id="8" name="Picture 7"/>
          <p:cNvPicPr>
            <a:picLocks noChangeAspect="1"/>
          </p:cNvPicPr>
          <p:nvPr/>
        </p:nvPicPr>
        <p:blipFill>
          <a:blip r:embed="rId4"/>
          <a:stretch>
            <a:fillRect/>
          </a:stretch>
        </p:blipFill>
        <p:spPr>
          <a:xfrm>
            <a:off x="248355" y="1388532"/>
            <a:ext cx="4413957" cy="3310468"/>
          </a:xfrm>
          <a:prstGeom prst="rect">
            <a:avLst/>
          </a:prstGeom>
        </p:spPr>
      </p:pic>
      <p:sp>
        <p:nvSpPr>
          <p:cNvPr id="2" name="TextBox 1"/>
          <p:cNvSpPr txBox="1"/>
          <p:nvPr/>
        </p:nvSpPr>
        <p:spPr>
          <a:xfrm>
            <a:off x="338667" y="220133"/>
            <a:ext cx="4461933" cy="707886"/>
          </a:xfrm>
          <a:prstGeom prst="rect">
            <a:avLst/>
          </a:prstGeom>
          <a:noFill/>
        </p:spPr>
        <p:txBody>
          <a:bodyPr wrap="square" rtlCol="0">
            <a:spAutoFit/>
          </a:bodyPr>
          <a:lstStyle/>
          <a:p>
            <a:r>
              <a:rPr lang="en-US" sz="2000"/>
              <a:t>Attendance, Discipline, Students with Special Needs…oh my!</a:t>
            </a:r>
          </a:p>
        </p:txBody>
      </p:sp>
    </p:spTree>
    <p:extLst>
      <p:ext uri="{BB962C8B-B14F-4D97-AF65-F5344CB8AC3E}">
        <p14:creationId xmlns:p14="http://schemas.microsoft.com/office/powerpoint/2010/main" val="16054403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Shape 393"/>
          <p:cNvSpPr txBox="1">
            <a:spLocks noGrp="1"/>
          </p:cNvSpPr>
          <p:nvPr>
            <p:ph type="title"/>
          </p:nvPr>
        </p:nvSpPr>
        <p:spPr>
          <a:xfrm>
            <a:off x="84665" y="131182"/>
            <a:ext cx="3081867" cy="656218"/>
          </a:xfrm>
          <a:prstGeom prst="rect">
            <a:avLst/>
          </a:prstGeom>
        </p:spPr>
        <p:txBody>
          <a:bodyPr lIns="68575" tIns="68575" rIns="68575" bIns="68575" anchor="b" anchorCtr="0">
            <a:noAutofit/>
          </a:bodyPr>
          <a:lstStyle/>
          <a:p>
            <a:pPr lvl="0" algn="l">
              <a:spcBef>
                <a:spcPts val="0"/>
              </a:spcBef>
              <a:buNone/>
            </a:pPr>
            <a:r>
              <a:rPr lang="en" sz="2400" u="sng">
                <a:solidFill>
                  <a:srgbClr val="000000"/>
                </a:solidFill>
                <a:latin typeface="Calibri" panose="020F0502020204030204" pitchFamily="34" charset="0"/>
                <a:ea typeface="Comic Sans MS"/>
                <a:cs typeface="Comic Sans MS"/>
                <a:sym typeface="Comic Sans MS"/>
              </a:rPr>
              <a:t>Parents/Community</a:t>
            </a:r>
          </a:p>
        </p:txBody>
      </p:sp>
      <p:pic>
        <p:nvPicPr>
          <p:cNvPr id="396" name="Shape 396"/>
          <p:cNvPicPr preferRelativeResize="0"/>
          <p:nvPr/>
        </p:nvPicPr>
        <p:blipFill>
          <a:blip r:embed="rId3">
            <a:alphaModFix/>
          </a:blip>
          <a:stretch>
            <a:fillRect/>
          </a:stretch>
        </p:blipFill>
        <p:spPr>
          <a:xfrm>
            <a:off x="4775199" y="2971806"/>
            <a:ext cx="4182533" cy="2069544"/>
          </a:xfrm>
          <a:prstGeom prst="rect">
            <a:avLst/>
          </a:prstGeom>
          <a:noFill/>
          <a:ln>
            <a:noFill/>
          </a:ln>
        </p:spPr>
      </p:pic>
      <p:pic>
        <p:nvPicPr>
          <p:cNvPr id="5" name="Picture 4"/>
          <p:cNvPicPr>
            <a:picLocks noChangeAspect="1"/>
          </p:cNvPicPr>
          <p:nvPr/>
        </p:nvPicPr>
        <p:blipFill>
          <a:blip r:embed="rId4"/>
          <a:stretch>
            <a:fillRect/>
          </a:stretch>
        </p:blipFill>
        <p:spPr>
          <a:xfrm>
            <a:off x="4928950" y="0"/>
            <a:ext cx="3697232" cy="2971806"/>
          </a:xfrm>
          <a:prstGeom prst="rect">
            <a:avLst/>
          </a:prstGeom>
        </p:spPr>
      </p:pic>
      <p:pic>
        <p:nvPicPr>
          <p:cNvPr id="6" name="Picture 5"/>
          <p:cNvPicPr>
            <a:picLocks noChangeAspect="1"/>
          </p:cNvPicPr>
          <p:nvPr/>
        </p:nvPicPr>
        <p:blipFill>
          <a:blip r:embed="rId5"/>
          <a:stretch>
            <a:fillRect/>
          </a:stretch>
        </p:blipFill>
        <p:spPr>
          <a:xfrm>
            <a:off x="134814" y="1268684"/>
            <a:ext cx="5771429" cy="1571429"/>
          </a:xfrm>
          <a:prstGeom prst="rect">
            <a:avLst/>
          </a:prstGeom>
        </p:spPr>
      </p:pic>
      <p:pic>
        <p:nvPicPr>
          <p:cNvPr id="7" name="Picture 6"/>
          <p:cNvPicPr>
            <a:picLocks noChangeAspect="1"/>
          </p:cNvPicPr>
          <p:nvPr/>
        </p:nvPicPr>
        <p:blipFill>
          <a:blip r:embed="rId6"/>
          <a:stretch>
            <a:fillRect/>
          </a:stretch>
        </p:blipFill>
        <p:spPr>
          <a:xfrm>
            <a:off x="127994" y="3148576"/>
            <a:ext cx="5723809" cy="1685714"/>
          </a:xfrm>
          <a:prstGeom prst="rect">
            <a:avLst/>
          </a:prstGeom>
        </p:spPr>
      </p:pic>
      <p:pic>
        <p:nvPicPr>
          <p:cNvPr id="8" name="Picture 7"/>
          <p:cNvPicPr>
            <a:picLocks noChangeAspect="1"/>
          </p:cNvPicPr>
          <p:nvPr/>
        </p:nvPicPr>
        <p:blipFill>
          <a:blip r:embed="rId7"/>
          <a:stretch>
            <a:fillRect/>
          </a:stretch>
        </p:blipFill>
        <p:spPr>
          <a:xfrm>
            <a:off x="8151528" y="2971806"/>
            <a:ext cx="806204" cy="845669"/>
          </a:xfrm>
          <a:prstGeom prst="rect">
            <a:avLst/>
          </a:prstGeom>
        </p:spPr>
      </p:pic>
    </p:spTree>
  </p:cSld>
  <p:clrMapOvr>
    <a:masterClrMapping/>
  </p:clrMapOvr>
  <p:transition spd="slow">
    <p:cut/>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p:txBody>
          <a:bodyPr/>
          <a:lstStyle/>
          <a:p>
            <a:r>
              <a:rPr lang="en-US"/>
              <a:t>“It takes a village to raise a child</a:t>
            </a:r>
          </a:p>
        </p:txBody>
      </p:sp>
      <p:sp>
        <p:nvSpPr>
          <p:cNvPr id="6" name="Subtitle 5"/>
          <p:cNvSpPr>
            <a:spLocks noGrp="1"/>
          </p:cNvSpPr>
          <p:nvPr>
            <p:ph type="subTitle" idx="1"/>
          </p:nvPr>
        </p:nvSpPr>
        <p:spPr/>
        <p:txBody>
          <a:bodyPr/>
          <a:lstStyle/>
          <a:p>
            <a:r>
              <a:rPr lang="en-US" sz="1800"/>
              <a:t>..and a community to keep the parents sane!”</a:t>
            </a:r>
          </a:p>
        </p:txBody>
      </p:sp>
      <p:pic>
        <p:nvPicPr>
          <p:cNvPr id="7" name="Shape 169"/>
          <p:cNvPicPr preferRelativeResize="0"/>
          <p:nvPr/>
        </p:nvPicPr>
        <p:blipFill rotWithShape="1">
          <a:blip r:embed="rId3">
            <a:alphaModFix/>
          </a:blip>
          <a:srcRect/>
          <a:stretch/>
        </p:blipFill>
        <p:spPr>
          <a:xfrm>
            <a:off x="821266" y="1053044"/>
            <a:ext cx="1485899" cy="1485899"/>
          </a:xfrm>
          <a:prstGeom prst="rect">
            <a:avLst/>
          </a:prstGeom>
          <a:noFill/>
          <a:ln>
            <a:noFill/>
          </a:ln>
        </p:spPr>
      </p:pic>
    </p:spTree>
    <p:extLst>
      <p:ext uri="{BB962C8B-B14F-4D97-AF65-F5344CB8AC3E}">
        <p14:creationId xmlns:p14="http://schemas.microsoft.com/office/powerpoint/2010/main" val="2438915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21"/>
        <p:cNvGrpSpPr/>
        <p:nvPr/>
      </p:nvGrpSpPr>
      <p:grpSpPr>
        <a:xfrm>
          <a:off x="0" y="0"/>
          <a:ext cx="0" cy="0"/>
          <a:chOff x="0" y="0"/>
          <a:chExt cx="0" cy="0"/>
        </a:xfrm>
      </p:grpSpPr>
      <p:pic>
        <p:nvPicPr>
          <p:cNvPr id="422" name="Shape 422"/>
          <p:cNvPicPr preferRelativeResize="0"/>
          <p:nvPr/>
        </p:nvPicPr>
        <p:blipFill>
          <a:blip r:embed="rId3">
            <a:alphaModFix/>
          </a:blip>
          <a:stretch>
            <a:fillRect/>
          </a:stretch>
        </p:blipFill>
        <p:spPr>
          <a:xfrm>
            <a:off x="41610" y="33575"/>
            <a:ext cx="9060780" cy="5143500"/>
          </a:xfrm>
          <a:prstGeom prst="rect">
            <a:avLst/>
          </a:prstGeom>
          <a:noFill/>
          <a:ln>
            <a:noFill/>
          </a:ln>
        </p:spPr>
      </p:pic>
      <p:sp>
        <p:nvSpPr>
          <p:cNvPr id="423" name="Shape 423"/>
          <p:cNvSpPr/>
          <p:nvPr/>
        </p:nvSpPr>
        <p:spPr>
          <a:xfrm>
            <a:off x="660400" y="3711333"/>
            <a:ext cx="7823200" cy="558800"/>
          </a:xfrm>
          <a:prstGeom prst="rect">
            <a:avLst/>
          </a:prstGeom>
        </p:spPr>
        <p:txBody>
          <a:bodyPr>
            <a:prstTxWarp prst="textPlain">
              <a:avLst/>
            </a:prstTxWarp>
          </a:bodyPr>
          <a:lstStyle/>
          <a:p>
            <a:pPr lvl="0" algn="ctr"/>
            <a:r>
              <a:rPr b="0" i="0">
                <a:ln w="9525" cap="flat" cmpd="sng">
                  <a:solidFill>
                    <a:schemeClr val="dk2"/>
                  </a:solidFill>
                  <a:prstDash val="solid"/>
                  <a:round/>
                  <a:headEnd type="none" w="med" len="med"/>
                  <a:tailEnd type="none" w="med" len="med"/>
                </a:ln>
                <a:solidFill>
                  <a:schemeClr val="lt2"/>
                </a:solidFill>
                <a:latin typeface="Arial"/>
              </a:rPr>
              <a:t>www.leapprogram.net</a:t>
            </a:r>
          </a:p>
        </p:txBody>
      </p:sp>
      <p:sp>
        <p:nvSpPr>
          <p:cNvPr id="424" name="Shape 424"/>
          <p:cNvSpPr txBox="1"/>
          <p:nvPr/>
        </p:nvSpPr>
        <p:spPr>
          <a:xfrm>
            <a:off x="696425" y="125700"/>
            <a:ext cx="5487600" cy="2055600"/>
          </a:xfrm>
          <a:prstGeom prst="rect">
            <a:avLst/>
          </a:prstGeom>
          <a:noFill/>
          <a:ln>
            <a:noFill/>
          </a:ln>
        </p:spPr>
        <p:txBody>
          <a:bodyPr lIns="91425" tIns="91425" rIns="91425" bIns="91425" anchor="t" anchorCtr="0">
            <a:noAutofit/>
          </a:bodyPr>
          <a:lstStyle/>
          <a:p>
            <a:pPr lvl="0" rtl="0">
              <a:spcBef>
                <a:spcPts val="0"/>
              </a:spcBef>
              <a:buNone/>
            </a:pPr>
            <a:r>
              <a:rPr lang="en" sz="1800" b="1">
                <a:highlight>
                  <a:srgbClr val="FFFFFF"/>
                </a:highlight>
              </a:rPr>
              <a:t>Michelle Palladini</a:t>
            </a:r>
          </a:p>
          <a:p>
            <a:pPr lvl="0" rtl="0">
              <a:spcBef>
                <a:spcPts val="0"/>
              </a:spcBef>
              <a:buNone/>
            </a:pPr>
            <a:r>
              <a:rPr lang="en" sz="1800" b="1">
                <a:highlight>
                  <a:srgbClr val="FFFFFF"/>
                </a:highlight>
                <a:hlinkClick r:id="rId4"/>
              </a:rPr>
              <a:t>mpalladini@norfolk.ma.us</a:t>
            </a:r>
            <a:r>
              <a:rPr lang="en" sz="1800" b="1">
                <a:highlight>
                  <a:srgbClr val="FFFFFF"/>
                </a:highlight>
              </a:rPr>
              <a:t> </a:t>
            </a:r>
          </a:p>
          <a:p>
            <a:pPr lvl="0" rtl="0">
              <a:spcBef>
                <a:spcPts val="0"/>
              </a:spcBef>
              <a:buNone/>
            </a:pPr>
            <a:r>
              <a:rPr lang="en" sz="1800" b="1" u="sng">
                <a:solidFill>
                  <a:schemeClr val="hlink"/>
                </a:solidFill>
                <a:highlight>
                  <a:srgbClr val="FFFFFF"/>
                </a:highlight>
                <a:hlinkClick r:id="rId5"/>
              </a:rPr>
              <a:t>info@leapprogram.net</a:t>
            </a:r>
          </a:p>
          <a:p>
            <a:pPr lvl="0" rtl="0">
              <a:spcBef>
                <a:spcPts val="0"/>
              </a:spcBef>
              <a:buNone/>
            </a:pPr>
            <a:r>
              <a:rPr lang="en" sz="1800" b="1">
                <a:highlight>
                  <a:srgbClr val="FFFFFF"/>
                </a:highlight>
              </a:rPr>
              <a:t>508-509-0285 (Cell)</a:t>
            </a:r>
          </a:p>
          <a:p>
            <a:pPr lvl="0" rtl="0">
              <a:spcBef>
                <a:spcPts val="0"/>
              </a:spcBef>
              <a:buNone/>
            </a:pPr>
            <a:endParaRPr lang="en" sz="1800" b="1">
              <a:highlight>
                <a:srgbClr val="FFFFFF"/>
              </a:highlight>
            </a:endParaRPr>
          </a:p>
          <a:p>
            <a:pPr lvl="0" rtl="0">
              <a:spcBef>
                <a:spcPts val="0"/>
              </a:spcBef>
              <a:buNone/>
            </a:pPr>
            <a:r>
              <a:rPr lang="en" sz="1800" b="1">
                <a:highlight>
                  <a:srgbClr val="FFFFFF"/>
                </a:highlight>
              </a:rPr>
              <a:t>Facebook: Michelle Palladini &amp; LEAP PROGRAM</a:t>
            </a:r>
          </a:p>
          <a:p>
            <a:pPr lvl="0" rtl="0">
              <a:spcBef>
                <a:spcPts val="0"/>
              </a:spcBef>
              <a:buNone/>
            </a:pPr>
            <a:r>
              <a:rPr lang="en" sz="1800" b="1">
                <a:highlight>
                  <a:srgbClr val="FFFFFF"/>
                </a:highlight>
              </a:rPr>
              <a:t>Twitter: @leapprograms</a:t>
            </a:r>
          </a:p>
          <a:p>
            <a:pPr lvl="0">
              <a:spcBef>
                <a:spcPts val="0"/>
              </a:spcBef>
              <a:buNone/>
            </a:pPr>
            <a:endParaRPr>
              <a:highlight>
                <a:srgbClr val="FFFFFF"/>
              </a:highlight>
            </a:endParaRPr>
          </a:p>
        </p:txBody>
      </p:sp>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23"/>
                                        </p:tgtEl>
                                        <p:attrNameLst>
                                          <p:attrName>style.visibility</p:attrName>
                                        </p:attrNameLst>
                                      </p:cBhvr>
                                      <p:to>
                                        <p:strVal val="visible"/>
                                      </p:to>
                                    </p:set>
                                    <p:anim calcmode="lin" valueType="num">
                                      <p:cBhvr additive="base">
                                        <p:cTn id="7" dur="2400"/>
                                        <p:tgtEl>
                                          <p:spTgt spid="4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3"/>
        <p:cNvGrpSpPr/>
        <p:nvPr/>
      </p:nvGrpSpPr>
      <p:grpSpPr>
        <a:xfrm>
          <a:off x="0" y="0"/>
          <a:ext cx="0" cy="0"/>
          <a:chOff x="0" y="0"/>
          <a:chExt cx="0" cy="0"/>
        </a:xfrm>
      </p:grpSpPr>
      <p:cxnSp>
        <p:nvCxnSpPr>
          <p:cNvPr id="215" name="Shape 215"/>
          <p:cNvCxnSpPr/>
          <p:nvPr/>
        </p:nvCxnSpPr>
        <p:spPr>
          <a:xfrm flipH="1">
            <a:off x="6827765" y="441847"/>
            <a:ext cx="8400" cy="1090800"/>
          </a:xfrm>
          <a:prstGeom prst="straightConnector1">
            <a:avLst/>
          </a:prstGeom>
          <a:noFill/>
          <a:ln w="9525" cap="flat" cmpd="sng">
            <a:solidFill>
              <a:schemeClr val="dk2"/>
            </a:solidFill>
            <a:prstDash val="solid"/>
            <a:round/>
            <a:headEnd type="none" w="lg" len="lg"/>
            <a:tailEnd type="triangle" w="lg" len="lg"/>
          </a:ln>
        </p:spPr>
      </p:cxnSp>
      <p:sp>
        <p:nvSpPr>
          <p:cNvPr id="3" name="Title 2"/>
          <p:cNvSpPr>
            <a:spLocks noGrp="1"/>
          </p:cNvSpPr>
          <p:nvPr>
            <p:ph type="title"/>
          </p:nvPr>
        </p:nvSpPr>
        <p:spPr>
          <a:xfrm>
            <a:off x="341700" y="1205825"/>
            <a:ext cx="4045200" cy="1509600"/>
          </a:xfrm>
        </p:spPr>
        <p:txBody>
          <a:bodyPr/>
          <a:lstStyle/>
          <a:p>
            <a:r>
              <a:rPr lang="en-US"/>
              <a:t>SRO</a:t>
            </a:r>
          </a:p>
        </p:txBody>
      </p:sp>
      <p:sp>
        <p:nvSpPr>
          <p:cNvPr id="5" name="Text Placeholder 4"/>
          <p:cNvSpPr>
            <a:spLocks noGrp="1"/>
          </p:cNvSpPr>
          <p:nvPr>
            <p:ph type="body" idx="2"/>
          </p:nvPr>
        </p:nvSpPr>
        <p:spPr>
          <a:xfrm>
            <a:off x="4917665" y="1205825"/>
            <a:ext cx="3837000" cy="3695100"/>
          </a:xfrm>
        </p:spPr>
        <p:txBody>
          <a:bodyPr/>
          <a:lstStyle/>
          <a:p>
            <a:r>
              <a:rPr lang="en-US" i="1"/>
              <a:t>How can we prepare children for the future?</a:t>
            </a:r>
          </a:p>
          <a:p>
            <a:pPr marL="342900" indent="-342900">
              <a:buAutoNum type="arabicPeriod"/>
            </a:pPr>
            <a:r>
              <a:rPr lang="en-US"/>
              <a:t>What does that future look like?</a:t>
            </a:r>
          </a:p>
          <a:p>
            <a:pPr marL="342900" indent="-342900">
              <a:buAutoNum type="arabicPeriod"/>
            </a:pPr>
            <a:r>
              <a:rPr lang="en-US"/>
              <a:t>What do children need to know to navigate that future?</a:t>
            </a:r>
          </a:p>
          <a:p>
            <a:pPr marL="342900" indent="-342900">
              <a:buAutoNum type="arabicPeriod"/>
            </a:pPr>
            <a:endParaRPr lang="en-US"/>
          </a:p>
        </p:txBody>
      </p:sp>
      <p:pic>
        <p:nvPicPr>
          <p:cNvPr id="2" name="Picture 1"/>
          <p:cNvPicPr>
            <a:picLocks noChangeAspect="1"/>
          </p:cNvPicPr>
          <p:nvPr/>
        </p:nvPicPr>
        <p:blipFill>
          <a:blip r:embed="rId3"/>
          <a:stretch>
            <a:fillRect/>
          </a:stretch>
        </p:blipFill>
        <p:spPr>
          <a:xfrm>
            <a:off x="265500" y="1449864"/>
            <a:ext cx="1405682" cy="1405682"/>
          </a:xfrm>
          <a:prstGeom prst="rect">
            <a:avLst/>
          </a:prstGeom>
        </p:spPr>
      </p:pic>
      <p:sp>
        <p:nvSpPr>
          <p:cNvPr id="9" name="Subtitle 8"/>
          <p:cNvSpPr>
            <a:spLocks noGrp="1"/>
          </p:cNvSpPr>
          <p:nvPr>
            <p:ph type="subTitle" idx="1"/>
          </p:nvPr>
        </p:nvSpPr>
        <p:spPr>
          <a:xfrm>
            <a:off x="341700" y="2972528"/>
            <a:ext cx="4045200" cy="1345500"/>
          </a:xfrm>
        </p:spPr>
        <p:txBody>
          <a:bodyPr/>
          <a:lstStyle/>
          <a:p>
            <a:r>
              <a:rPr lang="en-US">
                <a:solidFill>
                  <a:schemeClr val="tx1"/>
                </a:solidFill>
              </a:rPr>
              <a:t>Goals</a:t>
            </a:r>
            <a:endParaRPr lang="en-US"/>
          </a:p>
        </p:txBody>
      </p:sp>
      <p:sp>
        <p:nvSpPr>
          <p:cNvPr id="13" name="Subtitle 6"/>
          <p:cNvSpPr txBox="1">
            <a:spLocks/>
          </p:cNvSpPr>
          <p:nvPr/>
        </p:nvSpPr>
        <p:spPr>
          <a:xfrm>
            <a:off x="236650" y="3344734"/>
            <a:ext cx="4045200" cy="13455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1pPr>
            <a:lvl2pPr marR="0" lvl="1"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2pPr>
            <a:lvl3pPr marR="0" lvl="2"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3pPr>
            <a:lvl4pPr marR="0" lvl="3"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4pPr>
            <a:lvl5pPr marR="0" lvl="4"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5pPr>
            <a:lvl6pPr marR="0" lvl="5"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6pPr>
            <a:lvl7pPr marR="0" lvl="6"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7pPr>
            <a:lvl8pPr marR="0" lvl="7"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8pPr>
            <a:lvl9pPr marR="0" lvl="8"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9pPr>
          </a:lstStyle>
          <a:p>
            <a:r>
              <a:rPr lang="en-US">
                <a:solidFill>
                  <a:schemeClr val="tx1"/>
                </a:solidFill>
              </a:rPr>
              <a:t>Standards (MOU or SOP)</a:t>
            </a:r>
          </a:p>
        </p:txBody>
      </p:sp>
      <p:sp>
        <p:nvSpPr>
          <p:cNvPr id="14" name="Subtitle 6"/>
          <p:cNvSpPr txBox="1">
            <a:spLocks/>
          </p:cNvSpPr>
          <p:nvPr/>
        </p:nvSpPr>
        <p:spPr>
          <a:xfrm>
            <a:off x="289175" y="3716940"/>
            <a:ext cx="4045200" cy="1345500"/>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1pPr>
            <a:lvl2pPr marR="0" lvl="1"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2pPr>
            <a:lvl3pPr marR="0" lvl="2"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3pPr>
            <a:lvl4pPr marR="0" lvl="3"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4pPr>
            <a:lvl5pPr marR="0" lvl="4"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5pPr>
            <a:lvl6pPr marR="0" lvl="5"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6pPr>
            <a:lvl7pPr marR="0" lvl="6"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7pPr>
            <a:lvl8pPr marR="0" lvl="7"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8pPr>
            <a:lvl9pPr marR="0" lvl="8" algn="ctr" rtl="0">
              <a:lnSpc>
                <a:spcPct val="100000"/>
              </a:lnSpc>
              <a:spcBef>
                <a:spcPts val="0"/>
              </a:spcBef>
              <a:spcAft>
                <a:spcPts val="0"/>
              </a:spcAft>
              <a:buClr>
                <a:schemeClr val="accent3"/>
              </a:buClr>
              <a:buSzPct val="100000"/>
              <a:buFont typeface="Proxima Nova"/>
              <a:buNone/>
              <a:defRPr sz="2100" b="0" i="0" u="none" strike="noStrike" cap="none">
                <a:solidFill>
                  <a:schemeClr val="accent3"/>
                </a:solidFill>
                <a:latin typeface="Proxima Nova"/>
                <a:ea typeface="Proxima Nova"/>
                <a:cs typeface="Proxima Nova"/>
                <a:sym typeface="Proxima Nova"/>
              </a:defRPr>
            </a:lvl9pPr>
          </a:lstStyle>
          <a:p>
            <a:r>
              <a:rPr lang="en-US">
                <a:solidFill>
                  <a:schemeClr val="tx1"/>
                </a:solidFill>
              </a:rPr>
              <a:t>Personal Mission</a:t>
            </a:r>
          </a:p>
        </p:txBody>
      </p:sp>
    </p:spTree>
    <p:extLst>
      <p:ext uri="{BB962C8B-B14F-4D97-AF65-F5344CB8AC3E}">
        <p14:creationId xmlns:p14="http://schemas.microsoft.com/office/powerpoint/2010/main" val="2070710967"/>
      </p:ext>
    </p:extLst>
  </p:cSld>
  <p:clrMapOvr>
    <a:masterClrMapping/>
  </p:clrMapOvr>
  <p:transition spd="slow">
    <p:cut/>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13"/>
        <p:cNvGrpSpPr/>
        <p:nvPr/>
      </p:nvGrpSpPr>
      <p:grpSpPr>
        <a:xfrm>
          <a:off x="0" y="0"/>
          <a:ext cx="0" cy="0"/>
          <a:chOff x="0" y="0"/>
          <a:chExt cx="0" cy="0"/>
        </a:xfrm>
      </p:grpSpPr>
      <p:cxnSp>
        <p:nvCxnSpPr>
          <p:cNvPr id="215" name="Shape 215"/>
          <p:cNvCxnSpPr/>
          <p:nvPr/>
        </p:nvCxnSpPr>
        <p:spPr>
          <a:xfrm flipH="1">
            <a:off x="6796450" y="1057225"/>
            <a:ext cx="8400" cy="1090800"/>
          </a:xfrm>
          <a:prstGeom prst="straightConnector1">
            <a:avLst/>
          </a:prstGeom>
          <a:noFill/>
          <a:ln w="9525" cap="flat" cmpd="sng">
            <a:solidFill>
              <a:schemeClr val="dk2"/>
            </a:solidFill>
            <a:prstDash val="solid"/>
            <a:round/>
            <a:headEnd type="none" w="lg" len="lg"/>
            <a:tailEnd type="triangle" w="lg" len="lg"/>
          </a:ln>
        </p:spPr>
      </p:cxnSp>
      <p:sp>
        <p:nvSpPr>
          <p:cNvPr id="2" name="TextBox 1"/>
          <p:cNvSpPr txBox="1"/>
          <p:nvPr/>
        </p:nvSpPr>
        <p:spPr>
          <a:xfrm>
            <a:off x="382159" y="412270"/>
            <a:ext cx="3783441" cy="584775"/>
          </a:xfrm>
          <a:prstGeom prst="rect">
            <a:avLst/>
          </a:prstGeom>
          <a:noFill/>
        </p:spPr>
        <p:txBody>
          <a:bodyPr wrap="square" rtlCol="0">
            <a:spAutoFit/>
          </a:bodyPr>
          <a:lstStyle/>
          <a:p>
            <a:r>
              <a:rPr lang="en-US" sz="3200">
                <a:solidFill>
                  <a:schemeClr val="bg1"/>
                </a:solidFill>
              </a:rPr>
              <a:t>Why L.E.A.P.?</a:t>
            </a:r>
          </a:p>
        </p:txBody>
      </p:sp>
      <p:pic>
        <p:nvPicPr>
          <p:cNvPr id="6" name="Picture 5"/>
          <p:cNvPicPr>
            <a:picLocks noChangeAspect="1"/>
          </p:cNvPicPr>
          <p:nvPr/>
        </p:nvPicPr>
        <p:blipFill>
          <a:blip r:embed="rId3"/>
          <a:stretch>
            <a:fillRect/>
          </a:stretch>
        </p:blipFill>
        <p:spPr>
          <a:xfrm>
            <a:off x="685800" y="1234017"/>
            <a:ext cx="3325283" cy="3325283"/>
          </a:xfrm>
          <a:prstGeom prst="rect">
            <a:avLst/>
          </a:prstGeom>
        </p:spPr>
      </p:pic>
      <p:pic>
        <p:nvPicPr>
          <p:cNvPr id="7" name="Picture 6"/>
          <p:cNvPicPr>
            <a:picLocks noChangeAspect="1"/>
          </p:cNvPicPr>
          <p:nvPr/>
        </p:nvPicPr>
        <p:blipFill>
          <a:blip r:embed="rId4"/>
          <a:stretch>
            <a:fillRect/>
          </a:stretch>
        </p:blipFill>
        <p:spPr>
          <a:xfrm>
            <a:off x="5042146" y="1057225"/>
            <a:ext cx="3525407" cy="3525407"/>
          </a:xfrm>
          <a:prstGeom prst="rect">
            <a:avLst/>
          </a:prstGeom>
        </p:spPr>
      </p:pic>
    </p:spTree>
    <p:extLst>
      <p:ext uri="{BB962C8B-B14F-4D97-AF65-F5344CB8AC3E}">
        <p14:creationId xmlns:p14="http://schemas.microsoft.com/office/powerpoint/2010/main" val="3142460557"/>
      </p:ext>
    </p:extLst>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215"/>
                                        </p:tgtEl>
                                        <p:attrNameLst>
                                          <p:attrName>style.visibility</p:attrName>
                                        </p:attrNameLst>
                                      </p:cBhvr>
                                      <p:to>
                                        <p:strVal val="visible"/>
                                      </p:to>
                                    </p:set>
                                    <p:anim calcmode="lin" valueType="num">
                                      <p:cBhvr additive="base">
                                        <p:cTn id="7" dur="1000"/>
                                        <p:tgtEl>
                                          <p:spTgt spid="21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C243C"/>
        </a:solidFill>
        <a:effectLst/>
      </p:bgPr>
    </p:bg>
    <p:spTree>
      <p:nvGrpSpPr>
        <p:cNvPr id="1" name="Shape 295"/>
        <p:cNvGrpSpPr/>
        <p:nvPr/>
      </p:nvGrpSpPr>
      <p:grpSpPr>
        <a:xfrm>
          <a:off x="0" y="0"/>
          <a:ext cx="0" cy="0"/>
          <a:chOff x="0" y="0"/>
          <a:chExt cx="0" cy="0"/>
        </a:xfrm>
      </p:grpSpPr>
      <p:sp>
        <p:nvSpPr>
          <p:cNvPr id="298" name="Shape 298"/>
          <p:cNvSpPr txBox="1"/>
          <p:nvPr/>
        </p:nvSpPr>
        <p:spPr>
          <a:xfrm>
            <a:off x="959850" y="3345650"/>
            <a:ext cx="6620100" cy="726000"/>
          </a:xfrm>
          <a:prstGeom prst="rect">
            <a:avLst/>
          </a:prstGeom>
          <a:noFill/>
          <a:ln>
            <a:noFill/>
          </a:ln>
        </p:spPr>
        <p:txBody>
          <a:bodyPr lIns="91425" tIns="91425" rIns="91425" bIns="91425" anchor="t" anchorCtr="0">
            <a:noAutofit/>
          </a:bodyPr>
          <a:lstStyle/>
          <a:p>
            <a:pPr lvl="0">
              <a:spcBef>
                <a:spcPts val="0"/>
              </a:spcBef>
              <a:buNone/>
            </a:pPr>
            <a:endParaRPr sz="3900">
              <a:solidFill>
                <a:srgbClr val="FFFFFF"/>
              </a:solidFill>
              <a:latin typeface="Calibri"/>
              <a:ea typeface="Calibri"/>
              <a:cs typeface="Calibri"/>
              <a:sym typeface="Calibri"/>
            </a:endParaRPr>
          </a:p>
        </p:txBody>
      </p:sp>
      <p:sp>
        <p:nvSpPr>
          <p:cNvPr id="300" name="Shape 300"/>
          <p:cNvSpPr txBox="1"/>
          <p:nvPr/>
        </p:nvSpPr>
        <p:spPr>
          <a:xfrm>
            <a:off x="612209" y="176391"/>
            <a:ext cx="8223000" cy="843600"/>
          </a:xfrm>
          <a:prstGeom prst="rect">
            <a:avLst/>
          </a:prstGeom>
          <a:noFill/>
          <a:ln>
            <a:noFill/>
          </a:ln>
        </p:spPr>
        <p:txBody>
          <a:bodyPr lIns="91425" tIns="91425" rIns="91425" bIns="91425" anchor="t" anchorCtr="0">
            <a:noAutofit/>
          </a:bodyPr>
          <a:lstStyle/>
          <a:p>
            <a:pPr lvl="0" algn="ctr" rtl="0">
              <a:spcBef>
                <a:spcPts val="0"/>
              </a:spcBef>
              <a:buNone/>
            </a:pPr>
            <a:r>
              <a:rPr lang="en" sz="2800" i="1">
                <a:solidFill>
                  <a:srgbClr val="FFFFFF"/>
                </a:solidFill>
                <a:latin typeface="Calibri"/>
                <a:ea typeface="Calibri"/>
                <a:cs typeface="Calibri"/>
                <a:sym typeface="Calibri"/>
              </a:rPr>
              <a:t>Risky behaviors are reduced when integrated methods are utilized to develop these skills.</a:t>
            </a:r>
          </a:p>
          <a:p>
            <a:pPr lvl="0" algn="ctr">
              <a:spcBef>
                <a:spcPts val="0"/>
              </a:spcBef>
              <a:buNone/>
            </a:pPr>
            <a:endParaRPr>
              <a:solidFill>
                <a:srgbClr val="FFFFFF"/>
              </a:solidFill>
              <a:latin typeface="Calibri"/>
              <a:ea typeface="Calibri"/>
              <a:cs typeface="Calibri"/>
              <a:sym typeface="Calibri"/>
            </a:endParaRPr>
          </a:p>
        </p:txBody>
      </p:sp>
      <p:graphicFrame>
        <p:nvGraphicFramePr>
          <p:cNvPr id="4" name="Diagram 3"/>
          <p:cNvGraphicFramePr/>
          <p:nvPr>
            <p:extLst>
              <p:ext uri="{D42A27DB-BD31-4B8C-83A1-F6EECF244321}">
                <p14:modId xmlns:p14="http://schemas.microsoft.com/office/powerpoint/2010/main" val="2129818402"/>
              </p:ext>
            </p:extLst>
          </p:nvPr>
        </p:nvGraphicFramePr>
        <p:xfrm>
          <a:off x="2649375" y="1659466"/>
          <a:ext cx="4148667" cy="26754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spd="slow">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300"/>
                                        </p:tgtEl>
                                        <p:attrNameLst>
                                          <p:attrName>style.visibility</p:attrName>
                                        </p:attrNameLst>
                                      </p:cBhvr>
                                      <p:to>
                                        <p:strVal val="visible"/>
                                      </p:to>
                                    </p:set>
                                    <p:anim calcmode="lin" valueType="num">
                                      <p:cBhvr additive="base">
                                        <p:cTn id="7" dur="1000"/>
                                        <p:tgtEl>
                                          <p:spTgt spid="300"/>
                                        </p:tgtEl>
                                        <p:attrNameLst>
                                          <p:attrName>ppt_w</p:attrName>
                                        </p:attrNameLst>
                                      </p:cBhvr>
                                      <p:tavLst>
                                        <p:tav tm="0">
                                          <p:val>
                                            <p:strVal val="0"/>
                                          </p:val>
                                        </p:tav>
                                        <p:tav tm="100000">
                                          <p:val>
                                            <p:strVal val="#ppt_w"/>
                                          </p:val>
                                        </p:tav>
                                      </p:tavLst>
                                    </p:anim>
                                    <p:anim calcmode="lin" valueType="num">
                                      <p:cBhvr additive="base">
                                        <p:cTn id="8" dur="1000"/>
                                        <p:tgtEl>
                                          <p:spTgt spid="300"/>
                                        </p:tgtEl>
                                        <p:attrNameLst>
                                          <p:attrName>ppt_h</p:attrName>
                                        </p:attrNameLst>
                                      </p:cBhvr>
                                      <p:tavLst>
                                        <p:tav tm="0">
                                          <p:val>
                                            <p:str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sp>
        <p:nvSpPr>
          <p:cNvPr id="229" name="Shape 229"/>
          <p:cNvSpPr txBox="1">
            <a:spLocks noGrp="1"/>
          </p:cNvSpPr>
          <p:nvPr>
            <p:ph type="title"/>
          </p:nvPr>
        </p:nvSpPr>
        <p:spPr>
          <a:xfrm>
            <a:off x="1144600" y="1503800"/>
            <a:ext cx="6858000" cy="1313400"/>
          </a:xfrm>
          <a:prstGeom prst="rect">
            <a:avLst/>
          </a:prstGeom>
        </p:spPr>
        <p:txBody>
          <a:bodyPr lIns="68575" tIns="68575" rIns="68575" bIns="68575" anchor="b" anchorCtr="0">
            <a:noAutofit/>
          </a:bodyPr>
          <a:lstStyle/>
          <a:p>
            <a:pPr lvl="0"/>
            <a:br>
              <a:rPr lang="en-US">
                <a:solidFill>
                  <a:schemeClr val="tx1"/>
                </a:solidFill>
              </a:rPr>
            </a:br>
            <a:br>
              <a:rPr lang="en-US">
                <a:solidFill>
                  <a:schemeClr val="tx1"/>
                </a:solidFill>
              </a:rPr>
            </a:br>
            <a:r>
              <a:rPr lang="en-US">
                <a:solidFill>
                  <a:schemeClr val="tx1"/>
                </a:solidFill>
              </a:rPr>
              <a:t>“Luck is what happens when preparation meets opportunity.”</a:t>
            </a:r>
            <a:endParaRPr lang="en">
              <a:solidFill>
                <a:schemeClr val="tx1"/>
              </a:solidFill>
            </a:endParaRP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143583" y="3564548"/>
            <a:ext cx="7132200" cy="925200"/>
          </a:xfrm>
          <a:solidFill>
            <a:srgbClr val="002060"/>
          </a:solidFill>
        </p:spPr>
        <p:txBody>
          <a:bodyPr/>
          <a:lstStyle/>
          <a:p>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r>
              <a:rPr lang="en-US" sz="2400" i="1">
                <a:solidFill>
                  <a:schemeClr val="bg1"/>
                </a:solidFill>
              </a:rPr>
              <a:t>“</a:t>
            </a: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sz="2400" i="1">
                <a:solidFill>
                  <a:schemeClr val="bg1"/>
                </a:solidFill>
              </a:rPr>
            </a:br>
            <a:br>
              <a:rPr lang="en-US" i="1">
                <a:solidFill>
                  <a:schemeClr val="bg1"/>
                </a:solidFill>
              </a:rPr>
            </a:br>
            <a:br>
              <a:rPr lang="en-US" i="1">
                <a:solidFill>
                  <a:schemeClr val="bg1"/>
                </a:solidFill>
              </a:rPr>
            </a:br>
            <a:br>
              <a:rPr lang="en-US" sz="2400">
                <a:solidFill>
                  <a:schemeClr val="bg1"/>
                </a:solidFill>
              </a:rPr>
            </a:br>
            <a:br>
              <a:rPr lang="en-US" sz="2400">
                <a:solidFill>
                  <a:schemeClr val="bg1"/>
                </a:solidFill>
              </a:rPr>
            </a:br>
            <a:br>
              <a:rPr lang="en-US" sz="2400">
                <a:solidFill>
                  <a:schemeClr val="bg1"/>
                </a:solidFill>
              </a:rPr>
            </a:br>
            <a:br>
              <a:rPr lang="en-US" sz="2400">
                <a:solidFill>
                  <a:schemeClr val="bg1"/>
                </a:solidFill>
              </a:rPr>
            </a:br>
            <a:endParaRPr lang="en-US" sz="2400">
              <a:solidFill>
                <a:schemeClr val="bg1"/>
              </a:solidFill>
            </a:endParaRPr>
          </a:p>
          <a:p>
            <a:pPr algn="ctr"/>
            <a:r>
              <a:rPr lang="en-US" sz="2800">
                <a:solidFill>
                  <a:schemeClr val="bg1"/>
                </a:solidFill>
              </a:rPr>
              <a:t>Governor Deval Patrick, Jan. 16, 2014</a:t>
            </a:r>
            <a:r>
              <a:rPr lang="en-US">
                <a:solidFill>
                  <a:schemeClr val="bg1"/>
                </a:solidFill>
              </a:rPr>
              <a:t> </a:t>
            </a:r>
            <a:br>
              <a:rPr lang="en-US">
                <a:solidFill>
                  <a:schemeClr val="bg1"/>
                </a:solidFill>
              </a:rPr>
            </a:br>
            <a:endParaRPr lang="en-US">
              <a:solidFill>
                <a:schemeClr val="bg1"/>
              </a:solidFill>
            </a:endParaRPr>
          </a:p>
        </p:txBody>
      </p:sp>
      <p:sp>
        <p:nvSpPr>
          <p:cNvPr id="5" name="Text Placeholder 4"/>
          <p:cNvSpPr>
            <a:spLocks noGrp="1"/>
          </p:cNvSpPr>
          <p:nvPr>
            <p:ph type="body" idx="1"/>
          </p:nvPr>
        </p:nvSpPr>
        <p:spPr>
          <a:xfrm>
            <a:off x="545123" y="1095375"/>
            <a:ext cx="8189186" cy="3095700"/>
          </a:xfrm>
          <a:solidFill>
            <a:srgbClr val="002060"/>
          </a:solidFill>
        </p:spPr>
        <p:txBody>
          <a:bodyPr/>
          <a:lstStyle/>
          <a:p>
            <a:pPr marL="101600" indent="0">
              <a:buNone/>
            </a:pPr>
            <a:r>
              <a:rPr lang="en-US" sz="3200" i="1">
                <a:solidFill>
                  <a:schemeClr val="bg1"/>
                </a:solidFill>
              </a:rPr>
              <a:t>“No child will be able to succeed academically if they don’t first feel safe in school. No teacher will be able to teach at their best if they aren’t confident there’s a plan in place to ensure their school is well prepared for an emergency”</a:t>
            </a:r>
          </a:p>
          <a:p>
            <a:pPr marL="101600" indent="0">
              <a:buNone/>
            </a:pPr>
            <a:r>
              <a:rPr lang="en-US" sz="3200" i="1">
                <a:solidFill>
                  <a:schemeClr val="bg1"/>
                </a:solidFill>
              </a:rPr>
              <a:t>Governor Duval Patrick, January, 2014</a:t>
            </a:r>
          </a:p>
        </p:txBody>
      </p:sp>
    </p:spTree>
    <p:extLst>
      <p:ext uri="{BB962C8B-B14F-4D97-AF65-F5344CB8AC3E}">
        <p14:creationId xmlns:p14="http://schemas.microsoft.com/office/powerpoint/2010/main" val="77192683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245696" y="2470639"/>
            <a:ext cx="8598009" cy="2000250"/>
          </a:xfrm>
          <a:solidFill>
            <a:srgbClr val="002060"/>
          </a:solidFill>
        </p:spPr>
        <p:txBody>
          <a:bodyPr/>
          <a:lstStyle/>
          <a:p>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tx1"/>
                </a:solidFill>
              </a:rPr>
            </a:br>
            <a:br>
              <a:rPr lang="en-US" sz="2000">
                <a:solidFill>
                  <a:schemeClr val="bg1"/>
                </a:solidFill>
              </a:rPr>
            </a:br>
            <a:br>
              <a:rPr lang="en-US" sz="2000">
                <a:solidFill>
                  <a:schemeClr val="bg1"/>
                </a:solidFill>
              </a:rPr>
            </a:br>
            <a:br>
              <a:rPr lang="en-US" sz="2000">
                <a:solidFill>
                  <a:schemeClr val="bg1"/>
                </a:solidFill>
              </a:rPr>
            </a:br>
            <a:r>
              <a:rPr lang="en-US" sz="2400">
                <a:solidFill>
                  <a:schemeClr val="bg1"/>
                </a:solidFill>
              </a:rPr>
              <a:t>At the secondary  level, every school in the Commonwealth should have a School Resource Officer (SRO) who is appointed jointly by he </a:t>
            </a:r>
            <a:br>
              <a:rPr lang="en-US" sz="2400">
                <a:solidFill>
                  <a:schemeClr val="bg1"/>
                </a:solidFill>
              </a:rPr>
            </a:br>
            <a:r>
              <a:rPr lang="en-US" sz="2400">
                <a:solidFill>
                  <a:schemeClr val="bg1"/>
                </a:solidFill>
              </a:rPr>
              <a:t>Superintendent and Police Chief</a:t>
            </a:r>
            <a:br>
              <a:rPr lang="en-US" sz="2400">
                <a:solidFill>
                  <a:schemeClr val="bg1"/>
                </a:solidFill>
              </a:rPr>
            </a:br>
            <a:br>
              <a:rPr lang="en-US" sz="2400">
                <a:solidFill>
                  <a:schemeClr val="bg1"/>
                </a:solidFill>
              </a:rPr>
            </a:br>
            <a:r>
              <a:rPr lang="en-US" sz="2400">
                <a:solidFill>
                  <a:schemeClr val="bg1"/>
                </a:solidFill>
              </a:rPr>
              <a:t>At the elementary level, all schools should have an appropriate program that provides both police presence and public safety education</a:t>
            </a:r>
            <a:br>
              <a:rPr lang="en-US" sz="2000">
                <a:solidFill>
                  <a:schemeClr val="bg1"/>
                </a:solidFill>
              </a:rPr>
            </a:br>
            <a:br>
              <a:rPr lang="en-US" sz="2000">
                <a:solidFill>
                  <a:schemeClr val="bg1"/>
                </a:solidFill>
              </a:rPr>
            </a:br>
            <a:r>
              <a:rPr lang="en-US" sz="2000" i="1">
                <a:solidFill>
                  <a:schemeClr val="bg1"/>
                </a:solidFill>
              </a:rPr>
              <a:t>Recommendation made by the 2014 </a:t>
            </a:r>
            <a:br>
              <a:rPr lang="en-US" sz="2000" i="1">
                <a:solidFill>
                  <a:schemeClr val="bg1"/>
                </a:solidFill>
              </a:rPr>
            </a:br>
            <a:r>
              <a:rPr lang="en-US" sz="2000" i="1">
                <a:solidFill>
                  <a:schemeClr val="bg1"/>
                </a:solidFill>
              </a:rPr>
              <a:t>MA School Safety and Security Task Force</a:t>
            </a:r>
          </a:p>
        </p:txBody>
      </p:sp>
    </p:spTree>
    <p:extLst>
      <p:ext uri="{BB962C8B-B14F-4D97-AF65-F5344CB8AC3E}">
        <p14:creationId xmlns:p14="http://schemas.microsoft.com/office/powerpoint/2010/main" val="16733069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0206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7163" y="0"/>
            <a:ext cx="9074760" cy="925200"/>
          </a:xfrm>
        </p:spPr>
        <p:txBody>
          <a:bodyPr/>
          <a:lstStyle/>
          <a:p>
            <a:r>
              <a:rPr lang="en-US" sz="3600">
                <a:solidFill>
                  <a:schemeClr val="bg1"/>
                </a:solidFill>
              </a:rPr>
              <a:t>Preparing the District to Support the Position</a:t>
            </a:r>
          </a:p>
        </p:txBody>
      </p:sp>
      <p:sp>
        <p:nvSpPr>
          <p:cNvPr id="3" name="Text Placeholder 2"/>
          <p:cNvSpPr>
            <a:spLocks noGrp="1"/>
          </p:cNvSpPr>
          <p:nvPr>
            <p:ph type="body" idx="1"/>
          </p:nvPr>
        </p:nvSpPr>
        <p:spPr>
          <a:xfrm>
            <a:off x="157163" y="847725"/>
            <a:ext cx="8906915" cy="4162425"/>
          </a:xfrm>
          <a:solidFill>
            <a:srgbClr val="002060"/>
          </a:solidFill>
        </p:spPr>
        <p:txBody>
          <a:bodyPr/>
          <a:lstStyle/>
          <a:p>
            <a:pPr marL="101600" indent="0" algn="ctr">
              <a:buNone/>
            </a:pPr>
            <a:endParaRPr lang="en-US" sz="3200"/>
          </a:p>
          <a:p>
            <a:pPr marL="101600" indent="0" algn="ctr">
              <a:buNone/>
            </a:pPr>
            <a:r>
              <a:rPr lang="en-US" sz="3200" u="sng">
                <a:solidFill>
                  <a:schemeClr val="bg1"/>
                </a:solidFill>
              </a:rPr>
              <a:t>Reallocating Existing Fiscal Resources</a:t>
            </a:r>
          </a:p>
          <a:p>
            <a:pPr marL="101600" indent="0" algn="ctr">
              <a:buNone/>
            </a:pPr>
            <a:r>
              <a:rPr lang="en-US" sz="2800">
                <a:solidFill>
                  <a:schemeClr val="bg1"/>
                </a:solidFill>
              </a:rPr>
              <a:t>Attendance Officer</a:t>
            </a:r>
          </a:p>
          <a:p>
            <a:pPr marL="101600" indent="0" algn="ctr">
              <a:buNone/>
            </a:pPr>
            <a:r>
              <a:rPr lang="en-US" sz="2800">
                <a:solidFill>
                  <a:schemeClr val="bg1"/>
                </a:solidFill>
              </a:rPr>
              <a:t>Existing Programs (Health- Guest Speakers)</a:t>
            </a:r>
          </a:p>
          <a:p>
            <a:pPr marL="101600" indent="0" algn="ctr">
              <a:buNone/>
            </a:pPr>
            <a:r>
              <a:rPr lang="en-US" sz="2800">
                <a:solidFill>
                  <a:schemeClr val="bg1"/>
                </a:solidFill>
              </a:rPr>
              <a:t> Anti-Bullying Education Programs/Resources</a:t>
            </a:r>
          </a:p>
          <a:p>
            <a:pPr marL="101600" indent="0" algn="ctr">
              <a:buNone/>
            </a:pPr>
            <a:r>
              <a:rPr lang="en-US" sz="2800">
                <a:solidFill>
                  <a:schemeClr val="bg1"/>
                </a:solidFill>
              </a:rPr>
              <a:t>Safety Training Programs</a:t>
            </a:r>
          </a:p>
          <a:p>
            <a:pPr marL="101600" indent="0">
              <a:buNone/>
            </a:pPr>
            <a:r>
              <a:rPr lang="en-US" sz="2800">
                <a:solidFill>
                  <a:srgbClr val="263050"/>
                </a:solidFill>
              </a:rPr>
              <a:t>     </a:t>
            </a:r>
          </a:p>
        </p:txBody>
      </p:sp>
    </p:spTree>
    <p:extLst>
      <p:ext uri="{BB962C8B-B14F-4D97-AF65-F5344CB8AC3E}">
        <p14:creationId xmlns:p14="http://schemas.microsoft.com/office/powerpoint/2010/main" val="549413940"/>
      </p:ext>
    </p:extLst>
  </p:cSld>
  <p:clrMapOvr>
    <a:masterClrMapping/>
  </p:clrMapOvr>
</p:sld>
</file>

<file path=ppt/theme/theme1.xml><?xml version="1.0" encoding="utf-8"?>
<a:theme xmlns:a="http://schemas.openxmlformats.org/drawingml/2006/main" name="spearmint">
  <a:themeElements>
    <a:clrScheme name="Spearmint">
      <a:dk1>
        <a:srgbClr val="202729"/>
      </a:dk1>
      <a:lt1>
        <a:srgbClr val="FFFFFF"/>
      </a:lt1>
      <a:dk2>
        <a:srgbClr val="4BA173"/>
      </a:dk2>
      <a:lt2>
        <a:srgbClr val="63D297"/>
      </a:lt2>
      <a:accent1>
        <a:srgbClr val="353744"/>
      </a:accent1>
      <a:accent2>
        <a:srgbClr val="424242"/>
      </a:accent2>
      <a:accent3>
        <a:srgbClr val="616161"/>
      </a:accent3>
      <a:accent4>
        <a:srgbClr val="999999"/>
      </a:accent4>
      <a:accent5>
        <a:srgbClr val="FF5252"/>
      </a:accent5>
      <a:accent6>
        <a:srgbClr val="FFF176"/>
      </a:accent6>
      <a:hlink>
        <a:srgbClr val="FF5252"/>
      </a:hlink>
      <a:folHlink>
        <a:srgbClr val="FF525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Banded Design Blue 16x9">
  <a:themeElements>
    <a:clrScheme name="Banded_Design_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Banded Design Blue 16x9">
  <a:themeElements>
    <a:clrScheme name="Banded_Design_Blue">
      <a:dk1>
        <a:srgbClr val="404040"/>
      </a:dk1>
      <a:lt1>
        <a:srgbClr val="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50</TotalTime>
  <Words>499</Words>
  <Application>Microsoft Office PowerPoint</Application>
  <PresentationFormat>On-screen Show (16:9)</PresentationFormat>
  <Paragraphs>104</Paragraphs>
  <Slides>24</Slides>
  <Notes>22</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24</vt:i4>
      </vt:variant>
    </vt:vector>
  </HeadingPairs>
  <TitlesOfParts>
    <vt:vector size="32" baseType="lpstr">
      <vt:lpstr>Noto Sans Symbols</vt:lpstr>
      <vt:lpstr>Comic Sans MS</vt:lpstr>
      <vt:lpstr>Proxima Nova</vt:lpstr>
      <vt:lpstr>Calibri</vt:lpstr>
      <vt:lpstr>Arial</vt:lpstr>
      <vt:lpstr>spearmint</vt:lpstr>
      <vt:lpstr>Banded Design Blue 16x9</vt:lpstr>
      <vt:lpstr>Banded Design Blue 16x9</vt:lpstr>
      <vt:lpstr>Building an Effective SRO Position</vt:lpstr>
      <vt:lpstr>PowerPoint Presentation</vt:lpstr>
      <vt:lpstr>SRO</vt:lpstr>
      <vt:lpstr>PowerPoint Presentation</vt:lpstr>
      <vt:lpstr>PowerPoint Presentation</vt:lpstr>
      <vt:lpstr>  “Luck is what happens when preparation meets opportunity.”</vt:lpstr>
      <vt:lpstr>           “                     Governor Deval Patrick, Jan. 16, 2014  </vt:lpstr>
      <vt:lpstr>                          At the secondary  level, every school in the Commonwealth should have a School Resource Officer (SRO) who is appointed jointly by he  Superintendent and Police Chief  At the elementary level, all schools should have an appropriate program that provides both police presence and public safety education  Recommendation made by the 2014  MA School Safety and Security Task Force</vt:lpstr>
      <vt:lpstr>Preparing the District to Support the Position</vt:lpstr>
      <vt:lpstr>Essential Qualities of an SRO</vt:lpstr>
      <vt:lpstr>Launching and Embedding the SRO program in School</vt:lpstr>
      <vt:lpstr>PowerPoint Presentation</vt:lpstr>
      <vt:lpstr>PowerPoint Presentation</vt:lpstr>
      <vt:lpstr>Core Program - L.E.A.P.</vt:lpstr>
      <vt:lpstr>L.E.A.P. and SEL</vt:lpstr>
      <vt:lpstr>PowerPoint Presentation</vt:lpstr>
      <vt:lpstr>PowerPoint Presentation</vt:lpstr>
      <vt:lpstr>PowerPoint Presentation</vt:lpstr>
      <vt:lpstr>L.E.A.P. Method:  Connection.  Mindful, compassionate communication.  Understanding adolescent brain development  </vt:lpstr>
      <vt:lpstr>PowerPoint Presentation</vt:lpstr>
      <vt:lpstr>PowerPoint Presentation</vt:lpstr>
      <vt:lpstr>Parents/Community</vt:lpstr>
      <vt:lpstr>“It takes a village to raise a child</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Building an Effective SRO Position</dc:title>
  <cp:lastModifiedBy>OFFICER-PALLADINI</cp:lastModifiedBy>
  <cp:revision>4</cp:revision>
  <dcterms:modified xsi:type="dcterms:W3CDTF">2016-11-04T11:15:03Z</dcterms:modified>
</cp:coreProperties>
</file>