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5.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9.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10.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notesSlides/notesSlide11.xml" ContentType="application/vnd.openxmlformats-officedocument.presentationml.notesSlide+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notesSlides/notesSlide14.xml" ContentType="application/vnd.openxmlformats-officedocument.presentationml.notesSlide+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notesSlides/notesSlide15.xml" ContentType="application/vnd.openxmlformats-officedocument.presentationml.notesSlide+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notesSlides/notesSlide16.xml" ContentType="application/vnd.openxmlformats-officedocument.presentationml.notesSlide+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notesSlides/notesSlide17.xml" ContentType="application/vnd.openxmlformats-officedocument.presentationml.notesSlide+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044" r:id="rId4"/>
  </p:sldMasterIdLst>
  <p:notesMasterIdLst>
    <p:notesMasterId r:id="rId76"/>
  </p:notesMasterIdLst>
  <p:handoutMasterIdLst>
    <p:handoutMasterId r:id="rId77"/>
  </p:handoutMasterIdLst>
  <p:sldIdLst>
    <p:sldId id="294" r:id="rId5"/>
    <p:sldId id="295" r:id="rId6"/>
    <p:sldId id="296" r:id="rId7"/>
    <p:sldId id="323" r:id="rId8"/>
    <p:sldId id="324" r:id="rId9"/>
    <p:sldId id="325" r:id="rId10"/>
    <p:sldId id="326" r:id="rId11"/>
    <p:sldId id="476" r:id="rId12"/>
    <p:sldId id="484" r:id="rId13"/>
    <p:sldId id="478" r:id="rId14"/>
    <p:sldId id="479" r:id="rId15"/>
    <p:sldId id="480" r:id="rId16"/>
    <p:sldId id="327" r:id="rId17"/>
    <p:sldId id="328" r:id="rId18"/>
    <p:sldId id="329" r:id="rId19"/>
    <p:sldId id="331" r:id="rId20"/>
    <p:sldId id="332" r:id="rId21"/>
    <p:sldId id="482" r:id="rId22"/>
    <p:sldId id="333" r:id="rId23"/>
    <p:sldId id="334" r:id="rId24"/>
    <p:sldId id="336" r:id="rId25"/>
    <p:sldId id="337" r:id="rId26"/>
    <p:sldId id="338" r:id="rId27"/>
    <p:sldId id="339" r:id="rId28"/>
    <p:sldId id="340" r:id="rId29"/>
    <p:sldId id="342" r:id="rId30"/>
    <p:sldId id="343" r:id="rId31"/>
    <p:sldId id="469" r:id="rId32"/>
    <p:sldId id="470" r:id="rId33"/>
    <p:sldId id="471" r:id="rId34"/>
    <p:sldId id="344" r:id="rId35"/>
    <p:sldId id="468" r:id="rId36"/>
    <p:sldId id="462" r:id="rId37"/>
    <p:sldId id="463" r:id="rId38"/>
    <p:sldId id="464" r:id="rId39"/>
    <p:sldId id="465" r:id="rId40"/>
    <p:sldId id="466" r:id="rId41"/>
    <p:sldId id="467" r:id="rId42"/>
    <p:sldId id="345" r:id="rId43"/>
    <p:sldId id="351" r:id="rId44"/>
    <p:sldId id="473" r:id="rId45"/>
    <p:sldId id="312" r:id="rId46"/>
    <p:sldId id="396" r:id="rId47"/>
    <p:sldId id="460" r:id="rId48"/>
    <p:sldId id="461" r:id="rId49"/>
    <p:sldId id="347" r:id="rId50"/>
    <p:sldId id="348" r:id="rId51"/>
    <p:sldId id="349" r:id="rId52"/>
    <p:sldId id="350" r:id="rId53"/>
    <p:sldId id="297" r:id="rId54"/>
    <p:sldId id="301" r:id="rId55"/>
    <p:sldId id="309" r:id="rId56"/>
    <p:sldId id="300" r:id="rId57"/>
    <p:sldId id="303" r:id="rId58"/>
    <p:sldId id="320" r:id="rId59"/>
    <p:sldId id="306" r:id="rId60"/>
    <p:sldId id="298" r:id="rId61"/>
    <p:sldId id="304" r:id="rId62"/>
    <p:sldId id="318" r:id="rId63"/>
    <p:sldId id="319" r:id="rId64"/>
    <p:sldId id="305" r:id="rId65"/>
    <p:sldId id="307" r:id="rId66"/>
    <p:sldId id="308" r:id="rId67"/>
    <p:sldId id="315" r:id="rId68"/>
    <p:sldId id="313" r:id="rId69"/>
    <p:sldId id="316" r:id="rId70"/>
    <p:sldId id="321" r:id="rId71"/>
    <p:sldId id="475" r:id="rId72"/>
    <p:sldId id="474" r:id="rId73"/>
    <p:sldId id="322" r:id="rId74"/>
    <p:sldId id="314" r:id="rId75"/>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4ACEC5-ED8F-447C-AAC1-6751F076A2F3}" v="18" dt="2019-11-03T19:52:55.612"/>
    <p1510:client id="{DD98779F-2EC8-4696-B60C-8E0002C899AE}" v="71" dt="2019-11-04T17:23:14.5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81"/>
  </p:normalViewPr>
  <p:slideViewPr>
    <p:cSldViewPr snapToGrid="0" snapToObjects="1">
      <p:cViewPr varScale="1">
        <p:scale>
          <a:sx n="102" d="100"/>
          <a:sy n="102" d="100"/>
        </p:scale>
        <p:origin x="843" y="51"/>
      </p:cViewPr>
      <p:guideLst/>
    </p:cSldViewPr>
  </p:slideViewPr>
  <p:notesTextViewPr>
    <p:cViewPr>
      <p:scale>
        <a:sx n="1" d="1"/>
        <a:sy n="1" d="1"/>
      </p:scale>
      <p:origin x="0" y="0"/>
    </p:cViewPr>
  </p:notesTextViewPr>
  <p:notesViewPr>
    <p:cSldViewPr snapToGrid="0" snapToObjects="1">
      <p:cViewPr varScale="1">
        <p:scale>
          <a:sx n="63" d="100"/>
          <a:sy n="63" d="100"/>
        </p:scale>
        <p:origin x="3106" y="6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notesMaster" Target="notesMasters/notesMaster1.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viewProps" Target="viewProps.xml"/><Relationship Id="rId5" Type="http://schemas.openxmlformats.org/officeDocument/2006/relationships/slide" Target="slides/slide1.xml"/><Relationship Id="rId61" Type="http://schemas.openxmlformats.org/officeDocument/2006/relationships/slide" Target="slides/slide57.xml"/><Relationship Id="rId82"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handoutMaster" Target="handoutMasters/handoutMaster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ata10.xml.rels><?xml version="1.0" encoding="UTF-8" standalone="yes"?>
<Relationships xmlns="http://schemas.openxmlformats.org/package/2006/relationships"><Relationship Id="rId8" Type="http://schemas.openxmlformats.org/officeDocument/2006/relationships/image" Target="../media/image50.svg"/><Relationship Id="rId3" Type="http://schemas.openxmlformats.org/officeDocument/2006/relationships/image" Target="../media/image23.png"/><Relationship Id="rId7" Type="http://schemas.openxmlformats.org/officeDocument/2006/relationships/image" Target="../media/image49.png"/><Relationship Id="rId2" Type="http://schemas.openxmlformats.org/officeDocument/2006/relationships/image" Target="../media/image46.svg"/><Relationship Id="rId1" Type="http://schemas.openxmlformats.org/officeDocument/2006/relationships/image" Target="../media/image45.png"/><Relationship Id="rId6" Type="http://schemas.openxmlformats.org/officeDocument/2006/relationships/image" Target="../media/image48.svg"/><Relationship Id="rId5" Type="http://schemas.openxmlformats.org/officeDocument/2006/relationships/image" Target="../media/image47.png"/><Relationship Id="rId4" Type="http://schemas.openxmlformats.org/officeDocument/2006/relationships/image" Target="../media/image24.svg"/></Relationships>
</file>

<file path=ppt/diagrams/_rels/data11.xml.rels><?xml version="1.0" encoding="UTF-8" standalone="yes"?>
<Relationships xmlns="http://schemas.openxmlformats.org/package/2006/relationships"><Relationship Id="rId3" Type="http://schemas.openxmlformats.org/officeDocument/2006/relationships/image" Target="../media/image53.png"/><Relationship Id="rId2" Type="http://schemas.openxmlformats.org/officeDocument/2006/relationships/image" Target="../media/image52.svg"/><Relationship Id="rId1" Type="http://schemas.openxmlformats.org/officeDocument/2006/relationships/image" Target="../media/image51.png"/><Relationship Id="rId4" Type="http://schemas.openxmlformats.org/officeDocument/2006/relationships/image" Target="../media/image54.svg"/></Relationships>
</file>

<file path=ppt/diagrams/_rels/data12.xml.rels><?xml version="1.0" encoding="UTF-8" standalone="yes"?>
<Relationships xmlns="http://schemas.openxmlformats.org/package/2006/relationships"><Relationship Id="rId3" Type="http://schemas.openxmlformats.org/officeDocument/2006/relationships/image" Target="../media/image57.png"/><Relationship Id="rId2" Type="http://schemas.openxmlformats.org/officeDocument/2006/relationships/image" Target="../media/image50.svg"/><Relationship Id="rId1" Type="http://schemas.openxmlformats.org/officeDocument/2006/relationships/image" Target="../media/image49.png"/><Relationship Id="rId6" Type="http://schemas.openxmlformats.org/officeDocument/2006/relationships/image" Target="../media/image34.svg"/><Relationship Id="rId5" Type="http://schemas.openxmlformats.org/officeDocument/2006/relationships/image" Target="../media/image33.png"/><Relationship Id="rId4" Type="http://schemas.openxmlformats.org/officeDocument/2006/relationships/image" Target="../media/image58.svg"/></Relationships>
</file>

<file path=ppt/diagrams/_rels/data13.xml.rels><?xml version="1.0" encoding="UTF-8" standalone="yes"?>
<Relationships xmlns="http://schemas.openxmlformats.org/package/2006/relationships"><Relationship Id="rId3" Type="http://schemas.openxmlformats.org/officeDocument/2006/relationships/image" Target="../media/image61.png"/><Relationship Id="rId2" Type="http://schemas.openxmlformats.org/officeDocument/2006/relationships/image" Target="../media/image60.svg"/><Relationship Id="rId1" Type="http://schemas.openxmlformats.org/officeDocument/2006/relationships/image" Target="../media/image59.png"/><Relationship Id="rId6" Type="http://schemas.openxmlformats.org/officeDocument/2006/relationships/image" Target="../media/image64.svg"/><Relationship Id="rId5" Type="http://schemas.openxmlformats.org/officeDocument/2006/relationships/image" Target="../media/image63.png"/><Relationship Id="rId4" Type="http://schemas.openxmlformats.org/officeDocument/2006/relationships/image" Target="../media/image62.svg"/></Relationships>
</file>

<file path=ppt/diagrams/_rels/data15.xml.rels><?xml version="1.0" encoding="UTF-8" standalone="yes"?>
<Relationships xmlns="http://schemas.openxmlformats.org/package/2006/relationships"><Relationship Id="rId3" Type="http://schemas.openxmlformats.org/officeDocument/2006/relationships/image" Target="../media/image67.png"/><Relationship Id="rId2" Type="http://schemas.openxmlformats.org/officeDocument/2006/relationships/image" Target="../media/image66.svg"/><Relationship Id="rId1" Type="http://schemas.openxmlformats.org/officeDocument/2006/relationships/image" Target="../media/image65.png"/><Relationship Id="rId4" Type="http://schemas.openxmlformats.org/officeDocument/2006/relationships/image" Target="../media/image68.svg"/></Relationships>
</file>

<file path=ppt/diagrams/_rels/data17.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svg"/><Relationship Id="rId1" Type="http://schemas.openxmlformats.org/officeDocument/2006/relationships/image" Target="../media/image33.png"/><Relationship Id="rId6" Type="http://schemas.openxmlformats.org/officeDocument/2006/relationships/image" Target="../media/image70.svg"/><Relationship Id="rId5" Type="http://schemas.openxmlformats.org/officeDocument/2006/relationships/image" Target="../media/image69.png"/><Relationship Id="rId4" Type="http://schemas.openxmlformats.org/officeDocument/2006/relationships/image" Target="../media/image36.svg"/></Relationships>
</file>

<file path=ppt/diagrams/_rels/data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ata20.xml.rels><?xml version="1.0" encoding="UTF-8" standalone="yes"?>
<Relationships xmlns="http://schemas.openxmlformats.org/package/2006/relationships"><Relationship Id="rId3" Type="http://schemas.openxmlformats.org/officeDocument/2006/relationships/image" Target="../media/image73.png"/><Relationship Id="rId2" Type="http://schemas.openxmlformats.org/officeDocument/2006/relationships/image" Target="../media/image34.svg"/><Relationship Id="rId1" Type="http://schemas.openxmlformats.org/officeDocument/2006/relationships/image" Target="../media/image33.png"/><Relationship Id="rId6" Type="http://schemas.openxmlformats.org/officeDocument/2006/relationships/image" Target="../media/image58.svg"/><Relationship Id="rId5" Type="http://schemas.openxmlformats.org/officeDocument/2006/relationships/image" Target="../media/image57.png"/><Relationship Id="rId4" Type="http://schemas.openxmlformats.org/officeDocument/2006/relationships/image" Target="../media/image74.svg"/></Relationships>
</file>

<file path=ppt/diagrams/_rels/data21.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image" Target="../media/image76.svg"/><Relationship Id="rId1" Type="http://schemas.openxmlformats.org/officeDocument/2006/relationships/image" Target="../media/image75.png"/><Relationship Id="rId6" Type="http://schemas.openxmlformats.org/officeDocument/2006/relationships/image" Target="../media/image78.svg"/><Relationship Id="rId5" Type="http://schemas.openxmlformats.org/officeDocument/2006/relationships/image" Target="../media/image77.png"/><Relationship Id="rId4" Type="http://schemas.openxmlformats.org/officeDocument/2006/relationships/image" Target="../media/image46.svg"/></Relationships>
</file>

<file path=ppt/diagrams/_rels/data24.xml.rels><?xml version="1.0" encoding="UTF-8" standalone="yes"?>
<Relationships xmlns="http://schemas.openxmlformats.org/package/2006/relationships"><Relationship Id="rId3" Type="http://schemas.openxmlformats.org/officeDocument/2006/relationships/image" Target="../media/image81.png"/><Relationship Id="rId2" Type="http://schemas.openxmlformats.org/officeDocument/2006/relationships/image" Target="../media/image80.svg"/><Relationship Id="rId1" Type="http://schemas.openxmlformats.org/officeDocument/2006/relationships/image" Target="../media/image79.png"/><Relationship Id="rId6" Type="http://schemas.openxmlformats.org/officeDocument/2006/relationships/image" Target="../media/image84.svg"/><Relationship Id="rId5" Type="http://schemas.openxmlformats.org/officeDocument/2006/relationships/image" Target="../media/image83.png"/><Relationship Id="rId4" Type="http://schemas.openxmlformats.org/officeDocument/2006/relationships/image" Target="../media/image82.svg"/></Relationships>
</file>

<file path=ppt/diagrams/_rels/data25.xml.rels><?xml version="1.0" encoding="UTF-8" standalone="yes"?>
<Relationships xmlns="http://schemas.openxmlformats.org/package/2006/relationships"><Relationship Id="rId3" Type="http://schemas.openxmlformats.org/officeDocument/2006/relationships/image" Target="../media/image87.png"/><Relationship Id="rId2" Type="http://schemas.openxmlformats.org/officeDocument/2006/relationships/image" Target="../media/image86.svg"/><Relationship Id="rId1" Type="http://schemas.openxmlformats.org/officeDocument/2006/relationships/image" Target="../media/image85.png"/><Relationship Id="rId6" Type="http://schemas.openxmlformats.org/officeDocument/2006/relationships/image" Target="../media/image28.svg"/><Relationship Id="rId5" Type="http://schemas.openxmlformats.org/officeDocument/2006/relationships/image" Target="../media/image27.png"/><Relationship Id="rId4" Type="http://schemas.openxmlformats.org/officeDocument/2006/relationships/image" Target="../media/image88.svg"/></Relationships>
</file>

<file path=ppt/diagrams/_rels/data26.xml.rels><?xml version="1.0" encoding="UTF-8" standalone="yes"?>
<Relationships xmlns="http://schemas.openxmlformats.org/package/2006/relationships"><Relationship Id="rId3" Type="http://schemas.openxmlformats.org/officeDocument/2006/relationships/image" Target="../media/image81.png"/><Relationship Id="rId2" Type="http://schemas.openxmlformats.org/officeDocument/2006/relationships/image" Target="../media/image58.svg"/><Relationship Id="rId1" Type="http://schemas.openxmlformats.org/officeDocument/2006/relationships/image" Target="../media/image57.png"/><Relationship Id="rId6" Type="http://schemas.openxmlformats.org/officeDocument/2006/relationships/image" Target="../media/image88.svg"/><Relationship Id="rId5" Type="http://schemas.openxmlformats.org/officeDocument/2006/relationships/image" Target="../media/image87.png"/><Relationship Id="rId4" Type="http://schemas.openxmlformats.org/officeDocument/2006/relationships/image" Target="../media/image82.svg"/></Relationships>
</file>

<file path=ppt/diagrams/_rels/data27.xml.rels><?xml version="1.0" encoding="UTF-8" standalone="yes"?>
<Relationships xmlns="http://schemas.openxmlformats.org/package/2006/relationships"><Relationship Id="rId8" Type="http://schemas.openxmlformats.org/officeDocument/2006/relationships/image" Target="../media/image70.svg"/><Relationship Id="rId3" Type="http://schemas.openxmlformats.org/officeDocument/2006/relationships/image" Target="../media/image91.png"/><Relationship Id="rId7" Type="http://schemas.openxmlformats.org/officeDocument/2006/relationships/image" Target="../media/image69.png"/><Relationship Id="rId12" Type="http://schemas.openxmlformats.org/officeDocument/2006/relationships/image" Target="../media/image36.svg"/><Relationship Id="rId2" Type="http://schemas.openxmlformats.org/officeDocument/2006/relationships/image" Target="../media/image90.svg"/><Relationship Id="rId1" Type="http://schemas.openxmlformats.org/officeDocument/2006/relationships/image" Target="../media/image89.png"/><Relationship Id="rId6" Type="http://schemas.openxmlformats.org/officeDocument/2006/relationships/image" Target="../media/image94.svg"/><Relationship Id="rId11" Type="http://schemas.openxmlformats.org/officeDocument/2006/relationships/image" Target="../media/image35.png"/><Relationship Id="rId5" Type="http://schemas.openxmlformats.org/officeDocument/2006/relationships/image" Target="../media/image93.png"/><Relationship Id="rId10" Type="http://schemas.openxmlformats.org/officeDocument/2006/relationships/image" Target="../media/image58.svg"/><Relationship Id="rId4" Type="http://schemas.openxmlformats.org/officeDocument/2006/relationships/image" Target="../media/image92.svg"/><Relationship Id="rId9" Type="http://schemas.openxmlformats.org/officeDocument/2006/relationships/image" Target="../media/image57.png"/></Relationships>
</file>

<file path=ppt/diagrams/_rels/data28.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46.svg"/><Relationship Id="rId1" Type="http://schemas.openxmlformats.org/officeDocument/2006/relationships/image" Target="../media/image45.png"/><Relationship Id="rId4" Type="http://schemas.openxmlformats.org/officeDocument/2006/relationships/image" Target="../media/image36.svg"/></Relationships>
</file>

<file path=ppt/diagrams/_rels/data29.xml.rels><?xml version="1.0" encoding="UTF-8" standalone="yes"?>
<Relationships xmlns="http://schemas.openxmlformats.org/package/2006/relationships"><Relationship Id="rId3" Type="http://schemas.openxmlformats.org/officeDocument/2006/relationships/image" Target="../media/image99.png"/><Relationship Id="rId2" Type="http://schemas.openxmlformats.org/officeDocument/2006/relationships/image" Target="../media/image98.svg"/><Relationship Id="rId1" Type="http://schemas.openxmlformats.org/officeDocument/2006/relationships/image" Target="../media/image97.png"/><Relationship Id="rId6" Type="http://schemas.openxmlformats.org/officeDocument/2006/relationships/image" Target="../media/image58.svg"/><Relationship Id="rId5" Type="http://schemas.openxmlformats.org/officeDocument/2006/relationships/image" Target="../media/image57.png"/><Relationship Id="rId4" Type="http://schemas.openxmlformats.org/officeDocument/2006/relationships/image" Target="../media/image100.svg"/></Relationships>
</file>

<file path=ppt/diagrams/_rels/data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svg"/><Relationship Id="rId1" Type="http://schemas.openxmlformats.org/officeDocument/2006/relationships/image" Target="../media/image17.png"/><Relationship Id="rId4" Type="http://schemas.openxmlformats.org/officeDocument/2006/relationships/image" Target="../media/image20.svg"/></Relationships>
</file>

<file path=ppt/diagrams/_rels/data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svg"/><Relationship Id="rId1" Type="http://schemas.openxmlformats.org/officeDocument/2006/relationships/image" Target="../media/image21.png"/><Relationship Id="rId4" Type="http://schemas.openxmlformats.org/officeDocument/2006/relationships/image" Target="../media/image24.svg"/></Relationships>
</file>

<file path=ppt/diagrams/_rels/data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svg"/><Relationship Id="rId1" Type="http://schemas.openxmlformats.org/officeDocument/2006/relationships/image" Target="../media/image25.png"/><Relationship Id="rId4" Type="http://schemas.openxmlformats.org/officeDocument/2006/relationships/image" Target="../media/image28.svg"/></Relationships>
</file>

<file path=ppt/diagrams/_rels/data8.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svg"/><Relationship Id="rId1" Type="http://schemas.openxmlformats.org/officeDocument/2006/relationships/image" Target="../media/image31.png"/><Relationship Id="rId6" Type="http://schemas.openxmlformats.org/officeDocument/2006/relationships/image" Target="../media/image36.svg"/><Relationship Id="rId5" Type="http://schemas.openxmlformats.org/officeDocument/2006/relationships/image" Target="../media/image35.png"/><Relationship Id="rId4" Type="http://schemas.openxmlformats.org/officeDocument/2006/relationships/image" Target="../media/image34.svg"/></Relationships>
</file>

<file path=ppt/diagrams/_rels/data9.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svg"/><Relationship Id="rId1" Type="http://schemas.openxmlformats.org/officeDocument/2006/relationships/image" Target="../media/image39.png"/><Relationship Id="rId6" Type="http://schemas.openxmlformats.org/officeDocument/2006/relationships/image" Target="../media/image44.svg"/><Relationship Id="rId5" Type="http://schemas.openxmlformats.org/officeDocument/2006/relationships/image" Target="../media/image43.png"/><Relationship Id="rId4" Type="http://schemas.openxmlformats.org/officeDocument/2006/relationships/image" Target="../media/image42.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10.xml.rels><?xml version="1.0" encoding="UTF-8" standalone="yes"?>
<Relationships xmlns="http://schemas.openxmlformats.org/package/2006/relationships"><Relationship Id="rId8" Type="http://schemas.openxmlformats.org/officeDocument/2006/relationships/image" Target="../media/image50.svg"/><Relationship Id="rId3" Type="http://schemas.openxmlformats.org/officeDocument/2006/relationships/image" Target="../media/image23.png"/><Relationship Id="rId7" Type="http://schemas.openxmlformats.org/officeDocument/2006/relationships/image" Target="../media/image49.png"/><Relationship Id="rId2" Type="http://schemas.openxmlformats.org/officeDocument/2006/relationships/image" Target="../media/image46.svg"/><Relationship Id="rId1" Type="http://schemas.openxmlformats.org/officeDocument/2006/relationships/image" Target="../media/image45.png"/><Relationship Id="rId6" Type="http://schemas.openxmlformats.org/officeDocument/2006/relationships/image" Target="../media/image48.svg"/><Relationship Id="rId5" Type="http://schemas.openxmlformats.org/officeDocument/2006/relationships/image" Target="../media/image47.png"/><Relationship Id="rId4" Type="http://schemas.openxmlformats.org/officeDocument/2006/relationships/image" Target="../media/image24.svg"/></Relationships>
</file>

<file path=ppt/diagrams/_rels/drawing11.xml.rels><?xml version="1.0" encoding="UTF-8" standalone="yes"?>
<Relationships xmlns="http://schemas.openxmlformats.org/package/2006/relationships"><Relationship Id="rId3" Type="http://schemas.openxmlformats.org/officeDocument/2006/relationships/image" Target="../media/image53.png"/><Relationship Id="rId2" Type="http://schemas.openxmlformats.org/officeDocument/2006/relationships/image" Target="../media/image52.svg"/><Relationship Id="rId1" Type="http://schemas.openxmlformats.org/officeDocument/2006/relationships/image" Target="../media/image51.png"/><Relationship Id="rId4" Type="http://schemas.openxmlformats.org/officeDocument/2006/relationships/image" Target="../media/image54.svg"/></Relationships>
</file>

<file path=ppt/diagrams/_rels/drawing12.xml.rels><?xml version="1.0" encoding="UTF-8" standalone="yes"?>
<Relationships xmlns="http://schemas.openxmlformats.org/package/2006/relationships"><Relationship Id="rId3" Type="http://schemas.openxmlformats.org/officeDocument/2006/relationships/image" Target="../media/image57.png"/><Relationship Id="rId2" Type="http://schemas.openxmlformats.org/officeDocument/2006/relationships/image" Target="../media/image50.svg"/><Relationship Id="rId1" Type="http://schemas.openxmlformats.org/officeDocument/2006/relationships/image" Target="../media/image49.png"/><Relationship Id="rId6" Type="http://schemas.openxmlformats.org/officeDocument/2006/relationships/image" Target="../media/image34.svg"/><Relationship Id="rId5" Type="http://schemas.openxmlformats.org/officeDocument/2006/relationships/image" Target="../media/image33.png"/><Relationship Id="rId4" Type="http://schemas.openxmlformats.org/officeDocument/2006/relationships/image" Target="../media/image58.svg"/></Relationships>
</file>

<file path=ppt/diagrams/_rels/drawing13.xml.rels><?xml version="1.0" encoding="UTF-8" standalone="yes"?>
<Relationships xmlns="http://schemas.openxmlformats.org/package/2006/relationships"><Relationship Id="rId3" Type="http://schemas.openxmlformats.org/officeDocument/2006/relationships/image" Target="../media/image61.png"/><Relationship Id="rId2" Type="http://schemas.openxmlformats.org/officeDocument/2006/relationships/image" Target="../media/image60.svg"/><Relationship Id="rId1" Type="http://schemas.openxmlformats.org/officeDocument/2006/relationships/image" Target="../media/image59.png"/><Relationship Id="rId6" Type="http://schemas.openxmlformats.org/officeDocument/2006/relationships/image" Target="../media/image64.svg"/><Relationship Id="rId5" Type="http://schemas.openxmlformats.org/officeDocument/2006/relationships/image" Target="../media/image63.png"/><Relationship Id="rId4" Type="http://schemas.openxmlformats.org/officeDocument/2006/relationships/image" Target="../media/image62.svg"/></Relationships>
</file>

<file path=ppt/diagrams/_rels/drawing15.xml.rels><?xml version="1.0" encoding="UTF-8" standalone="yes"?>
<Relationships xmlns="http://schemas.openxmlformats.org/package/2006/relationships"><Relationship Id="rId3" Type="http://schemas.openxmlformats.org/officeDocument/2006/relationships/image" Target="../media/image67.png"/><Relationship Id="rId2" Type="http://schemas.openxmlformats.org/officeDocument/2006/relationships/image" Target="../media/image66.svg"/><Relationship Id="rId1" Type="http://schemas.openxmlformats.org/officeDocument/2006/relationships/image" Target="../media/image65.png"/><Relationship Id="rId4" Type="http://schemas.openxmlformats.org/officeDocument/2006/relationships/image" Target="../media/image68.svg"/></Relationships>
</file>

<file path=ppt/diagrams/_rels/drawing17.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svg"/><Relationship Id="rId1" Type="http://schemas.openxmlformats.org/officeDocument/2006/relationships/image" Target="../media/image33.png"/><Relationship Id="rId6" Type="http://schemas.openxmlformats.org/officeDocument/2006/relationships/image" Target="../media/image70.svg"/><Relationship Id="rId5" Type="http://schemas.openxmlformats.org/officeDocument/2006/relationships/image" Target="../media/image69.png"/><Relationship Id="rId4" Type="http://schemas.openxmlformats.org/officeDocument/2006/relationships/image" Target="../media/image36.svg"/></Relationships>
</file>

<file path=ppt/diagrams/_rels/drawing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20.xml.rels><?xml version="1.0" encoding="UTF-8" standalone="yes"?>
<Relationships xmlns="http://schemas.openxmlformats.org/package/2006/relationships"><Relationship Id="rId3" Type="http://schemas.openxmlformats.org/officeDocument/2006/relationships/image" Target="../media/image73.png"/><Relationship Id="rId2" Type="http://schemas.openxmlformats.org/officeDocument/2006/relationships/image" Target="../media/image34.svg"/><Relationship Id="rId1" Type="http://schemas.openxmlformats.org/officeDocument/2006/relationships/image" Target="../media/image33.png"/><Relationship Id="rId6" Type="http://schemas.openxmlformats.org/officeDocument/2006/relationships/image" Target="../media/image58.svg"/><Relationship Id="rId5" Type="http://schemas.openxmlformats.org/officeDocument/2006/relationships/image" Target="../media/image57.png"/><Relationship Id="rId4" Type="http://schemas.openxmlformats.org/officeDocument/2006/relationships/image" Target="../media/image74.svg"/></Relationships>
</file>

<file path=ppt/diagrams/_rels/drawing21.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image" Target="../media/image76.svg"/><Relationship Id="rId1" Type="http://schemas.openxmlformats.org/officeDocument/2006/relationships/image" Target="../media/image75.png"/><Relationship Id="rId6" Type="http://schemas.openxmlformats.org/officeDocument/2006/relationships/image" Target="../media/image78.svg"/><Relationship Id="rId5" Type="http://schemas.openxmlformats.org/officeDocument/2006/relationships/image" Target="../media/image77.png"/><Relationship Id="rId4" Type="http://schemas.openxmlformats.org/officeDocument/2006/relationships/image" Target="../media/image46.svg"/></Relationships>
</file>

<file path=ppt/diagrams/_rels/drawing24.xml.rels><?xml version="1.0" encoding="UTF-8" standalone="yes"?>
<Relationships xmlns="http://schemas.openxmlformats.org/package/2006/relationships"><Relationship Id="rId3" Type="http://schemas.openxmlformats.org/officeDocument/2006/relationships/image" Target="../media/image81.png"/><Relationship Id="rId2" Type="http://schemas.openxmlformats.org/officeDocument/2006/relationships/image" Target="../media/image80.svg"/><Relationship Id="rId1" Type="http://schemas.openxmlformats.org/officeDocument/2006/relationships/image" Target="../media/image79.png"/><Relationship Id="rId6" Type="http://schemas.openxmlformats.org/officeDocument/2006/relationships/image" Target="../media/image84.svg"/><Relationship Id="rId5" Type="http://schemas.openxmlformats.org/officeDocument/2006/relationships/image" Target="../media/image83.png"/><Relationship Id="rId4" Type="http://schemas.openxmlformats.org/officeDocument/2006/relationships/image" Target="../media/image82.svg"/></Relationships>
</file>

<file path=ppt/diagrams/_rels/drawing25.xml.rels><?xml version="1.0" encoding="UTF-8" standalone="yes"?>
<Relationships xmlns="http://schemas.openxmlformats.org/package/2006/relationships"><Relationship Id="rId3" Type="http://schemas.openxmlformats.org/officeDocument/2006/relationships/image" Target="../media/image87.png"/><Relationship Id="rId2" Type="http://schemas.openxmlformats.org/officeDocument/2006/relationships/image" Target="../media/image86.svg"/><Relationship Id="rId1" Type="http://schemas.openxmlformats.org/officeDocument/2006/relationships/image" Target="../media/image85.png"/><Relationship Id="rId6" Type="http://schemas.openxmlformats.org/officeDocument/2006/relationships/image" Target="../media/image28.svg"/><Relationship Id="rId5" Type="http://schemas.openxmlformats.org/officeDocument/2006/relationships/image" Target="../media/image27.png"/><Relationship Id="rId4" Type="http://schemas.openxmlformats.org/officeDocument/2006/relationships/image" Target="../media/image88.svg"/></Relationships>
</file>

<file path=ppt/diagrams/_rels/drawing26.xml.rels><?xml version="1.0" encoding="UTF-8" standalone="yes"?>
<Relationships xmlns="http://schemas.openxmlformats.org/package/2006/relationships"><Relationship Id="rId3" Type="http://schemas.openxmlformats.org/officeDocument/2006/relationships/image" Target="../media/image81.png"/><Relationship Id="rId2" Type="http://schemas.openxmlformats.org/officeDocument/2006/relationships/image" Target="../media/image58.svg"/><Relationship Id="rId1" Type="http://schemas.openxmlformats.org/officeDocument/2006/relationships/image" Target="../media/image57.png"/><Relationship Id="rId6" Type="http://schemas.openxmlformats.org/officeDocument/2006/relationships/image" Target="../media/image88.svg"/><Relationship Id="rId5" Type="http://schemas.openxmlformats.org/officeDocument/2006/relationships/image" Target="../media/image87.png"/><Relationship Id="rId4" Type="http://schemas.openxmlformats.org/officeDocument/2006/relationships/image" Target="../media/image82.svg"/></Relationships>
</file>

<file path=ppt/diagrams/_rels/drawing27.xml.rels><?xml version="1.0" encoding="UTF-8" standalone="yes"?>
<Relationships xmlns="http://schemas.openxmlformats.org/package/2006/relationships"><Relationship Id="rId8" Type="http://schemas.openxmlformats.org/officeDocument/2006/relationships/image" Target="../media/image70.svg"/><Relationship Id="rId3" Type="http://schemas.openxmlformats.org/officeDocument/2006/relationships/image" Target="../media/image91.png"/><Relationship Id="rId7" Type="http://schemas.openxmlformats.org/officeDocument/2006/relationships/image" Target="../media/image69.png"/><Relationship Id="rId12" Type="http://schemas.openxmlformats.org/officeDocument/2006/relationships/image" Target="../media/image36.svg"/><Relationship Id="rId2" Type="http://schemas.openxmlformats.org/officeDocument/2006/relationships/image" Target="../media/image90.svg"/><Relationship Id="rId1" Type="http://schemas.openxmlformats.org/officeDocument/2006/relationships/image" Target="../media/image89.png"/><Relationship Id="rId6" Type="http://schemas.openxmlformats.org/officeDocument/2006/relationships/image" Target="../media/image94.svg"/><Relationship Id="rId11" Type="http://schemas.openxmlformats.org/officeDocument/2006/relationships/image" Target="../media/image35.png"/><Relationship Id="rId5" Type="http://schemas.openxmlformats.org/officeDocument/2006/relationships/image" Target="../media/image93.png"/><Relationship Id="rId10" Type="http://schemas.openxmlformats.org/officeDocument/2006/relationships/image" Target="../media/image58.svg"/><Relationship Id="rId4" Type="http://schemas.openxmlformats.org/officeDocument/2006/relationships/image" Target="../media/image92.svg"/><Relationship Id="rId9" Type="http://schemas.openxmlformats.org/officeDocument/2006/relationships/image" Target="../media/image57.png"/></Relationships>
</file>

<file path=ppt/diagrams/_rels/drawing28.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46.svg"/><Relationship Id="rId1" Type="http://schemas.openxmlformats.org/officeDocument/2006/relationships/image" Target="../media/image45.png"/><Relationship Id="rId4" Type="http://schemas.openxmlformats.org/officeDocument/2006/relationships/image" Target="../media/image36.svg"/></Relationships>
</file>

<file path=ppt/diagrams/_rels/drawing29.xml.rels><?xml version="1.0" encoding="UTF-8" standalone="yes"?>
<Relationships xmlns="http://schemas.openxmlformats.org/package/2006/relationships"><Relationship Id="rId3" Type="http://schemas.openxmlformats.org/officeDocument/2006/relationships/image" Target="../media/image99.png"/><Relationship Id="rId2" Type="http://schemas.openxmlformats.org/officeDocument/2006/relationships/image" Target="../media/image98.svg"/><Relationship Id="rId1" Type="http://schemas.openxmlformats.org/officeDocument/2006/relationships/image" Target="../media/image97.png"/><Relationship Id="rId6" Type="http://schemas.openxmlformats.org/officeDocument/2006/relationships/image" Target="../media/image58.svg"/><Relationship Id="rId5" Type="http://schemas.openxmlformats.org/officeDocument/2006/relationships/image" Target="../media/image57.png"/><Relationship Id="rId4" Type="http://schemas.openxmlformats.org/officeDocument/2006/relationships/image" Target="../media/image100.svg"/></Relationships>
</file>

<file path=ppt/diagrams/_rels/drawing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svg"/><Relationship Id="rId1" Type="http://schemas.openxmlformats.org/officeDocument/2006/relationships/image" Target="../media/image17.png"/><Relationship Id="rId4" Type="http://schemas.openxmlformats.org/officeDocument/2006/relationships/image" Target="../media/image20.svg"/></Relationships>
</file>

<file path=ppt/diagrams/_rels/drawing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svg"/><Relationship Id="rId1" Type="http://schemas.openxmlformats.org/officeDocument/2006/relationships/image" Target="../media/image21.png"/><Relationship Id="rId4" Type="http://schemas.openxmlformats.org/officeDocument/2006/relationships/image" Target="../media/image24.svg"/></Relationships>
</file>

<file path=ppt/diagrams/_rels/drawing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svg"/><Relationship Id="rId1" Type="http://schemas.openxmlformats.org/officeDocument/2006/relationships/image" Target="../media/image25.png"/><Relationship Id="rId4" Type="http://schemas.openxmlformats.org/officeDocument/2006/relationships/image" Target="../media/image28.svg"/></Relationships>
</file>

<file path=ppt/diagrams/_rels/drawing8.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svg"/><Relationship Id="rId1" Type="http://schemas.openxmlformats.org/officeDocument/2006/relationships/image" Target="../media/image31.png"/><Relationship Id="rId6" Type="http://schemas.openxmlformats.org/officeDocument/2006/relationships/image" Target="../media/image36.svg"/><Relationship Id="rId5" Type="http://schemas.openxmlformats.org/officeDocument/2006/relationships/image" Target="../media/image35.png"/><Relationship Id="rId4" Type="http://schemas.openxmlformats.org/officeDocument/2006/relationships/image" Target="../media/image34.svg"/></Relationships>
</file>

<file path=ppt/diagrams/_rels/drawing9.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svg"/><Relationship Id="rId1" Type="http://schemas.openxmlformats.org/officeDocument/2006/relationships/image" Target="../media/image39.png"/><Relationship Id="rId6" Type="http://schemas.openxmlformats.org/officeDocument/2006/relationships/image" Target="../media/image44.svg"/><Relationship Id="rId5" Type="http://schemas.openxmlformats.org/officeDocument/2006/relationships/image" Target="../media/image43.png"/><Relationship Id="rId4" Type="http://schemas.openxmlformats.org/officeDocument/2006/relationships/image" Target="../media/image42.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a:alpha val="0"/>
      </a:schemeClr>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18/5/colors/Iconchunking_neutralicontext_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a:schemeClr val="accent2"/>
      <a:schemeClr val="accent3"/>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9B8BDD-2243-42DB-91F7-548E2D70B197}" type="doc">
      <dgm:prSet loTypeId="urn:microsoft.com/office/officeart/2018/2/layout/IconLabelList" loCatId="icon" qsTypeId="urn:microsoft.com/office/officeart/2005/8/quickstyle/simple1" qsCatId="simple" csTypeId="urn:microsoft.com/office/officeart/2018/5/colors/Iconchunking_neutralbg_colorful2" csCatId="colorful" phldr="1"/>
      <dgm:spPr/>
      <dgm:t>
        <a:bodyPr/>
        <a:lstStyle/>
        <a:p>
          <a:endParaRPr lang="en-US"/>
        </a:p>
      </dgm:t>
    </dgm:pt>
    <dgm:pt modelId="{EA7DD60C-C40A-4116-BEDD-3C1878232452}">
      <dgm:prSet/>
      <dgm:spPr/>
      <dgm:t>
        <a:bodyPr/>
        <a:lstStyle/>
        <a:p>
          <a:r>
            <a:rPr lang="en-US" dirty="0"/>
            <a:t>Personnel Files</a:t>
          </a:r>
        </a:p>
      </dgm:t>
    </dgm:pt>
    <dgm:pt modelId="{CB9BDAE5-734E-41C4-99A1-7107E2F149E9}" type="parTrans" cxnId="{68D312B6-5ADD-4417-A4FF-0D1A777C75AC}">
      <dgm:prSet/>
      <dgm:spPr/>
      <dgm:t>
        <a:bodyPr/>
        <a:lstStyle/>
        <a:p>
          <a:endParaRPr lang="en-US"/>
        </a:p>
      </dgm:t>
    </dgm:pt>
    <dgm:pt modelId="{9EA867B6-6912-4DE3-BA4C-B2136E60BA55}" type="sibTrans" cxnId="{68D312B6-5ADD-4417-A4FF-0D1A777C75AC}">
      <dgm:prSet/>
      <dgm:spPr/>
      <dgm:t>
        <a:bodyPr/>
        <a:lstStyle/>
        <a:p>
          <a:endParaRPr lang="en-US"/>
        </a:p>
      </dgm:t>
    </dgm:pt>
    <dgm:pt modelId="{B2A2E5B6-3E16-44AE-9A61-1F0D014B9111}">
      <dgm:prSet/>
      <dgm:spPr/>
      <dgm:t>
        <a:bodyPr/>
        <a:lstStyle/>
        <a:p>
          <a:r>
            <a:rPr lang="en-US" dirty="0"/>
            <a:t>School Committee Meetings</a:t>
          </a:r>
        </a:p>
      </dgm:t>
    </dgm:pt>
    <dgm:pt modelId="{76E5F2DC-60FA-4FC8-9BB3-B805D1C29002}" type="parTrans" cxnId="{12836D22-0174-4E69-BE11-693220531819}">
      <dgm:prSet/>
      <dgm:spPr/>
      <dgm:t>
        <a:bodyPr/>
        <a:lstStyle/>
        <a:p>
          <a:endParaRPr lang="en-US"/>
        </a:p>
      </dgm:t>
    </dgm:pt>
    <dgm:pt modelId="{E8D7BF8F-5871-4B89-9F40-08B2265704E6}" type="sibTrans" cxnId="{12836D22-0174-4E69-BE11-693220531819}">
      <dgm:prSet/>
      <dgm:spPr/>
      <dgm:t>
        <a:bodyPr/>
        <a:lstStyle/>
        <a:p>
          <a:endParaRPr lang="en-US"/>
        </a:p>
      </dgm:t>
    </dgm:pt>
    <dgm:pt modelId="{B4870C09-EF20-4A1D-A5A9-3FE49C7CF339}" type="pres">
      <dgm:prSet presAssocID="{769B8BDD-2243-42DB-91F7-548E2D70B197}" presName="root" presStyleCnt="0">
        <dgm:presLayoutVars>
          <dgm:dir/>
          <dgm:resizeHandles val="exact"/>
        </dgm:presLayoutVars>
      </dgm:prSet>
      <dgm:spPr/>
    </dgm:pt>
    <dgm:pt modelId="{B6B55A59-DB1E-4653-9785-AD19477038FF}" type="pres">
      <dgm:prSet presAssocID="{EA7DD60C-C40A-4116-BEDD-3C1878232452}" presName="compNode" presStyleCnt="0"/>
      <dgm:spPr/>
    </dgm:pt>
    <dgm:pt modelId="{9676E9C5-3ADC-4B27-AB87-A865D5C5AD1D}" type="pres">
      <dgm:prSet presAssocID="{EA7DD60C-C40A-4116-BEDD-3C1878232452}"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Open Folder"/>
        </a:ext>
      </dgm:extLst>
    </dgm:pt>
    <dgm:pt modelId="{B1BFCB4A-C04B-45E3-B999-E954C241E8A3}" type="pres">
      <dgm:prSet presAssocID="{EA7DD60C-C40A-4116-BEDD-3C1878232452}" presName="spaceRect" presStyleCnt="0"/>
      <dgm:spPr/>
    </dgm:pt>
    <dgm:pt modelId="{5AE8CAB5-3D2F-4207-A2B6-85721AF8F38D}" type="pres">
      <dgm:prSet presAssocID="{EA7DD60C-C40A-4116-BEDD-3C1878232452}" presName="textRect" presStyleLbl="revTx" presStyleIdx="0" presStyleCnt="2">
        <dgm:presLayoutVars>
          <dgm:chMax val="1"/>
          <dgm:chPref val="1"/>
        </dgm:presLayoutVars>
      </dgm:prSet>
      <dgm:spPr/>
    </dgm:pt>
    <dgm:pt modelId="{42C3C5CE-79AC-4857-9B65-5DBA68016C62}" type="pres">
      <dgm:prSet presAssocID="{9EA867B6-6912-4DE3-BA4C-B2136E60BA55}" presName="sibTrans" presStyleCnt="0"/>
      <dgm:spPr/>
    </dgm:pt>
    <dgm:pt modelId="{05DDD389-8803-4A63-9E4D-AE763E219BB4}" type="pres">
      <dgm:prSet presAssocID="{B2A2E5B6-3E16-44AE-9A61-1F0D014B9111}" presName="compNode" presStyleCnt="0"/>
      <dgm:spPr/>
    </dgm:pt>
    <dgm:pt modelId="{369CB431-F1CF-4A5A-8961-D6E94B87E1F6}" type="pres">
      <dgm:prSet presAssocID="{B2A2E5B6-3E16-44AE-9A61-1F0D014B9111}"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eeting"/>
        </a:ext>
      </dgm:extLst>
    </dgm:pt>
    <dgm:pt modelId="{E36A6AE9-6E0F-4220-8857-00B8488498A3}" type="pres">
      <dgm:prSet presAssocID="{B2A2E5B6-3E16-44AE-9A61-1F0D014B9111}" presName="spaceRect" presStyleCnt="0"/>
      <dgm:spPr/>
    </dgm:pt>
    <dgm:pt modelId="{2AE99B0A-58BA-46A1-B8B6-5F0DF6315BAC}" type="pres">
      <dgm:prSet presAssocID="{B2A2E5B6-3E16-44AE-9A61-1F0D014B9111}" presName="textRect" presStyleLbl="revTx" presStyleIdx="1" presStyleCnt="2">
        <dgm:presLayoutVars>
          <dgm:chMax val="1"/>
          <dgm:chPref val="1"/>
        </dgm:presLayoutVars>
      </dgm:prSet>
      <dgm:spPr/>
    </dgm:pt>
  </dgm:ptLst>
  <dgm:cxnLst>
    <dgm:cxn modelId="{12836D22-0174-4E69-BE11-693220531819}" srcId="{769B8BDD-2243-42DB-91F7-548E2D70B197}" destId="{B2A2E5B6-3E16-44AE-9A61-1F0D014B9111}" srcOrd="1" destOrd="0" parTransId="{76E5F2DC-60FA-4FC8-9BB3-B805D1C29002}" sibTransId="{E8D7BF8F-5871-4B89-9F40-08B2265704E6}"/>
    <dgm:cxn modelId="{25B20B57-E869-4C34-AADC-BBD5FE523F41}" type="presOf" srcId="{769B8BDD-2243-42DB-91F7-548E2D70B197}" destId="{B4870C09-EF20-4A1D-A5A9-3FE49C7CF339}" srcOrd="0" destOrd="0" presId="urn:microsoft.com/office/officeart/2018/2/layout/IconLabelList"/>
    <dgm:cxn modelId="{EBE2667F-165B-4344-A804-1E022C463562}" type="presOf" srcId="{B2A2E5B6-3E16-44AE-9A61-1F0D014B9111}" destId="{2AE99B0A-58BA-46A1-B8B6-5F0DF6315BAC}" srcOrd="0" destOrd="0" presId="urn:microsoft.com/office/officeart/2018/2/layout/IconLabelList"/>
    <dgm:cxn modelId="{40EBA39B-BD89-47DC-9C28-A0C55B219B04}" type="presOf" srcId="{EA7DD60C-C40A-4116-BEDD-3C1878232452}" destId="{5AE8CAB5-3D2F-4207-A2B6-85721AF8F38D}" srcOrd="0" destOrd="0" presId="urn:microsoft.com/office/officeart/2018/2/layout/IconLabelList"/>
    <dgm:cxn modelId="{68D312B6-5ADD-4417-A4FF-0D1A777C75AC}" srcId="{769B8BDD-2243-42DB-91F7-548E2D70B197}" destId="{EA7DD60C-C40A-4116-BEDD-3C1878232452}" srcOrd="0" destOrd="0" parTransId="{CB9BDAE5-734E-41C4-99A1-7107E2F149E9}" sibTransId="{9EA867B6-6912-4DE3-BA4C-B2136E60BA55}"/>
    <dgm:cxn modelId="{094EDB4F-FB79-4F5E-B9E4-66EC93C29EBE}" type="presParOf" srcId="{B4870C09-EF20-4A1D-A5A9-3FE49C7CF339}" destId="{B6B55A59-DB1E-4653-9785-AD19477038FF}" srcOrd="0" destOrd="0" presId="urn:microsoft.com/office/officeart/2018/2/layout/IconLabelList"/>
    <dgm:cxn modelId="{F083EAE7-4EEB-49FF-8205-1198E1593D6C}" type="presParOf" srcId="{B6B55A59-DB1E-4653-9785-AD19477038FF}" destId="{9676E9C5-3ADC-4B27-AB87-A865D5C5AD1D}" srcOrd="0" destOrd="0" presId="urn:microsoft.com/office/officeart/2018/2/layout/IconLabelList"/>
    <dgm:cxn modelId="{4A95EB4F-4C5D-482F-8DCA-DB6CC01F5F35}" type="presParOf" srcId="{B6B55A59-DB1E-4653-9785-AD19477038FF}" destId="{B1BFCB4A-C04B-45E3-B999-E954C241E8A3}" srcOrd="1" destOrd="0" presId="urn:microsoft.com/office/officeart/2018/2/layout/IconLabelList"/>
    <dgm:cxn modelId="{7867D2CF-DF29-45D3-AB74-14CD1FD67F4A}" type="presParOf" srcId="{B6B55A59-DB1E-4653-9785-AD19477038FF}" destId="{5AE8CAB5-3D2F-4207-A2B6-85721AF8F38D}" srcOrd="2" destOrd="0" presId="urn:microsoft.com/office/officeart/2018/2/layout/IconLabelList"/>
    <dgm:cxn modelId="{87035684-297A-4F56-A2BE-430C92B10CAE}" type="presParOf" srcId="{B4870C09-EF20-4A1D-A5A9-3FE49C7CF339}" destId="{42C3C5CE-79AC-4857-9B65-5DBA68016C62}" srcOrd="1" destOrd="0" presId="urn:microsoft.com/office/officeart/2018/2/layout/IconLabelList"/>
    <dgm:cxn modelId="{F786B048-3774-4D22-B49B-7A730E312CDF}" type="presParOf" srcId="{B4870C09-EF20-4A1D-A5A9-3FE49C7CF339}" destId="{05DDD389-8803-4A63-9E4D-AE763E219BB4}" srcOrd="2" destOrd="0" presId="urn:microsoft.com/office/officeart/2018/2/layout/IconLabelList"/>
    <dgm:cxn modelId="{99665C99-27A6-48CA-B008-87CB507F781D}" type="presParOf" srcId="{05DDD389-8803-4A63-9E4D-AE763E219BB4}" destId="{369CB431-F1CF-4A5A-8961-D6E94B87E1F6}" srcOrd="0" destOrd="0" presId="urn:microsoft.com/office/officeart/2018/2/layout/IconLabelList"/>
    <dgm:cxn modelId="{0587A69E-9F14-44AE-8131-84ACC25C34B8}" type="presParOf" srcId="{05DDD389-8803-4A63-9E4D-AE763E219BB4}" destId="{E36A6AE9-6E0F-4220-8857-00B8488498A3}" srcOrd="1" destOrd="0" presId="urn:microsoft.com/office/officeart/2018/2/layout/IconLabelList"/>
    <dgm:cxn modelId="{65EFBC98-60C6-47D5-98FB-CD1C98C9DEAD}" type="presParOf" srcId="{05DDD389-8803-4A63-9E4D-AE763E219BB4}" destId="{2AE99B0A-58BA-46A1-B8B6-5F0DF6315BAC}"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F6C69DB-10AB-49F1-BA69-B1E63AB0066A}" type="doc">
      <dgm:prSet loTypeId="urn:microsoft.com/office/officeart/2018/2/layout/IconCircle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EC1B63A9-C46C-4CBA-94DE-0657265E2B85}">
      <dgm:prSet/>
      <dgm:spPr/>
      <dgm:t>
        <a:bodyPr/>
        <a:lstStyle/>
        <a:p>
          <a:pPr>
            <a:lnSpc>
              <a:spcPct val="100000"/>
            </a:lnSpc>
          </a:pPr>
          <a:r>
            <a:rPr lang="en-US" dirty="0"/>
            <a:t>Distributing meeting agenda</a:t>
          </a:r>
        </a:p>
      </dgm:t>
    </dgm:pt>
    <dgm:pt modelId="{1600B285-8CC0-4F58-A632-C4E065981823}" type="parTrans" cxnId="{41886E37-E8F3-4B7A-85B8-F4F7852B36AA}">
      <dgm:prSet/>
      <dgm:spPr/>
      <dgm:t>
        <a:bodyPr/>
        <a:lstStyle/>
        <a:p>
          <a:endParaRPr lang="en-US"/>
        </a:p>
      </dgm:t>
    </dgm:pt>
    <dgm:pt modelId="{00F8503F-EA3B-45AA-9122-BAFD71C90092}" type="sibTrans" cxnId="{41886E37-E8F3-4B7A-85B8-F4F7852B36AA}">
      <dgm:prSet/>
      <dgm:spPr/>
      <dgm:t>
        <a:bodyPr/>
        <a:lstStyle/>
        <a:p>
          <a:pPr>
            <a:lnSpc>
              <a:spcPct val="100000"/>
            </a:lnSpc>
          </a:pPr>
          <a:endParaRPr lang="en-US"/>
        </a:p>
      </dgm:t>
    </dgm:pt>
    <dgm:pt modelId="{2B4776BE-C4C4-4D8D-A3F9-047E5D3930BA}">
      <dgm:prSet/>
      <dgm:spPr/>
      <dgm:t>
        <a:bodyPr/>
        <a:lstStyle/>
        <a:p>
          <a:pPr>
            <a:lnSpc>
              <a:spcPct val="100000"/>
            </a:lnSpc>
          </a:pPr>
          <a:r>
            <a:rPr lang="en-US" dirty="0"/>
            <a:t>Distributing schedule information</a:t>
          </a:r>
        </a:p>
      </dgm:t>
    </dgm:pt>
    <dgm:pt modelId="{12CCB206-4099-40D6-AED1-AAA679A91765}" type="parTrans" cxnId="{9A2B3CE0-2F84-4D56-BC88-E6AD177DC9E0}">
      <dgm:prSet/>
      <dgm:spPr/>
      <dgm:t>
        <a:bodyPr/>
        <a:lstStyle/>
        <a:p>
          <a:endParaRPr lang="en-US"/>
        </a:p>
      </dgm:t>
    </dgm:pt>
    <dgm:pt modelId="{D304A455-67F0-4329-96A7-6C9146B9CE18}" type="sibTrans" cxnId="{9A2B3CE0-2F84-4D56-BC88-E6AD177DC9E0}">
      <dgm:prSet/>
      <dgm:spPr/>
      <dgm:t>
        <a:bodyPr/>
        <a:lstStyle/>
        <a:p>
          <a:pPr>
            <a:lnSpc>
              <a:spcPct val="100000"/>
            </a:lnSpc>
          </a:pPr>
          <a:endParaRPr lang="en-US"/>
        </a:p>
      </dgm:t>
    </dgm:pt>
    <dgm:pt modelId="{BA60BAC4-8D65-4FA5-A907-060492130A02}">
      <dgm:prSet/>
      <dgm:spPr/>
      <dgm:t>
        <a:bodyPr/>
        <a:lstStyle/>
        <a:p>
          <a:pPr>
            <a:lnSpc>
              <a:spcPct val="100000"/>
            </a:lnSpc>
          </a:pPr>
          <a:r>
            <a:rPr lang="en-US" dirty="0"/>
            <a:t>Distributing reports or documents that may be discussed at the meeting </a:t>
          </a:r>
        </a:p>
      </dgm:t>
    </dgm:pt>
    <dgm:pt modelId="{DCE193FA-9269-4CD9-BAEE-002B3E878B1B}" type="parTrans" cxnId="{44C904B0-F0E0-4A4F-92D0-6A362046EDE8}">
      <dgm:prSet/>
      <dgm:spPr/>
      <dgm:t>
        <a:bodyPr/>
        <a:lstStyle/>
        <a:p>
          <a:endParaRPr lang="en-US"/>
        </a:p>
      </dgm:t>
    </dgm:pt>
    <dgm:pt modelId="{6AC4D0D4-15F7-4E27-981D-91C9F2082BBE}" type="sibTrans" cxnId="{44C904B0-F0E0-4A4F-92D0-6A362046EDE8}">
      <dgm:prSet/>
      <dgm:spPr/>
      <dgm:t>
        <a:bodyPr/>
        <a:lstStyle/>
        <a:p>
          <a:pPr>
            <a:lnSpc>
              <a:spcPct val="100000"/>
            </a:lnSpc>
          </a:pPr>
          <a:endParaRPr lang="en-US"/>
        </a:p>
      </dgm:t>
    </dgm:pt>
    <dgm:pt modelId="{E8884E1C-5761-43BD-AA1C-60F8341071C9}">
      <dgm:prSet/>
      <dgm:spPr/>
      <dgm:t>
        <a:bodyPr/>
        <a:lstStyle/>
        <a:p>
          <a:pPr>
            <a:lnSpc>
              <a:spcPct val="100000"/>
            </a:lnSpc>
          </a:pPr>
          <a:r>
            <a:rPr lang="en-US" dirty="0"/>
            <a:t>Deciding scheduling </a:t>
          </a:r>
        </a:p>
      </dgm:t>
    </dgm:pt>
    <dgm:pt modelId="{BF524B39-92F1-4DD4-B820-CD61E08C1370}" type="parTrans" cxnId="{46537AB1-273F-40F9-9D4B-F777FA760D86}">
      <dgm:prSet/>
      <dgm:spPr/>
      <dgm:t>
        <a:bodyPr/>
        <a:lstStyle/>
        <a:p>
          <a:endParaRPr lang="en-US"/>
        </a:p>
      </dgm:t>
    </dgm:pt>
    <dgm:pt modelId="{7C2C75B1-AB82-4F86-8DC4-10172AC00BDD}" type="sibTrans" cxnId="{46537AB1-273F-40F9-9D4B-F777FA760D86}">
      <dgm:prSet/>
      <dgm:spPr/>
      <dgm:t>
        <a:bodyPr/>
        <a:lstStyle/>
        <a:p>
          <a:endParaRPr lang="en-US"/>
        </a:p>
      </dgm:t>
    </dgm:pt>
    <dgm:pt modelId="{7CB435DA-4B5B-4DF0-965F-141B8918BCD0}" type="pres">
      <dgm:prSet presAssocID="{3F6C69DB-10AB-49F1-BA69-B1E63AB0066A}" presName="root" presStyleCnt="0">
        <dgm:presLayoutVars>
          <dgm:dir/>
          <dgm:resizeHandles val="exact"/>
        </dgm:presLayoutVars>
      </dgm:prSet>
      <dgm:spPr/>
    </dgm:pt>
    <dgm:pt modelId="{960AFB0D-7139-4C1E-8934-760EBEC04718}" type="pres">
      <dgm:prSet presAssocID="{3F6C69DB-10AB-49F1-BA69-B1E63AB0066A}" presName="container" presStyleCnt="0">
        <dgm:presLayoutVars>
          <dgm:dir/>
          <dgm:resizeHandles val="exact"/>
        </dgm:presLayoutVars>
      </dgm:prSet>
      <dgm:spPr/>
    </dgm:pt>
    <dgm:pt modelId="{3C510660-7485-4BB0-8A0F-252E98FDF1B9}" type="pres">
      <dgm:prSet presAssocID="{EC1B63A9-C46C-4CBA-94DE-0657265E2B85}" presName="compNode" presStyleCnt="0"/>
      <dgm:spPr/>
    </dgm:pt>
    <dgm:pt modelId="{A31296E9-22B3-4329-9635-D86B14292FFF}" type="pres">
      <dgm:prSet presAssocID="{EC1B63A9-C46C-4CBA-94DE-0657265E2B85}" presName="iconBgRect" presStyleLbl="bgShp" presStyleIdx="0" presStyleCnt="4"/>
      <dgm:spPr/>
    </dgm:pt>
    <dgm:pt modelId="{883E5360-0D67-4241-8D4B-52ADFAF19E3C}" type="pres">
      <dgm:prSet presAssocID="{EC1B63A9-C46C-4CBA-94DE-0657265E2B85}"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 List"/>
        </a:ext>
      </dgm:extLst>
    </dgm:pt>
    <dgm:pt modelId="{9DA4CE90-41FA-46F5-8913-190EED3A04E0}" type="pres">
      <dgm:prSet presAssocID="{EC1B63A9-C46C-4CBA-94DE-0657265E2B85}" presName="spaceRect" presStyleCnt="0"/>
      <dgm:spPr/>
    </dgm:pt>
    <dgm:pt modelId="{E138B849-238E-451A-A81E-97F1AD863746}" type="pres">
      <dgm:prSet presAssocID="{EC1B63A9-C46C-4CBA-94DE-0657265E2B85}" presName="textRect" presStyleLbl="revTx" presStyleIdx="0" presStyleCnt="4">
        <dgm:presLayoutVars>
          <dgm:chMax val="1"/>
          <dgm:chPref val="1"/>
        </dgm:presLayoutVars>
      </dgm:prSet>
      <dgm:spPr/>
    </dgm:pt>
    <dgm:pt modelId="{6560DEA8-0A17-459B-8A2A-4991B6D20910}" type="pres">
      <dgm:prSet presAssocID="{00F8503F-EA3B-45AA-9122-BAFD71C90092}" presName="sibTrans" presStyleLbl="sibTrans2D1" presStyleIdx="0" presStyleCnt="0"/>
      <dgm:spPr/>
    </dgm:pt>
    <dgm:pt modelId="{613BFB57-55D9-474A-9216-E4BA0BCF2E1D}" type="pres">
      <dgm:prSet presAssocID="{2B4776BE-C4C4-4D8D-A3F9-047E5D3930BA}" presName="compNode" presStyleCnt="0"/>
      <dgm:spPr/>
    </dgm:pt>
    <dgm:pt modelId="{AC70E045-AD9C-49E6-8C92-5B8EF39ADC7E}" type="pres">
      <dgm:prSet presAssocID="{2B4776BE-C4C4-4D8D-A3F9-047E5D3930BA}" presName="iconBgRect" presStyleLbl="bgShp" presStyleIdx="1" presStyleCnt="4"/>
      <dgm:spPr/>
    </dgm:pt>
    <dgm:pt modelId="{B8AB2C5B-80DB-48A0-9D52-FFC5C62125F5}" type="pres">
      <dgm:prSet presAssocID="{2B4776BE-C4C4-4D8D-A3F9-047E5D3930BA}"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cument"/>
        </a:ext>
      </dgm:extLst>
    </dgm:pt>
    <dgm:pt modelId="{A5281392-158C-4C89-BB3E-CEC3F3B3B1E4}" type="pres">
      <dgm:prSet presAssocID="{2B4776BE-C4C4-4D8D-A3F9-047E5D3930BA}" presName="spaceRect" presStyleCnt="0"/>
      <dgm:spPr/>
    </dgm:pt>
    <dgm:pt modelId="{A014E770-E0E6-4CE2-ACC6-A57219164E62}" type="pres">
      <dgm:prSet presAssocID="{2B4776BE-C4C4-4D8D-A3F9-047E5D3930BA}" presName="textRect" presStyleLbl="revTx" presStyleIdx="1" presStyleCnt="4">
        <dgm:presLayoutVars>
          <dgm:chMax val="1"/>
          <dgm:chPref val="1"/>
        </dgm:presLayoutVars>
      </dgm:prSet>
      <dgm:spPr/>
    </dgm:pt>
    <dgm:pt modelId="{70BA47C8-D928-4D58-8BCA-E56EEC6684FA}" type="pres">
      <dgm:prSet presAssocID="{D304A455-67F0-4329-96A7-6C9146B9CE18}" presName="sibTrans" presStyleLbl="sibTrans2D1" presStyleIdx="0" presStyleCnt="0"/>
      <dgm:spPr/>
    </dgm:pt>
    <dgm:pt modelId="{5F462ADB-005C-4F87-BA4C-ECD86D4C41EB}" type="pres">
      <dgm:prSet presAssocID="{BA60BAC4-8D65-4FA5-A907-060492130A02}" presName="compNode" presStyleCnt="0"/>
      <dgm:spPr/>
    </dgm:pt>
    <dgm:pt modelId="{CF1544BF-1D69-47A8-B647-F0BD41A1CFC1}" type="pres">
      <dgm:prSet presAssocID="{BA60BAC4-8D65-4FA5-A907-060492130A02}" presName="iconBgRect" presStyleLbl="bgShp" presStyleIdx="2" presStyleCnt="4"/>
      <dgm:spPr/>
    </dgm:pt>
    <dgm:pt modelId="{130A8A64-00D7-4570-9756-6F426AA467AF}" type="pres">
      <dgm:prSet presAssocID="{BA60BAC4-8D65-4FA5-A907-060492130A02}"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Open Folder"/>
        </a:ext>
      </dgm:extLst>
    </dgm:pt>
    <dgm:pt modelId="{D9DC4995-FA34-4F11-ADBA-D647E757684B}" type="pres">
      <dgm:prSet presAssocID="{BA60BAC4-8D65-4FA5-A907-060492130A02}" presName="spaceRect" presStyleCnt="0"/>
      <dgm:spPr/>
    </dgm:pt>
    <dgm:pt modelId="{7DF68D84-A4B9-4C60-AB48-F332560EE133}" type="pres">
      <dgm:prSet presAssocID="{BA60BAC4-8D65-4FA5-A907-060492130A02}" presName="textRect" presStyleLbl="revTx" presStyleIdx="2" presStyleCnt="4">
        <dgm:presLayoutVars>
          <dgm:chMax val="1"/>
          <dgm:chPref val="1"/>
        </dgm:presLayoutVars>
      </dgm:prSet>
      <dgm:spPr/>
    </dgm:pt>
    <dgm:pt modelId="{D8F5587B-86E2-42F5-A4A4-96EEAE0EA14F}" type="pres">
      <dgm:prSet presAssocID="{6AC4D0D4-15F7-4E27-981D-91C9F2082BBE}" presName="sibTrans" presStyleLbl="sibTrans2D1" presStyleIdx="0" presStyleCnt="0"/>
      <dgm:spPr/>
    </dgm:pt>
    <dgm:pt modelId="{BEC294DD-19F2-4D1B-BBB3-42D7DD9C64D7}" type="pres">
      <dgm:prSet presAssocID="{E8884E1C-5761-43BD-AA1C-60F8341071C9}" presName="compNode" presStyleCnt="0"/>
      <dgm:spPr/>
    </dgm:pt>
    <dgm:pt modelId="{C870D4D4-DB48-4751-B7BF-4BC0431DBC78}" type="pres">
      <dgm:prSet presAssocID="{E8884E1C-5761-43BD-AA1C-60F8341071C9}" presName="iconBgRect" presStyleLbl="bgShp" presStyleIdx="3" presStyleCnt="4"/>
      <dgm:spPr/>
    </dgm:pt>
    <dgm:pt modelId="{FBF7F1A8-607C-439E-8C13-552C0D76DD6B}" type="pres">
      <dgm:prSet presAssocID="{E8884E1C-5761-43BD-AA1C-60F8341071C9}"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Daily Calendar"/>
        </a:ext>
      </dgm:extLst>
    </dgm:pt>
    <dgm:pt modelId="{D8052B6E-618E-42DC-9B82-35D4F6B5CCD1}" type="pres">
      <dgm:prSet presAssocID="{E8884E1C-5761-43BD-AA1C-60F8341071C9}" presName="spaceRect" presStyleCnt="0"/>
      <dgm:spPr/>
    </dgm:pt>
    <dgm:pt modelId="{B6989256-2B18-4D12-A482-B42AA2F186DA}" type="pres">
      <dgm:prSet presAssocID="{E8884E1C-5761-43BD-AA1C-60F8341071C9}" presName="textRect" presStyleLbl="revTx" presStyleIdx="3" presStyleCnt="4">
        <dgm:presLayoutVars>
          <dgm:chMax val="1"/>
          <dgm:chPref val="1"/>
        </dgm:presLayoutVars>
      </dgm:prSet>
      <dgm:spPr/>
    </dgm:pt>
  </dgm:ptLst>
  <dgm:cxnLst>
    <dgm:cxn modelId="{C981951D-7307-4CA7-B7BB-7ADEC314BE09}" type="presOf" srcId="{BA60BAC4-8D65-4FA5-A907-060492130A02}" destId="{7DF68D84-A4B9-4C60-AB48-F332560EE133}" srcOrd="0" destOrd="0" presId="urn:microsoft.com/office/officeart/2018/2/layout/IconCircleList"/>
    <dgm:cxn modelId="{D9F2FF23-4712-4799-B1B5-ADB2EFD0D1EF}" type="presOf" srcId="{2B4776BE-C4C4-4D8D-A3F9-047E5D3930BA}" destId="{A014E770-E0E6-4CE2-ACC6-A57219164E62}" srcOrd="0" destOrd="0" presId="urn:microsoft.com/office/officeart/2018/2/layout/IconCircleList"/>
    <dgm:cxn modelId="{41886E37-E8F3-4B7A-85B8-F4F7852B36AA}" srcId="{3F6C69DB-10AB-49F1-BA69-B1E63AB0066A}" destId="{EC1B63A9-C46C-4CBA-94DE-0657265E2B85}" srcOrd="0" destOrd="0" parTransId="{1600B285-8CC0-4F58-A632-C4E065981823}" sibTransId="{00F8503F-EA3B-45AA-9122-BAFD71C90092}"/>
    <dgm:cxn modelId="{AB42A73E-AB5F-4658-AA12-9DE9ACB994B2}" type="presOf" srcId="{00F8503F-EA3B-45AA-9122-BAFD71C90092}" destId="{6560DEA8-0A17-459B-8A2A-4991B6D20910}" srcOrd="0" destOrd="0" presId="urn:microsoft.com/office/officeart/2018/2/layout/IconCircleList"/>
    <dgm:cxn modelId="{7B496446-51EE-40E5-A238-66D729892894}" type="presOf" srcId="{EC1B63A9-C46C-4CBA-94DE-0657265E2B85}" destId="{E138B849-238E-451A-A81E-97F1AD863746}" srcOrd="0" destOrd="0" presId="urn:microsoft.com/office/officeart/2018/2/layout/IconCircleList"/>
    <dgm:cxn modelId="{05A2A476-43BD-4A28-ABCA-1BD82EA58B9A}" type="presOf" srcId="{3F6C69DB-10AB-49F1-BA69-B1E63AB0066A}" destId="{7CB435DA-4B5B-4DF0-965F-141B8918BCD0}" srcOrd="0" destOrd="0" presId="urn:microsoft.com/office/officeart/2018/2/layout/IconCircleList"/>
    <dgm:cxn modelId="{44C904B0-F0E0-4A4F-92D0-6A362046EDE8}" srcId="{3F6C69DB-10AB-49F1-BA69-B1E63AB0066A}" destId="{BA60BAC4-8D65-4FA5-A907-060492130A02}" srcOrd="2" destOrd="0" parTransId="{DCE193FA-9269-4CD9-BAEE-002B3E878B1B}" sibTransId="{6AC4D0D4-15F7-4E27-981D-91C9F2082BBE}"/>
    <dgm:cxn modelId="{46537AB1-273F-40F9-9D4B-F777FA760D86}" srcId="{3F6C69DB-10AB-49F1-BA69-B1E63AB0066A}" destId="{E8884E1C-5761-43BD-AA1C-60F8341071C9}" srcOrd="3" destOrd="0" parTransId="{BF524B39-92F1-4DD4-B820-CD61E08C1370}" sibTransId="{7C2C75B1-AB82-4F86-8DC4-10172AC00BDD}"/>
    <dgm:cxn modelId="{050A75C7-036D-4821-8D00-2B33441C9EA4}" type="presOf" srcId="{6AC4D0D4-15F7-4E27-981D-91C9F2082BBE}" destId="{D8F5587B-86E2-42F5-A4A4-96EEAE0EA14F}" srcOrd="0" destOrd="0" presId="urn:microsoft.com/office/officeart/2018/2/layout/IconCircleList"/>
    <dgm:cxn modelId="{B3B2DFD3-BBC0-43B4-8735-5F1DDE3F0BE7}" type="presOf" srcId="{D304A455-67F0-4329-96A7-6C9146B9CE18}" destId="{70BA47C8-D928-4D58-8BCA-E56EEC6684FA}" srcOrd="0" destOrd="0" presId="urn:microsoft.com/office/officeart/2018/2/layout/IconCircleList"/>
    <dgm:cxn modelId="{9A2B3CE0-2F84-4D56-BC88-E6AD177DC9E0}" srcId="{3F6C69DB-10AB-49F1-BA69-B1E63AB0066A}" destId="{2B4776BE-C4C4-4D8D-A3F9-047E5D3930BA}" srcOrd="1" destOrd="0" parTransId="{12CCB206-4099-40D6-AED1-AAA679A91765}" sibTransId="{D304A455-67F0-4329-96A7-6C9146B9CE18}"/>
    <dgm:cxn modelId="{0580AEEF-FDB4-4B3E-98C9-F1D4889426C1}" type="presOf" srcId="{E8884E1C-5761-43BD-AA1C-60F8341071C9}" destId="{B6989256-2B18-4D12-A482-B42AA2F186DA}" srcOrd="0" destOrd="0" presId="urn:microsoft.com/office/officeart/2018/2/layout/IconCircleList"/>
    <dgm:cxn modelId="{AEB40AC2-E23C-4A0C-86F3-220CC47D2816}" type="presParOf" srcId="{7CB435DA-4B5B-4DF0-965F-141B8918BCD0}" destId="{960AFB0D-7139-4C1E-8934-760EBEC04718}" srcOrd="0" destOrd="0" presId="urn:microsoft.com/office/officeart/2018/2/layout/IconCircleList"/>
    <dgm:cxn modelId="{6AFBCADA-0CB0-4001-A067-D09C11FA8B07}" type="presParOf" srcId="{960AFB0D-7139-4C1E-8934-760EBEC04718}" destId="{3C510660-7485-4BB0-8A0F-252E98FDF1B9}" srcOrd="0" destOrd="0" presId="urn:microsoft.com/office/officeart/2018/2/layout/IconCircleList"/>
    <dgm:cxn modelId="{64C1F095-A8F2-4365-B7FC-E2E09B524801}" type="presParOf" srcId="{3C510660-7485-4BB0-8A0F-252E98FDF1B9}" destId="{A31296E9-22B3-4329-9635-D86B14292FFF}" srcOrd="0" destOrd="0" presId="urn:microsoft.com/office/officeart/2018/2/layout/IconCircleList"/>
    <dgm:cxn modelId="{79EC2448-5EA6-4709-8BCF-D03D2249A130}" type="presParOf" srcId="{3C510660-7485-4BB0-8A0F-252E98FDF1B9}" destId="{883E5360-0D67-4241-8D4B-52ADFAF19E3C}" srcOrd="1" destOrd="0" presId="urn:microsoft.com/office/officeart/2018/2/layout/IconCircleList"/>
    <dgm:cxn modelId="{6DA92105-A999-4C64-A516-F7F6C0E18179}" type="presParOf" srcId="{3C510660-7485-4BB0-8A0F-252E98FDF1B9}" destId="{9DA4CE90-41FA-46F5-8913-190EED3A04E0}" srcOrd="2" destOrd="0" presId="urn:microsoft.com/office/officeart/2018/2/layout/IconCircleList"/>
    <dgm:cxn modelId="{8F24722F-92D9-4EA6-BD2D-6D7FDF4BCD82}" type="presParOf" srcId="{3C510660-7485-4BB0-8A0F-252E98FDF1B9}" destId="{E138B849-238E-451A-A81E-97F1AD863746}" srcOrd="3" destOrd="0" presId="urn:microsoft.com/office/officeart/2018/2/layout/IconCircleList"/>
    <dgm:cxn modelId="{90EF6440-E49A-403C-B8D2-011FB6456D7F}" type="presParOf" srcId="{960AFB0D-7139-4C1E-8934-760EBEC04718}" destId="{6560DEA8-0A17-459B-8A2A-4991B6D20910}" srcOrd="1" destOrd="0" presId="urn:microsoft.com/office/officeart/2018/2/layout/IconCircleList"/>
    <dgm:cxn modelId="{517573CC-2E99-4BA4-8114-B733BE0FD3FF}" type="presParOf" srcId="{960AFB0D-7139-4C1E-8934-760EBEC04718}" destId="{613BFB57-55D9-474A-9216-E4BA0BCF2E1D}" srcOrd="2" destOrd="0" presId="urn:microsoft.com/office/officeart/2018/2/layout/IconCircleList"/>
    <dgm:cxn modelId="{C9EE8224-D2C4-4C9A-883B-F48972336173}" type="presParOf" srcId="{613BFB57-55D9-474A-9216-E4BA0BCF2E1D}" destId="{AC70E045-AD9C-49E6-8C92-5B8EF39ADC7E}" srcOrd="0" destOrd="0" presId="urn:microsoft.com/office/officeart/2018/2/layout/IconCircleList"/>
    <dgm:cxn modelId="{C0EEA421-5E9C-480F-88A6-6C84F61A4ADD}" type="presParOf" srcId="{613BFB57-55D9-474A-9216-E4BA0BCF2E1D}" destId="{B8AB2C5B-80DB-48A0-9D52-FFC5C62125F5}" srcOrd="1" destOrd="0" presId="urn:microsoft.com/office/officeart/2018/2/layout/IconCircleList"/>
    <dgm:cxn modelId="{8A53B0A2-BE1B-4607-8E69-A83DB051B3A1}" type="presParOf" srcId="{613BFB57-55D9-474A-9216-E4BA0BCF2E1D}" destId="{A5281392-158C-4C89-BB3E-CEC3F3B3B1E4}" srcOrd="2" destOrd="0" presId="urn:microsoft.com/office/officeart/2018/2/layout/IconCircleList"/>
    <dgm:cxn modelId="{5A370D6A-B334-441A-9B9C-4ED3D12D20AE}" type="presParOf" srcId="{613BFB57-55D9-474A-9216-E4BA0BCF2E1D}" destId="{A014E770-E0E6-4CE2-ACC6-A57219164E62}" srcOrd="3" destOrd="0" presId="urn:microsoft.com/office/officeart/2018/2/layout/IconCircleList"/>
    <dgm:cxn modelId="{E00E89B1-4184-4DFB-985E-D3F56646A777}" type="presParOf" srcId="{960AFB0D-7139-4C1E-8934-760EBEC04718}" destId="{70BA47C8-D928-4D58-8BCA-E56EEC6684FA}" srcOrd="3" destOrd="0" presId="urn:microsoft.com/office/officeart/2018/2/layout/IconCircleList"/>
    <dgm:cxn modelId="{7C6915A6-3143-4B85-84BF-D997CBCAABED}" type="presParOf" srcId="{960AFB0D-7139-4C1E-8934-760EBEC04718}" destId="{5F462ADB-005C-4F87-BA4C-ECD86D4C41EB}" srcOrd="4" destOrd="0" presId="urn:microsoft.com/office/officeart/2018/2/layout/IconCircleList"/>
    <dgm:cxn modelId="{16113FC9-C59B-456C-B400-2275ADE45C50}" type="presParOf" srcId="{5F462ADB-005C-4F87-BA4C-ECD86D4C41EB}" destId="{CF1544BF-1D69-47A8-B647-F0BD41A1CFC1}" srcOrd="0" destOrd="0" presId="urn:microsoft.com/office/officeart/2018/2/layout/IconCircleList"/>
    <dgm:cxn modelId="{61D9AE77-BF19-4747-8C26-6CB00F245CC6}" type="presParOf" srcId="{5F462ADB-005C-4F87-BA4C-ECD86D4C41EB}" destId="{130A8A64-00D7-4570-9756-6F426AA467AF}" srcOrd="1" destOrd="0" presId="urn:microsoft.com/office/officeart/2018/2/layout/IconCircleList"/>
    <dgm:cxn modelId="{0F2E95EA-8AB8-4F42-8F40-A19C3BB0ACDD}" type="presParOf" srcId="{5F462ADB-005C-4F87-BA4C-ECD86D4C41EB}" destId="{D9DC4995-FA34-4F11-ADBA-D647E757684B}" srcOrd="2" destOrd="0" presId="urn:microsoft.com/office/officeart/2018/2/layout/IconCircleList"/>
    <dgm:cxn modelId="{96E07E63-A0E5-4622-A469-1A921BEAD48E}" type="presParOf" srcId="{5F462ADB-005C-4F87-BA4C-ECD86D4C41EB}" destId="{7DF68D84-A4B9-4C60-AB48-F332560EE133}" srcOrd="3" destOrd="0" presId="urn:microsoft.com/office/officeart/2018/2/layout/IconCircleList"/>
    <dgm:cxn modelId="{3D27B557-342B-4C33-89C8-C8938577A926}" type="presParOf" srcId="{960AFB0D-7139-4C1E-8934-760EBEC04718}" destId="{D8F5587B-86E2-42F5-A4A4-96EEAE0EA14F}" srcOrd="5" destOrd="0" presId="urn:microsoft.com/office/officeart/2018/2/layout/IconCircleList"/>
    <dgm:cxn modelId="{11320F75-46B3-40F9-95BF-6E15463EF6C3}" type="presParOf" srcId="{960AFB0D-7139-4C1E-8934-760EBEC04718}" destId="{BEC294DD-19F2-4D1B-BBB3-42D7DD9C64D7}" srcOrd="6" destOrd="0" presId="urn:microsoft.com/office/officeart/2018/2/layout/IconCircleList"/>
    <dgm:cxn modelId="{CA49893E-FD4C-46F8-9B12-814CE5B31F5B}" type="presParOf" srcId="{BEC294DD-19F2-4D1B-BBB3-42D7DD9C64D7}" destId="{C870D4D4-DB48-4751-B7BF-4BC0431DBC78}" srcOrd="0" destOrd="0" presId="urn:microsoft.com/office/officeart/2018/2/layout/IconCircleList"/>
    <dgm:cxn modelId="{CA0B85CB-2CEB-4679-9F1F-B69ED0833E46}" type="presParOf" srcId="{BEC294DD-19F2-4D1B-BBB3-42D7DD9C64D7}" destId="{FBF7F1A8-607C-439E-8C13-552C0D76DD6B}" srcOrd="1" destOrd="0" presId="urn:microsoft.com/office/officeart/2018/2/layout/IconCircleList"/>
    <dgm:cxn modelId="{1EBEE5E2-02DC-4280-9B12-156619C708CC}" type="presParOf" srcId="{BEC294DD-19F2-4D1B-BBB3-42D7DD9C64D7}" destId="{D8052B6E-618E-42DC-9B82-35D4F6B5CCD1}" srcOrd="2" destOrd="0" presId="urn:microsoft.com/office/officeart/2018/2/layout/IconCircleList"/>
    <dgm:cxn modelId="{0048BB8F-A2DF-4FC2-9012-8FA834D5AC8A}" type="presParOf" srcId="{BEC294DD-19F2-4D1B-BBB3-42D7DD9C64D7}" destId="{B6989256-2B18-4D12-A482-B42AA2F186DA}" srcOrd="3" destOrd="0" presId="urn:microsoft.com/office/officeart/2018/2/layout/IconCircle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4846AB0-4C75-4F21-868F-4230B6B6F7D6}" type="doc">
      <dgm:prSet loTypeId="urn:microsoft.com/office/officeart/2018/5/layout/Centered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C8925DF2-60B9-4D0C-A165-EDFE5E46022F}">
      <dgm:prSet/>
      <dgm:spPr/>
      <dgm:t>
        <a:bodyPr/>
        <a:lstStyle/>
        <a:p>
          <a:pPr>
            <a:defRPr b="1"/>
          </a:pPr>
          <a:r>
            <a:rPr lang="en-US" dirty="0"/>
            <a:t>48 hours prior to meeting</a:t>
          </a:r>
        </a:p>
      </dgm:t>
    </dgm:pt>
    <dgm:pt modelId="{AFEBD78B-9FC3-4D82-9044-C0998386697E}" type="parTrans" cxnId="{B3E9DC83-77EE-4503-B118-DB48C5A2BA99}">
      <dgm:prSet/>
      <dgm:spPr/>
      <dgm:t>
        <a:bodyPr/>
        <a:lstStyle/>
        <a:p>
          <a:endParaRPr lang="en-US"/>
        </a:p>
      </dgm:t>
    </dgm:pt>
    <dgm:pt modelId="{6B4EFB0D-AF28-48CF-B1DF-68DB3CECAC7F}" type="sibTrans" cxnId="{B3E9DC83-77EE-4503-B118-DB48C5A2BA99}">
      <dgm:prSet/>
      <dgm:spPr/>
      <dgm:t>
        <a:bodyPr/>
        <a:lstStyle/>
        <a:p>
          <a:endParaRPr lang="en-US"/>
        </a:p>
      </dgm:t>
    </dgm:pt>
    <dgm:pt modelId="{76706D25-C179-4E96-B127-456C7EED0D2B}">
      <dgm:prSet/>
      <dgm:spPr/>
      <dgm:t>
        <a:bodyPr/>
        <a:lstStyle/>
        <a:p>
          <a:r>
            <a:rPr lang="en-US" dirty="0"/>
            <a:t>Excluding Saturdays, Sundays &amp; legal holidays</a:t>
          </a:r>
        </a:p>
      </dgm:t>
    </dgm:pt>
    <dgm:pt modelId="{F8336B7B-B04B-4938-895F-6205F5502431}" type="parTrans" cxnId="{8FB5DDBC-9420-4FF7-A6BC-D7BEF38AD679}">
      <dgm:prSet/>
      <dgm:spPr/>
      <dgm:t>
        <a:bodyPr/>
        <a:lstStyle/>
        <a:p>
          <a:endParaRPr lang="en-US"/>
        </a:p>
      </dgm:t>
    </dgm:pt>
    <dgm:pt modelId="{3934550E-EC2F-4A9B-AB61-C8B9B0DA50D1}" type="sibTrans" cxnId="{8FB5DDBC-9420-4FF7-A6BC-D7BEF38AD679}">
      <dgm:prSet/>
      <dgm:spPr/>
      <dgm:t>
        <a:bodyPr/>
        <a:lstStyle/>
        <a:p>
          <a:endParaRPr lang="en-US"/>
        </a:p>
      </dgm:t>
    </dgm:pt>
    <dgm:pt modelId="{53F7E4E3-F870-43BA-902F-20E0D1A7B766}">
      <dgm:prSet/>
      <dgm:spPr/>
      <dgm:t>
        <a:bodyPr/>
        <a:lstStyle/>
        <a:p>
          <a:r>
            <a:rPr lang="en-US" dirty="0"/>
            <a:t>Emergency Exception: sudden, generally unexpected occurrence or set of circumstances demanding immediate action. Post as soon as reasonably possible.</a:t>
          </a:r>
        </a:p>
      </dgm:t>
    </dgm:pt>
    <dgm:pt modelId="{DA14A4A6-A11B-44AD-95EA-6E7A259CCB84}" type="parTrans" cxnId="{C392F009-C87B-4FAD-A79B-CC134403110A}">
      <dgm:prSet/>
      <dgm:spPr/>
      <dgm:t>
        <a:bodyPr/>
        <a:lstStyle/>
        <a:p>
          <a:endParaRPr lang="en-US"/>
        </a:p>
      </dgm:t>
    </dgm:pt>
    <dgm:pt modelId="{787E30F1-D2CB-4ADC-B27C-44D35095F805}" type="sibTrans" cxnId="{C392F009-C87B-4FAD-A79B-CC134403110A}">
      <dgm:prSet/>
      <dgm:spPr/>
      <dgm:t>
        <a:bodyPr/>
        <a:lstStyle/>
        <a:p>
          <a:endParaRPr lang="en-US"/>
        </a:p>
      </dgm:t>
    </dgm:pt>
    <dgm:pt modelId="{8ECBE9D9-D8D9-488D-B472-00B3F46475D5}">
      <dgm:prSet/>
      <dgm:spPr/>
      <dgm:t>
        <a:bodyPr/>
        <a:lstStyle/>
        <a:p>
          <a:pPr>
            <a:defRPr b="1"/>
          </a:pPr>
          <a:r>
            <a:rPr lang="en-US" dirty="0"/>
            <a:t>Conspicuous, legible, &amp; easily-understandable format</a:t>
          </a:r>
        </a:p>
      </dgm:t>
    </dgm:pt>
    <dgm:pt modelId="{24B998F5-1A55-4826-AD48-EF9E429B8E0A}" type="parTrans" cxnId="{A7459052-A585-42AA-BB3D-49D7776BADED}">
      <dgm:prSet/>
      <dgm:spPr/>
      <dgm:t>
        <a:bodyPr/>
        <a:lstStyle/>
        <a:p>
          <a:endParaRPr lang="en-US"/>
        </a:p>
      </dgm:t>
    </dgm:pt>
    <dgm:pt modelId="{E5B2802A-7E3D-4AA1-9835-8E5BCB119A43}" type="sibTrans" cxnId="{A7459052-A585-42AA-BB3D-49D7776BADED}">
      <dgm:prSet/>
      <dgm:spPr/>
      <dgm:t>
        <a:bodyPr/>
        <a:lstStyle/>
        <a:p>
          <a:endParaRPr lang="en-US"/>
        </a:p>
      </dgm:t>
    </dgm:pt>
    <dgm:pt modelId="{3001AE6C-053D-4E8C-8F0A-A189C68638BE}" type="pres">
      <dgm:prSet presAssocID="{F4846AB0-4C75-4F21-868F-4230B6B6F7D6}" presName="root" presStyleCnt="0">
        <dgm:presLayoutVars>
          <dgm:dir/>
          <dgm:resizeHandles val="exact"/>
        </dgm:presLayoutVars>
      </dgm:prSet>
      <dgm:spPr/>
    </dgm:pt>
    <dgm:pt modelId="{5D854510-9034-4AAE-8B29-8C4A2B40FBCD}" type="pres">
      <dgm:prSet presAssocID="{C8925DF2-60B9-4D0C-A165-EDFE5E46022F}" presName="compNode" presStyleCnt="0"/>
      <dgm:spPr/>
    </dgm:pt>
    <dgm:pt modelId="{0015D0FF-36ED-4B4A-AC32-097749724731}" type="pres">
      <dgm:prSet presAssocID="{C8925DF2-60B9-4D0C-A165-EDFE5E46022F}"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Irritant"/>
        </a:ext>
      </dgm:extLst>
    </dgm:pt>
    <dgm:pt modelId="{C58C409E-BE6D-41C3-B3B8-EAD86DA98E35}" type="pres">
      <dgm:prSet presAssocID="{C8925DF2-60B9-4D0C-A165-EDFE5E46022F}" presName="iconSpace" presStyleCnt="0"/>
      <dgm:spPr/>
    </dgm:pt>
    <dgm:pt modelId="{B87ABE91-56F4-4A53-8D89-DCC8B6991FD3}" type="pres">
      <dgm:prSet presAssocID="{C8925DF2-60B9-4D0C-A165-EDFE5E46022F}" presName="parTx" presStyleLbl="revTx" presStyleIdx="0" presStyleCnt="4">
        <dgm:presLayoutVars>
          <dgm:chMax val="0"/>
          <dgm:chPref val="0"/>
        </dgm:presLayoutVars>
      </dgm:prSet>
      <dgm:spPr/>
    </dgm:pt>
    <dgm:pt modelId="{0D35F78B-A4B5-45F3-92B2-08CC92563C15}" type="pres">
      <dgm:prSet presAssocID="{C8925DF2-60B9-4D0C-A165-EDFE5E46022F}" presName="txSpace" presStyleCnt="0"/>
      <dgm:spPr/>
    </dgm:pt>
    <dgm:pt modelId="{6E06E317-B7EE-4E47-8F3F-8D97D82487E0}" type="pres">
      <dgm:prSet presAssocID="{C8925DF2-60B9-4D0C-A165-EDFE5E46022F}" presName="desTx" presStyleLbl="revTx" presStyleIdx="1" presStyleCnt="4">
        <dgm:presLayoutVars/>
      </dgm:prSet>
      <dgm:spPr/>
    </dgm:pt>
    <dgm:pt modelId="{4989C51E-71CA-4A4C-8E85-45C7A14483DD}" type="pres">
      <dgm:prSet presAssocID="{6B4EFB0D-AF28-48CF-B1DF-68DB3CECAC7F}" presName="sibTrans" presStyleCnt="0"/>
      <dgm:spPr/>
    </dgm:pt>
    <dgm:pt modelId="{60957A55-01F8-4F65-B0A3-88DEBBB9F270}" type="pres">
      <dgm:prSet presAssocID="{8ECBE9D9-D8D9-488D-B472-00B3F46475D5}" presName="compNode" presStyleCnt="0"/>
      <dgm:spPr/>
    </dgm:pt>
    <dgm:pt modelId="{8B103284-EAC3-447C-934E-C0240C4B5C5C}" type="pres">
      <dgm:prSet presAssocID="{8ECBE9D9-D8D9-488D-B472-00B3F46475D5}"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hotocopier"/>
        </a:ext>
      </dgm:extLst>
    </dgm:pt>
    <dgm:pt modelId="{6AD171A5-D44F-4147-8093-0E0BAD3CA0CE}" type="pres">
      <dgm:prSet presAssocID="{8ECBE9D9-D8D9-488D-B472-00B3F46475D5}" presName="iconSpace" presStyleCnt="0"/>
      <dgm:spPr/>
    </dgm:pt>
    <dgm:pt modelId="{4BE619AB-0A5D-4ED6-B9B9-CD88200A90E8}" type="pres">
      <dgm:prSet presAssocID="{8ECBE9D9-D8D9-488D-B472-00B3F46475D5}" presName="parTx" presStyleLbl="revTx" presStyleIdx="2" presStyleCnt="4">
        <dgm:presLayoutVars>
          <dgm:chMax val="0"/>
          <dgm:chPref val="0"/>
        </dgm:presLayoutVars>
      </dgm:prSet>
      <dgm:spPr/>
    </dgm:pt>
    <dgm:pt modelId="{58A2CA40-5CB0-40EC-831C-7E352488C9D9}" type="pres">
      <dgm:prSet presAssocID="{8ECBE9D9-D8D9-488D-B472-00B3F46475D5}" presName="txSpace" presStyleCnt="0"/>
      <dgm:spPr/>
    </dgm:pt>
    <dgm:pt modelId="{BC72CCFF-15C9-4D5A-87AD-3D0591E94A35}" type="pres">
      <dgm:prSet presAssocID="{8ECBE9D9-D8D9-488D-B472-00B3F46475D5}" presName="desTx" presStyleLbl="revTx" presStyleIdx="3" presStyleCnt="4">
        <dgm:presLayoutVars/>
      </dgm:prSet>
      <dgm:spPr/>
    </dgm:pt>
  </dgm:ptLst>
  <dgm:cxnLst>
    <dgm:cxn modelId="{C392F009-C87B-4FAD-A79B-CC134403110A}" srcId="{C8925DF2-60B9-4D0C-A165-EDFE5E46022F}" destId="{53F7E4E3-F870-43BA-902F-20E0D1A7B766}" srcOrd="1" destOrd="0" parTransId="{DA14A4A6-A11B-44AD-95EA-6E7A259CCB84}" sibTransId="{787E30F1-D2CB-4ADC-B27C-44D35095F805}"/>
    <dgm:cxn modelId="{75A4DD3E-140E-4731-8533-B960A2F18F0F}" type="presOf" srcId="{76706D25-C179-4E96-B127-456C7EED0D2B}" destId="{6E06E317-B7EE-4E47-8F3F-8D97D82487E0}" srcOrd="0" destOrd="0" presId="urn:microsoft.com/office/officeart/2018/5/layout/CenteredIconLabelDescriptionList"/>
    <dgm:cxn modelId="{9729D161-746C-4727-ADFC-05D8984B1EAD}" type="presOf" srcId="{F4846AB0-4C75-4F21-868F-4230B6B6F7D6}" destId="{3001AE6C-053D-4E8C-8F0A-A189C68638BE}" srcOrd="0" destOrd="0" presId="urn:microsoft.com/office/officeart/2018/5/layout/CenteredIconLabelDescriptionList"/>
    <dgm:cxn modelId="{7A987664-B173-42D3-8AE0-91B42FA462B2}" type="presOf" srcId="{8ECBE9D9-D8D9-488D-B472-00B3F46475D5}" destId="{4BE619AB-0A5D-4ED6-B9B9-CD88200A90E8}" srcOrd="0" destOrd="0" presId="urn:microsoft.com/office/officeart/2018/5/layout/CenteredIconLabelDescriptionList"/>
    <dgm:cxn modelId="{5F4BAF44-F65A-4099-BAA7-3973004B2E96}" type="presOf" srcId="{53F7E4E3-F870-43BA-902F-20E0D1A7B766}" destId="{6E06E317-B7EE-4E47-8F3F-8D97D82487E0}" srcOrd="0" destOrd="1" presId="urn:microsoft.com/office/officeart/2018/5/layout/CenteredIconLabelDescriptionList"/>
    <dgm:cxn modelId="{A7459052-A585-42AA-BB3D-49D7776BADED}" srcId="{F4846AB0-4C75-4F21-868F-4230B6B6F7D6}" destId="{8ECBE9D9-D8D9-488D-B472-00B3F46475D5}" srcOrd="1" destOrd="0" parTransId="{24B998F5-1A55-4826-AD48-EF9E429B8E0A}" sibTransId="{E5B2802A-7E3D-4AA1-9835-8E5BCB119A43}"/>
    <dgm:cxn modelId="{A0794759-8C18-4D5D-A6B2-2AB3665D533B}" type="presOf" srcId="{C8925DF2-60B9-4D0C-A165-EDFE5E46022F}" destId="{B87ABE91-56F4-4A53-8D89-DCC8B6991FD3}" srcOrd="0" destOrd="0" presId="urn:microsoft.com/office/officeart/2018/5/layout/CenteredIconLabelDescriptionList"/>
    <dgm:cxn modelId="{B3E9DC83-77EE-4503-B118-DB48C5A2BA99}" srcId="{F4846AB0-4C75-4F21-868F-4230B6B6F7D6}" destId="{C8925DF2-60B9-4D0C-A165-EDFE5E46022F}" srcOrd="0" destOrd="0" parTransId="{AFEBD78B-9FC3-4D82-9044-C0998386697E}" sibTransId="{6B4EFB0D-AF28-48CF-B1DF-68DB3CECAC7F}"/>
    <dgm:cxn modelId="{8FB5DDBC-9420-4FF7-A6BC-D7BEF38AD679}" srcId="{C8925DF2-60B9-4D0C-A165-EDFE5E46022F}" destId="{76706D25-C179-4E96-B127-456C7EED0D2B}" srcOrd="0" destOrd="0" parTransId="{F8336B7B-B04B-4938-895F-6205F5502431}" sibTransId="{3934550E-EC2F-4A9B-AB61-C8B9B0DA50D1}"/>
    <dgm:cxn modelId="{2350644C-F984-458B-B15E-88BCF5FD9193}" type="presParOf" srcId="{3001AE6C-053D-4E8C-8F0A-A189C68638BE}" destId="{5D854510-9034-4AAE-8B29-8C4A2B40FBCD}" srcOrd="0" destOrd="0" presId="urn:microsoft.com/office/officeart/2018/5/layout/CenteredIconLabelDescriptionList"/>
    <dgm:cxn modelId="{03F40D04-0110-4B15-A964-036717211284}" type="presParOf" srcId="{5D854510-9034-4AAE-8B29-8C4A2B40FBCD}" destId="{0015D0FF-36ED-4B4A-AC32-097749724731}" srcOrd="0" destOrd="0" presId="urn:microsoft.com/office/officeart/2018/5/layout/CenteredIconLabelDescriptionList"/>
    <dgm:cxn modelId="{E3B5B375-7433-4D6C-9C4B-31233F05D0C2}" type="presParOf" srcId="{5D854510-9034-4AAE-8B29-8C4A2B40FBCD}" destId="{C58C409E-BE6D-41C3-B3B8-EAD86DA98E35}" srcOrd="1" destOrd="0" presId="urn:microsoft.com/office/officeart/2018/5/layout/CenteredIconLabelDescriptionList"/>
    <dgm:cxn modelId="{CA4E8F0F-2DD1-4FAC-832E-72917D3207AC}" type="presParOf" srcId="{5D854510-9034-4AAE-8B29-8C4A2B40FBCD}" destId="{B87ABE91-56F4-4A53-8D89-DCC8B6991FD3}" srcOrd="2" destOrd="0" presId="urn:microsoft.com/office/officeart/2018/5/layout/CenteredIconLabelDescriptionList"/>
    <dgm:cxn modelId="{8E8540F2-57FC-4402-85FA-5CA8478CD461}" type="presParOf" srcId="{5D854510-9034-4AAE-8B29-8C4A2B40FBCD}" destId="{0D35F78B-A4B5-45F3-92B2-08CC92563C15}" srcOrd="3" destOrd="0" presId="urn:microsoft.com/office/officeart/2018/5/layout/CenteredIconLabelDescriptionList"/>
    <dgm:cxn modelId="{C51F9626-320A-44C3-A33E-141DC8866846}" type="presParOf" srcId="{5D854510-9034-4AAE-8B29-8C4A2B40FBCD}" destId="{6E06E317-B7EE-4E47-8F3F-8D97D82487E0}" srcOrd="4" destOrd="0" presId="urn:microsoft.com/office/officeart/2018/5/layout/CenteredIconLabelDescriptionList"/>
    <dgm:cxn modelId="{7E1CC327-3B6E-4DC2-979F-40F801884837}" type="presParOf" srcId="{3001AE6C-053D-4E8C-8F0A-A189C68638BE}" destId="{4989C51E-71CA-4A4C-8E85-45C7A14483DD}" srcOrd="1" destOrd="0" presId="urn:microsoft.com/office/officeart/2018/5/layout/CenteredIconLabelDescriptionList"/>
    <dgm:cxn modelId="{B6C5176C-D9E6-4E6C-93CC-726AB6AA8344}" type="presParOf" srcId="{3001AE6C-053D-4E8C-8F0A-A189C68638BE}" destId="{60957A55-01F8-4F65-B0A3-88DEBBB9F270}" srcOrd="2" destOrd="0" presId="urn:microsoft.com/office/officeart/2018/5/layout/CenteredIconLabelDescriptionList"/>
    <dgm:cxn modelId="{F7AEA727-40E9-47BD-AC06-4D70BE4CA5F9}" type="presParOf" srcId="{60957A55-01F8-4F65-B0A3-88DEBBB9F270}" destId="{8B103284-EAC3-447C-934E-C0240C4B5C5C}" srcOrd="0" destOrd="0" presId="urn:microsoft.com/office/officeart/2018/5/layout/CenteredIconLabelDescriptionList"/>
    <dgm:cxn modelId="{A9D3F145-6276-4317-8ADC-31E4068DABBB}" type="presParOf" srcId="{60957A55-01F8-4F65-B0A3-88DEBBB9F270}" destId="{6AD171A5-D44F-4147-8093-0E0BAD3CA0CE}" srcOrd="1" destOrd="0" presId="urn:microsoft.com/office/officeart/2018/5/layout/CenteredIconLabelDescriptionList"/>
    <dgm:cxn modelId="{0F17BF3C-01A2-4CA4-98CD-A86B8A6CA3CE}" type="presParOf" srcId="{60957A55-01F8-4F65-B0A3-88DEBBB9F270}" destId="{4BE619AB-0A5D-4ED6-B9B9-CD88200A90E8}" srcOrd="2" destOrd="0" presId="urn:microsoft.com/office/officeart/2018/5/layout/CenteredIconLabelDescriptionList"/>
    <dgm:cxn modelId="{F38401B1-8628-41AD-AED2-4BF24E75413E}" type="presParOf" srcId="{60957A55-01F8-4F65-B0A3-88DEBBB9F270}" destId="{58A2CA40-5CB0-40EC-831C-7E352488C9D9}" srcOrd="3" destOrd="0" presId="urn:microsoft.com/office/officeart/2018/5/layout/CenteredIconLabelDescriptionList"/>
    <dgm:cxn modelId="{53625255-F019-4B2D-AFD5-A39B0383E765}" type="presParOf" srcId="{60957A55-01F8-4F65-B0A3-88DEBBB9F270}" destId="{BC72CCFF-15C9-4D5A-87AD-3D0591E94A35}" srcOrd="4" destOrd="0" presId="urn:microsoft.com/office/officeart/2018/5/layout/CenteredIconLabelDescription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C0A25F3-1172-4829-8B99-39368C8DBC38}"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116DE03E-7D03-418F-A871-DD19FA3BBD1A}">
      <dgm:prSet/>
      <dgm:spPr/>
      <dgm:t>
        <a:bodyPr/>
        <a:lstStyle/>
        <a:p>
          <a:pPr>
            <a:lnSpc>
              <a:spcPct val="100000"/>
            </a:lnSpc>
            <a:defRPr cap="all"/>
          </a:pPr>
          <a:r>
            <a:rPr lang="en-US" b="1" dirty="0"/>
            <a:t>Date &amp; Time of the Meeting and of the Posting</a:t>
          </a:r>
          <a:endParaRPr lang="en-US" dirty="0"/>
        </a:p>
      </dgm:t>
    </dgm:pt>
    <dgm:pt modelId="{F07BCB26-F984-4C64-8967-283DCC1E8CCE}" type="parTrans" cxnId="{3B1947CD-242B-42E3-8688-952D1A514787}">
      <dgm:prSet/>
      <dgm:spPr/>
      <dgm:t>
        <a:bodyPr/>
        <a:lstStyle/>
        <a:p>
          <a:endParaRPr lang="en-US"/>
        </a:p>
      </dgm:t>
    </dgm:pt>
    <dgm:pt modelId="{2F0B5827-2FED-4C69-8BB3-A07E6CB8BE8D}" type="sibTrans" cxnId="{3B1947CD-242B-42E3-8688-952D1A514787}">
      <dgm:prSet/>
      <dgm:spPr/>
      <dgm:t>
        <a:bodyPr/>
        <a:lstStyle/>
        <a:p>
          <a:endParaRPr lang="en-US"/>
        </a:p>
      </dgm:t>
    </dgm:pt>
    <dgm:pt modelId="{69401737-ACE9-486D-89A4-DCDEA276E7CE}">
      <dgm:prSet/>
      <dgm:spPr/>
      <dgm:t>
        <a:bodyPr/>
        <a:lstStyle/>
        <a:p>
          <a:pPr>
            <a:lnSpc>
              <a:spcPct val="100000"/>
            </a:lnSpc>
            <a:defRPr cap="all"/>
          </a:pPr>
          <a:r>
            <a:rPr lang="en-US" b="1" dirty="0"/>
            <a:t>Place</a:t>
          </a:r>
          <a:r>
            <a:rPr lang="en-US" dirty="0"/>
            <a:t> where the meeting will be held (include street address, room location, etc.)</a:t>
          </a:r>
        </a:p>
      </dgm:t>
    </dgm:pt>
    <dgm:pt modelId="{B1AD0E83-EA99-4F14-BFE8-A5F08BDE77F0}" type="parTrans" cxnId="{0C87BE9F-AD69-49C3-B8B6-57C2FDE165A9}">
      <dgm:prSet/>
      <dgm:spPr/>
      <dgm:t>
        <a:bodyPr/>
        <a:lstStyle/>
        <a:p>
          <a:endParaRPr lang="en-US"/>
        </a:p>
      </dgm:t>
    </dgm:pt>
    <dgm:pt modelId="{37868F53-E9D6-44B8-A8FF-E426795DC726}" type="sibTrans" cxnId="{0C87BE9F-AD69-49C3-B8B6-57C2FDE165A9}">
      <dgm:prSet/>
      <dgm:spPr/>
      <dgm:t>
        <a:bodyPr/>
        <a:lstStyle/>
        <a:p>
          <a:endParaRPr lang="en-US"/>
        </a:p>
      </dgm:t>
    </dgm:pt>
    <dgm:pt modelId="{667A66BB-4837-4175-846D-B06F86298FF0}">
      <dgm:prSet/>
      <dgm:spPr/>
      <dgm:t>
        <a:bodyPr/>
        <a:lstStyle/>
        <a:p>
          <a:pPr>
            <a:lnSpc>
              <a:spcPct val="100000"/>
            </a:lnSpc>
            <a:defRPr cap="all"/>
          </a:pPr>
          <a:r>
            <a:rPr lang="en-US" b="1" dirty="0"/>
            <a:t>Topics</a:t>
          </a:r>
          <a:r>
            <a:rPr lang="en-US" dirty="0"/>
            <a:t> the chair anticipates discussing with sufficient specificity to reasonably advise the public of the issues to be discussed at the meeting</a:t>
          </a:r>
        </a:p>
      </dgm:t>
    </dgm:pt>
    <dgm:pt modelId="{FEA6E861-7767-4F2B-911D-E173CD973B13}" type="parTrans" cxnId="{E06FE647-21F3-44F8-A881-C55F5E066CA7}">
      <dgm:prSet/>
      <dgm:spPr/>
      <dgm:t>
        <a:bodyPr/>
        <a:lstStyle/>
        <a:p>
          <a:endParaRPr lang="en-US"/>
        </a:p>
      </dgm:t>
    </dgm:pt>
    <dgm:pt modelId="{A13EA40A-017E-4701-ADF7-2D39465C62F8}" type="sibTrans" cxnId="{E06FE647-21F3-44F8-A881-C55F5E066CA7}">
      <dgm:prSet/>
      <dgm:spPr/>
      <dgm:t>
        <a:bodyPr/>
        <a:lstStyle/>
        <a:p>
          <a:endParaRPr lang="en-US"/>
        </a:p>
      </dgm:t>
    </dgm:pt>
    <dgm:pt modelId="{92F46A59-4973-40C6-AA71-4FD627B255E5}" type="pres">
      <dgm:prSet presAssocID="{BC0A25F3-1172-4829-8B99-39368C8DBC38}" presName="root" presStyleCnt="0">
        <dgm:presLayoutVars>
          <dgm:dir/>
          <dgm:resizeHandles val="exact"/>
        </dgm:presLayoutVars>
      </dgm:prSet>
      <dgm:spPr/>
    </dgm:pt>
    <dgm:pt modelId="{76BBF617-5F79-4093-845E-03B5F767E8E5}" type="pres">
      <dgm:prSet presAssocID="{116DE03E-7D03-418F-A871-DD19FA3BBD1A}" presName="compNode" presStyleCnt="0"/>
      <dgm:spPr/>
    </dgm:pt>
    <dgm:pt modelId="{4D06C7AA-35A6-44E0-AA4C-3AE373CE26B5}" type="pres">
      <dgm:prSet presAssocID="{116DE03E-7D03-418F-A871-DD19FA3BBD1A}" presName="iconBgRect" presStyleLbl="bgShp" presStyleIdx="0" presStyleCnt="3"/>
      <dgm:spPr>
        <a:prstGeom prst="round2DiagRect">
          <a:avLst>
            <a:gd name="adj1" fmla="val 29727"/>
            <a:gd name="adj2" fmla="val 0"/>
          </a:avLst>
        </a:prstGeom>
      </dgm:spPr>
    </dgm:pt>
    <dgm:pt modelId="{99F24C7F-744E-44F0-80DF-9C5C3EC54309}" type="pres">
      <dgm:prSet presAssocID="{116DE03E-7D03-418F-A871-DD19FA3BBD1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aily Calendar"/>
        </a:ext>
      </dgm:extLst>
    </dgm:pt>
    <dgm:pt modelId="{3607F5B6-5FB5-4286-AE60-7B29F77A3785}" type="pres">
      <dgm:prSet presAssocID="{116DE03E-7D03-418F-A871-DD19FA3BBD1A}" presName="spaceRect" presStyleCnt="0"/>
      <dgm:spPr/>
    </dgm:pt>
    <dgm:pt modelId="{16DA8938-15B9-4C6F-B381-148D47E6187A}" type="pres">
      <dgm:prSet presAssocID="{116DE03E-7D03-418F-A871-DD19FA3BBD1A}" presName="textRect" presStyleLbl="revTx" presStyleIdx="0" presStyleCnt="3">
        <dgm:presLayoutVars>
          <dgm:chMax val="1"/>
          <dgm:chPref val="1"/>
        </dgm:presLayoutVars>
      </dgm:prSet>
      <dgm:spPr/>
    </dgm:pt>
    <dgm:pt modelId="{8FDB6FFD-8522-437B-8B4D-734FEA504892}" type="pres">
      <dgm:prSet presAssocID="{2F0B5827-2FED-4C69-8BB3-A07E6CB8BE8D}" presName="sibTrans" presStyleCnt="0"/>
      <dgm:spPr/>
    </dgm:pt>
    <dgm:pt modelId="{78C80668-C948-444F-9C84-C4F23EBD71BE}" type="pres">
      <dgm:prSet presAssocID="{69401737-ACE9-486D-89A4-DCDEA276E7CE}" presName="compNode" presStyleCnt="0"/>
      <dgm:spPr/>
    </dgm:pt>
    <dgm:pt modelId="{6876DC70-EED5-4E8E-9EC0-95AEA2B74015}" type="pres">
      <dgm:prSet presAssocID="{69401737-ACE9-486D-89A4-DCDEA276E7CE}" presName="iconBgRect" presStyleLbl="bgShp" presStyleIdx="1" presStyleCnt="3"/>
      <dgm:spPr>
        <a:prstGeom prst="round2DiagRect">
          <a:avLst>
            <a:gd name="adj1" fmla="val 29727"/>
            <a:gd name="adj2" fmla="val 0"/>
          </a:avLst>
        </a:prstGeom>
      </dgm:spPr>
    </dgm:pt>
    <dgm:pt modelId="{A695933E-E26A-4B74-81C9-E1D50AF3EEF6}" type="pres">
      <dgm:prSet presAssocID="{69401737-ACE9-486D-89A4-DCDEA276E7CE}"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resentation with Checklist"/>
        </a:ext>
      </dgm:extLst>
    </dgm:pt>
    <dgm:pt modelId="{7A462DEF-F5D9-4082-8EE4-2AA91E77C8A8}" type="pres">
      <dgm:prSet presAssocID="{69401737-ACE9-486D-89A4-DCDEA276E7CE}" presName="spaceRect" presStyleCnt="0"/>
      <dgm:spPr/>
    </dgm:pt>
    <dgm:pt modelId="{2CBA15AC-074D-4C84-914E-B21FC6FE7454}" type="pres">
      <dgm:prSet presAssocID="{69401737-ACE9-486D-89A4-DCDEA276E7CE}" presName="textRect" presStyleLbl="revTx" presStyleIdx="1" presStyleCnt="3">
        <dgm:presLayoutVars>
          <dgm:chMax val="1"/>
          <dgm:chPref val="1"/>
        </dgm:presLayoutVars>
      </dgm:prSet>
      <dgm:spPr/>
    </dgm:pt>
    <dgm:pt modelId="{DAD99FE3-26E0-4931-B73D-4E3DE719C4B5}" type="pres">
      <dgm:prSet presAssocID="{37868F53-E9D6-44B8-A8FF-E426795DC726}" presName="sibTrans" presStyleCnt="0"/>
      <dgm:spPr/>
    </dgm:pt>
    <dgm:pt modelId="{D5825C9F-4308-4DB7-899F-EC056D689167}" type="pres">
      <dgm:prSet presAssocID="{667A66BB-4837-4175-846D-B06F86298FF0}" presName="compNode" presStyleCnt="0"/>
      <dgm:spPr/>
    </dgm:pt>
    <dgm:pt modelId="{0F428ABA-5115-404A-896D-7E151A2608DD}" type="pres">
      <dgm:prSet presAssocID="{667A66BB-4837-4175-846D-B06F86298FF0}" presName="iconBgRect" presStyleLbl="bgShp" presStyleIdx="2" presStyleCnt="3"/>
      <dgm:spPr>
        <a:prstGeom prst="round2DiagRect">
          <a:avLst>
            <a:gd name="adj1" fmla="val 29727"/>
            <a:gd name="adj2" fmla="val 0"/>
          </a:avLst>
        </a:prstGeom>
      </dgm:spPr>
    </dgm:pt>
    <dgm:pt modelId="{1A1D1F23-8409-4684-A925-81412E87DF8A}" type="pres">
      <dgm:prSet presAssocID="{667A66BB-4837-4175-846D-B06F86298FF0}"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eeting"/>
        </a:ext>
      </dgm:extLst>
    </dgm:pt>
    <dgm:pt modelId="{CE4C890F-4920-4223-9A94-9126EAF6AB2E}" type="pres">
      <dgm:prSet presAssocID="{667A66BB-4837-4175-846D-B06F86298FF0}" presName="spaceRect" presStyleCnt="0"/>
      <dgm:spPr/>
    </dgm:pt>
    <dgm:pt modelId="{22552217-835F-43C5-8489-C017831FF5B3}" type="pres">
      <dgm:prSet presAssocID="{667A66BB-4837-4175-846D-B06F86298FF0}" presName="textRect" presStyleLbl="revTx" presStyleIdx="2" presStyleCnt="3">
        <dgm:presLayoutVars>
          <dgm:chMax val="1"/>
          <dgm:chPref val="1"/>
        </dgm:presLayoutVars>
      </dgm:prSet>
      <dgm:spPr/>
    </dgm:pt>
  </dgm:ptLst>
  <dgm:cxnLst>
    <dgm:cxn modelId="{E06FE647-21F3-44F8-A881-C55F5E066CA7}" srcId="{BC0A25F3-1172-4829-8B99-39368C8DBC38}" destId="{667A66BB-4837-4175-846D-B06F86298FF0}" srcOrd="2" destOrd="0" parTransId="{FEA6E861-7767-4F2B-911D-E173CD973B13}" sibTransId="{A13EA40A-017E-4701-ADF7-2D39465C62F8}"/>
    <dgm:cxn modelId="{0379EF70-56BC-4728-9392-6D33C78BE241}" type="presOf" srcId="{116DE03E-7D03-418F-A871-DD19FA3BBD1A}" destId="{16DA8938-15B9-4C6F-B381-148D47E6187A}" srcOrd="0" destOrd="0" presId="urn:microsoft.com/office/officeart/2018/5/layout/IconLeafLabelList"/>
    <dgm:cxn modelId="{DFD1747A-0E38-4735-BC59-B5ED3FEC8021}" type="presOf" srcId="{667A66BB-4837-4175-846D-B06F86298FF0}" destId="{22552217-835F-43C5-8489-C017831FF5B3}" srcOrd="0" destOrd="0" presId="urn:microsoft.com/office/officeart/2018/5/layout/IconLeafLabelList"/>
    <dgm:cxn modelId="{0C87BE9F-AD69-49C3-B8B6-57C2FDE165A9}" srcId="{BC0A25F3-1172-4829-8B99-39368C8DBC38}" destId="{69401737-ACE9-486D-89A4-DCDEA276E7CE}" srcOrd="1" destOrd="0" parTransId="{B1AD0E83-EA99-4F14-BFE8-A5F08BDE77F0}" sibTransId="{37868F53-E9D6-44B8-A8FF-E426795DC726}"/>
    <dgm:cxn modelId="{FC6B4AA4-5FAB-437C-A44C-13BFFC586330}" type="presOf" srcId="{BC0A25F3-1172-4829-8B99-39368C8DBC38}" destId="{92F46A59-4973-40C6-AA71-4FD627B255E5}" srcOrd="0" destOrd="0" presId="urn:microsoft.com/office/officeart/2018/5/layout/IconLeafLabelList"/>
    <dgm:cxn modelId="{3B1947CD-242B-42E3-8688-952D1A514787}" srcId="{BC0A25F3-1172-4829-8B99-39368C8DBC38}" destId="{116DE03E-7D03-418F-A871-DD19FA3BBD1A}" srcOrd="0" destOrd="0" parTransId="{F07BCB26-F984-4C64-8967-283DCC1E8CCE}" sibTransId="{2F0B5827-2FED-4C69-8BB3-A07E6CB8BE8D}"/>
    <dgm:cxn modelId="{11691EF2-7B81-4E71-B130-C7B084F24C06}" type="presOf" srcId="{69401737-ACE9-486D-89A4-DCDEA276E7CE}" destId="{2CBA15AC-074D-4C84-914E-B21FC6FE7454}" srcOrd="0" destOrd="0" presId="urn:microsoft.com/office/officeart/2018/5/layout/IconLeafLabelList"/>
    <dgm:cxn modelId="{215F3250-16CD-4644-94F8-EEA9B6711128}" type="presParOf" srcId="{92F46A59-4973-40C6-AA71-4FD627B255E5}" destId="{76BBF617-5F79-4093-845E-03B5F767E8E5}" srcOrd="0" destOrd="0" presId="urn:microsoft.com/office/officeart/2018/5/layout/IconLeafLabelList"/>
    <dgm:cxn modelId="{BD5EDBAE-3495-47D1-B44E-D6CA856C5037}" type="presParOf" srcId="{76BBF617-5F79-4093-845E-03B5F767E8E5}" destId="{4D06C7AA-35A6-44E0-AA4C-3AE373CE26B5}" srcOrd="0" destOrd="0" presId="urn:microsoft.com/office/officeart/2018/5/layout/IconLeafLabelList"/>
    <dgm:cxn modelId="{68A698E8-8F6F-40C1-97F0-6F40E9A19629}" type="presParOf" srcId="{76BBF617-5F79-4093-845E-03B5F767E8E5}" destId="{99F24C7F-744E-44F0-80DF-9C5C3EC54309}" srcOrd="1" destOrd="0" presId="urn:microsoft.com/office/officeart/2018/5/layout/IconLeafLabelList"/>
    <dgm:cxn modelId="{CE2F480C-B990-479F-A2E4-198FB829F765}" type="presParOf" srcId="{76BBF617-5F79-4093-845E-03B5F767E8E5}" destId="{3607F5B6-5FB5-4286-AE60-7B29F77A3785}" srcOrd="2" destOrd="0" presId="urn:microsoft.com/office/officeart/2018/5/layout/IconLeafLabelList"/>
    <dgm:cxn modelId="{E3AA8E9B-7B09-4EDF-A305-81B37A287B77}" type="presParOf" srcId="{76BBF617-5F79-4093-845E-03B5F767E8E5}" destId="{16DA8938-15B9-4C6F-B381-148D47E6187A}" srcOrd="3" destOrd="0" presId="urn:microsoft.com/office/officeart/2018/5/layout/IconLeafLabelList"/>
    <dgm:cxn modelId="{DF7742A2-8595-453C-87C9-3BD0D09FA6EC}" type="presParOf" srcId="{92F46A59-4973-40C6-AA71-4FD627B255E5}" destId="{8FDB6FFD-8522-437B-8B4D-734FEA504892}" srcOrd="1" destOrd="0" presId="urn:microsoft.com/office/officeart/2018/5/layout/IconLeafLabelList"/>
    <dgm:cxn modelId="{4722A876-DF74-4CDD-A4F5-6D26D90FCA10}" type="presParOf" srcId="{92F46A59-4973-40C6-AA71-4FD627B255E5}" destId="{78C80668-C948-444F-9C84-C4F23EBD71BE}" srcOrd="2" destOrd="0" presId="urn:microsoft.com/office/officeart/2018/5/layout/IconLeafLabelList"/>
    <dgm:cxn modelId="{1A82EDDF-C6C2-4107-A0FC-E5273691E380}" type="presParOf" srcId="{78C80668-C948-444F-9C84-C4F23EBD71BE}" destId="{6876DC70-EED5-4E8E-9EC0-95AEA2B74015}" srcOrd="0" destOrd="0" presId="urn:microsoft.com/office/officeart/2018/5/layout/IconLeafLabelList"/>
    <dgm:cxn modelId="{98BA0957-62FB-4CBF-A983-FFA0F2D5F1E4}" type="presParOf" srcId="{78C80668-C948-444F-9C84-C4F23EBD71BE}" destId="{A695933E-E26A-4B74-81C9-E1D50AF3EEF6}" srcOrd="1" destOrd="0" presId="urn:microsoft.com/office/officeart/2018/5/layout/IconLeafLabelList"/>
    <dgm:cxn modelId="{659AC9C7-A1F9-40EC-8600-FB54465C0284}" type="presParOf" srcId="{78C80668-C948-444F-9C84-C4F23EBD71BE}" destId="{7A462DEF-F5D9-4082-8EE4-2AA91E77C8A8}" srcOrd="2" destOrd="0" presId="urn:microsoft.com/office/officeart/2018/5/layout/IconLeafLabelList"/>
    <dgm:cxn modelId="{3DEB2CAF-05DF-49C5-B6BA-3569C772C976}" type="presParOf" srcId="{78C80668-C948-444F-9C84-C4F23EBD71BE}" destId="{2CBA15AC-074D-4C84-914E-B21FC6FE7454}" srcOrd="3" destOrd="0" presId="urn:microsoft.com/office/officeart/2018/5/layout/IconLeafLabelList"/>
    <dgm:cxn modelId="{77AAFBF3-EE19-4E48-B740-2AC913910142}" type="presParOf" srcId="{92F46A59-4973-40C6-AA71-4FD627B255E5}" destId="{DAD99FE3-26E0-4931-B73D-4E3DE719C4B5}" srcOrd="3" destOrd="0" presId="urn:microsoft.com/office/officeart/2018/5/layout/IconLeafLabelList"/>
    <dgm:cxn modelId="{BB99490A-AE1E-4C55-AC9D-AC00532326EC}" type="presParOf" srcId="{92F46A59-4973-40C6-AA71-4FD627B255E5}" destId="{D5825C9F-4308-4DB7-899F-EC056D689167}" srcOrd="4" destOrd="0" presId="urn:microsoft.com/office/officeart/2018/5/layout/IconLeafLabelList"/>
    <dgm:cxn modelId="{6095ADA7-FA9F-4068-B05B-05DC67494120}" type="presParOf" srcId="{D5825C9F-4308-4DB7-899F-EC056D689167}" destId="{0F428ABA-5115-404A-896D-7E151A2608DD}" srcOrd="0" destOrd="0" presId="urn:microsoft.com/office/officeart/2018/5/layout/IconLeafLabelList"/>
    <dgm:cxn modelId="{704896F8-B5C6-40FE-8D52-7143137381A6}" type="presParOf" srcId="{D5825C9F-4308-4DB7-899F-EC056D689167}" destId="{1A1D1F23-8409-4684-A925-81412E87DF8A}" srcOrd="1" destOrd="0" presId="urn:microsoft.com/office/officeart/2018/5/layout/IconLeafLabelList"/>
    <dgm:cxn modelId="{86C4F4F4-B2C0-4B54-804D-B166C291CF67}" type="presParOf" srcId="{D5825C9F-4308-4DB7-899F-EC056D689167}" destId="{CE4C890F-4920-4223-9A94-9126EAF6AB2E}" srcOrd="2" destOrd="0" presId="urn:microsoft.com/office/officeart/2018/5/layout/IconLeafLabelList"/>
    <dgm:cxn modelId="{2F70E912-A681-4AA0-A187-9D7CB70D49CD}" type="presParOf" srcId="{D5825C9F-4308-4DB7-899F-EC056D689167}" destId="{22552217-835F-43C5-8489-C017831FF5B3}" srcOrd="3" destOrd="0" presId="urn:microsoft.com/office/officeart/2018/5/layout/IconLeafLabel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08F3185B-3A75-4EC1-B0F0-54F27995DF5D}"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EC986D7B-F049-4BCE-BDB2-CD346AFB3925}">
      <dgm:prSet/>
      <dgm:spPr/>
      <dgm:t>
        <a:bodyPr/>
        <a:lstStyle/>
        <a:p>
          <a:pPr>
            <a:lnSpc>
              <a:spcPct val="100000"/>
            </a:lnSpc>
            <a:defRPr cap="all"/>
          </a:pPr>
          <a:r>
            <a:rPr lang="en-US" dirty="0"/>
            <a:t>Meetings of the Committee must be accessible to  individuals with disabilities</a:t>
          </a:r>
        </a:p>
      </dgm:t>
    </dgm:pt>
    <dgm:pt modelId="{6904FDC3-9E77-4BA2-8753-B9AC82786E6F}" type="parTrans" cxnId="{DAC186D1-E88F-498F-A544-82F3FD5E1190}">
      <dgm:prSet/>
      <dgm:spPr/>
      <dgm:t>
        <a:bodyPr/>
        <a:lstStyle/>
        <a:p>
          <a:endParaRPr lang="en-US"/>
        </a:p>
      </dgm:t>
    </dgm:pt>
    <dgm:pt modelId="{11D8C8C5-6F2E-48F3-9C8F-0A238A2C9279}" type="sibTrans" cxnId="{DAC186D1-E88F-498F-A544-82F3FD5E1190}">
      <dgm:prSet/>
      <dgm:spPr/>
      <dgm:t>
        <a:bodyPr/>
        <a:lstStyle/>
        <a:p>
          <a:endParaRPr lang="en-US"/>
        </a:p>
      </dgm:t>
    </dgm:pt>
    <dgm:pt modelId="{BE9FD27C-4EED-47E8-97CD-E462E2923E8C}">
      <dgm:prSet/>
      <dgm:spPr/>
      <dgm:t>
        <a:bodyPr/>
        <a:lstStyle/>
        <a:p>
          <a:pPr>
            <a:lnSpc>
              <a:spcPct val="100000"/>
            </a:lnSpc>
            <a:defRPr cap="all"/>
          </a:pPr>
          <a:r>
            <a:rPr lang="en-US" dirty="0"/>
            <a:t>Locations must be wheelchair accessible</a:t>
          </a:r>
        </a:p>
      </dgm:t>
    </dgm:pt>
    <dgm:pt modelId="{09260483-AB87-424C-A250-92FAA48046B1}" type="parTrans" cxnId="{CC7F31E8-4042-4C5E-876E-65D26561E47A}">
      <dgm:prSet/>
      <dgm:spPr/>
      <dgm:t>
        <a:bodyPr/>
        <a:lstStyle/>
        <a:p>
          <a:endParaRPr lang="en-US"/>
        </a:p>
      </dgm:t>
    </dgm:pt>
    <dgm:pt modelId="{AE56FDB2-0474-49DE-86F9-46A4EB88EB73}" type="sibTrans" cxnId="{CC7F31E8-4042-4C5E-876E-65D26561E47A}">
      <dgm:prSet/>
      <dgm:spPr/>
      <dgm:t>
        <a:bodyPr/>
        <a:lstStyle/>
        <a:p>
          <a:endParaRPr lang="en-US"/>
        </a:p>
      </dgm:t>
    </dgm:pt>
    <dgm:pt modelId="{9CE81B6A-D846-4BDD-A99A-F3A610337E3E}">
      <dgm:prSet/>
      <dgm:spPr/>
      <dgm:t>
        <a:bodyPr/>
        <a:lstStyle/>
        <a:p>
          <a:pPr>
            <a:lnSpc>
              <a:spcPct val="100000"/>
            </a:lnSpc>
            <a:defRPr cap="all"/>
          </a:pPr>
          <a:r>
            <a:rPr lang="en-US" dirty="0"/>
            <a:t>Sign language interpreters for the deaf or hearing impaired must be provided subject to reasonable notice</a:t>
          </a:r>
        </a:p>
      </dgm:t>
    </dgm:pt>
    <dgm:pt modelId="{325C377F-8C7B-4551-985D-D4B85609ADC9}" type="parTrans" cxnId="{EB1234EA-B243-4C76-88CC-FA623F16F62E}">
      <dgm:prSet/>
      <dgm:spPr/>
      <dgm:t>
        <a:bodyPr/>
        <a:lstStyle/>
        <a:p>
          <a:endParaRPr lang="en-US"/>
        </a:p>
      </dgm:t>
    </dgm:pt>
    <dgm:pt modelId="{DD26AC7B-661E-4306-B601-87DF5981F65E}" type="sibTrans" cxnId="{EB1234EA-B243-4C76-88CC-FA623F16F62E}">
      <dgm:prSet/>
      <dgm:spPr/>
      <dgm:t>
        <a:bodyPr/>
        <a:lstStyle/>
        <a:p>
          <a:endParaRPr lang="en-US"/>
        </a:p>
      </dgm:t>
    </dgm:pt>
    <dgm:pt modelId="{F93FA0A6-FF73-4681-9D4B-7D758118F801}" type="pres">
      <dgm:prSet presAssocID="{08F3185B-3A75-4EC1-B0F0-54F27995DF5D}" presName="root" presStyleCnt="0">
        <dgm:presLayoutVars>
          <dgm:dir/>
          <dgm:resizeHandles val="exact"/>
        </dgm:presLayoutVars>
      </dgm:prSet>
      <dgm:spPr/>
    </dgm:pt>
    <dgm:pt modelId="{B173B738-9A11-4C50-8955-A92152CA671E}" type="pres">
      <dgm:prSet presAssocID="{EC986D7B-F049-4BCE-BDB2-CD346AFB3925}" presName="compNode" presStyleCnt="0"/>
      <dgm:spPr/>
    </dgm:pt>
    <dgm:pt modelId="{A08C0322-FFB2-451E-AEA5-61D322347D07}" type="pres">
      <dgm:prSet presAssocID="{EC986D7B-F049-4BCE-BDB2-CD346AFB3925}" presName="iconBgRect" presStyleLbl="bgShp" presStyleIdx="0" presStyleCnt="3"/>
      <dgm:spPr>
        <a:prstGeom prst="round2DiagRect">
          <a:avLst>
            <a:gd name="adj1" fmla="val 29727"/>
            <a:gd name="adj2" fmla="val 0"/>
          </a:avLst>
        </a:prstGeom>
      </dgm:spPr>
    </dgm:pt>
    <dgm:pt modelId="{B5126CFB-EBE6-4356-8461-6F628324F9FE}" type="pres">
      <dgm:prSet presAssocID="{EC986D7B-F049-4BCE-BDB2-CD346AFB3925}"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Wheelchair Access"/>
        </a:ext>
      </dgm:extLst>
    </dgm:pt>
    <dgm:pt modelId="{2EDA89C2-4418-4DBD-A535-3237E16A0855}" type="pres">
      <dgm:prSet presAssocID="{EC986D7B-F049-4BCE-BDB2-CD346AFB3925}" presName="spaceRect" presStyleCnt="0"/>
      <dgm:spPr/>
    </dgm:pt>
    <dgm:pt modelId="{7455B277-3F89-466A-854E-3F656AD0B3A6}" type="pres">
      <dgm:prSet presAssocID="{EC986D7B-F049-4BCE-BDB2-CD346AFB3925}" presName="textRect" presStyleLbl="revTx" presStyleIdx="0" presStyleCnt="3">
        <dgm:presLayoutVars>
          <dgm:chMax val="1"/>
          <dgm:chPref val="1"/>
        </dgm:presLayoutVars>
      </dgm:prSet>
      <dgm:spPr/>
    </dgm:pt>
    <dgm:pt modelId="{3D81B99D-782F-4234-9F07-307062E897FF}" type="pres">
      <dgm:prSet presAssocID="{11D8C8C5-6F2E-48F3-9C8F-0A238A2C9279}" presName="sibTrans" presStyleCnt="0"/>
      <dgm:spPr/>
    </dgm:pt>
    <dgm:pt modelId="{90E1DC2B-ABF2-4352-B1E7-22DEF61A772D}" type="pres">
      <dgm:prSet presAssocID="{BE9FD27C-4EED-47E8-97CD-E462E2923E8C}" presName="compNode" presStyleCnt="0"/>
      <dgm:spPr/>
    </dgm:pt>
    <dgm:pt modelId="{0B81EF15-FC5B-4BFD-B399-AC2E8DFFA7A9}" type="pres">
      <dgm:prSet presAssocID="{BE9FD27C-4EED-47E8-97CD-E462E2923E8C}" presName="iconBgRect" presStyleLbl="bgShp" presStyleIdx="1" presStyleCnt="3"/>
      <dgm:spPr>
        <a:prstGeom prst="round2DiagRect">
          <a:avLst>
            <a:gd name="adj1" fmla="val 29727"/>
            <a:gd name="adj2" fmla="val 0"/>
          </a:avLst>
        </a:prstGeom>
      </dgm:spPr>
    </dgm:pt>
    <dgm:pt modelId="{9E19DC82-7F66-4B0D-807E-ADB789812FC1}" type="pres">
      <dgm:prSet presAssocID="{BE9FD27C-4EED-47E8-97CD-E462E2923E8C}"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erson in wheelchair"/>
        </a:ext>
      </dgm:extLst>
    </dgm:pt>
    <dgm:pt modelId="{56BF25AD-0DC9-4A28-9EA2-F9CFB71EAEF8}" type="pres">
      <dgm:prSet presAssocID="{BE9FD27C-4EED-47E8-97CD-E462E2923E8C}" presName="spaceRect" presStyleCnt="0"/>
      <dgm:spPr/>
    </dgm:pt>
    <dgm:pt modelId="{8BC386FF-ACAC-4662-8E7E-2666B61B597B}" type="pres">
      <dgm:prSet presAssocID="{BE9FD27C-4EED-47E8-97CD-E462E2923E8C}" presName="textRect" presStyleLbl="revTx" presStyleIdx="1" presStyleCnt="3">
        <dgm:presLayoutVars>
          <dgm:chMax val="1"/>
          <dgm:chPref val="1"/>
        </dgm:presLayoutVars>
      </dgm:prSet>
      <dgm:spPr/>
    </dgm:pt>
    <dgm:pt modelId="{8C2FB99F-1968-43CF-9404-16DEA2B13460}" type="pres">
      <dgm:prSet presAssocID="{AE56FDB2-0474-49DE-86F9-46A4EB88EB73}" presName="sibTrans" presStyleCnt="0"/>
      <dgm:spPr/>
    </dgm:pt>
    <dgm:pt modelId="{78D64003-B51C-426A-AC6D-234287307295}" type="pres">
      <dgm:prSet presAssocID="{9CE81B6A-D846-4BDD-A99A-F3A610337E3E}" presName="compNode" presStyleCnt="0"/>
      <dgm:spPr/>
    </dgm:pt>
    <dgm:pt modelId="{81956C07-BC59-4ADC-A3FE-F942D2353844}" type="pres">
      <dgm:prSet presAssocID="{9CE81B6A-D846-4BDD-A99A-F3A610337E3E}" presName="iconBgRect" presStyleLbl="bgShp" presStyleIdx="2" presStyleCnt="3"/>
      <dgm:spPr>
        <a:prstGeom prst="round2DiagRect">
          <a:avLst>
            <a:gd name="adj1" fmla="val 29727"/>
            <a:gd name="adj2" fmla="val 0"/>
          </a:avLst>
        </a:prstGeom>
      </dgm:spPr>
    </dgm:pt>
    <dgm:pt modelId="{C35AEAD0-32BE-4846-A096-EDAE299808D8}" type="pres">
      <dgm:prSet presAssocID="{9CE81B6A-D846-4BDD-A99A-F3A610337E3E}"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Ear"/>
        </a:ext>
      </dgm:extLst>
    </dgm:pt>
    <dgm:pt modelId="{AB4FBFA1-AAD3-4035-88BD-1ECA77D72CE0}" type="pres">
      <dgm:prSet presAssocID="{9CE81B6A-D846-4BDD-A99A-F3A610337E3E}" presName="spaceRect" presStyleCnt="0"/>
      <dgm:spPr/>
    </dgm:pt>
    <dgm:pt modelId="{77DDE66C-0A05-4251-AE9F-73C118AF74F1}" type="pres">
      <dgm:prSet presAssocID="{9CE81B6A-D846-4BDD-A99A-F3A610337E3E}" presName="textRect" presStyleLbl="revTx" presStyleIdx="2" presStyleCnt="3">
        <dgm:presLayoutVars>
          <dgm:chMax val="1"/>
          <dgm:chPref val="1"/>
        </dgm:presLayoutVars>
      </dgm:prSet>
      <dgm:spPr/>
    </dgm:pt>
  </dgm:ptLst>
  <dgm:cxnLst>
    <dgm:cxn modelId="{44A6E92D-C42F-4FE0-83A2-42077B5160C2}" type="presOf" srcId="{9CE81B6A-D846-4BDD-A99A-F3A610337E3E}" destId="{77DDE66C-0A05-4251-AE9F-73C118AF74F1}" srcOrd="0" destOrd="0" presId="urn:microsoft.com/office/officeart/2018/5/layout/IconLeafLabelList"/>
    <dgm:cxn modelId="{893DA140-F6E2-4A72-A10C-AAC03E20B481}" type="presOf" srcId="{EC986D7B-F049-4BCE-BDB2-CD346AFB3925}" destId="{7455B277-3F89-466A-854E-3F656AD0B3A6}" srcOrd="0" destOrd="0" presId="urn:microsoft.com/office/officeart/2018/5/layout/IconLeafLabelList"/>
    <dgm:cxn modelId="{01F43D6C-F04B-4B11-8DD3-AC6E7FCDA528}" type="presOf" srcId="{BE9FD27C-4EED-47E8-97CD-E462E2923E8C}" destId="{8BC386FF-ACAC-4662-8E7E-2666B61B597B}" srcOrd="0" destOrd="0" presId="urn:microsoft.com/office/officeart/2018/5/layout/IconLeafLabelList"/>
    <dgm:cxn modelId="{0501A5AF-D367-401D-A302-3415AE4AA7E7}" type="presOf" srcId="{08F3185B-3A75-4EC1-B0F0-54F27995DF5D}" destId="{F93FA0A6-FF73-4681-9D4B-7D758118F801}" srcOrd="0" destOrd="0" presId="urn:microsoft.com/office/officeart/2018/5/layout/IconLeafLabelList"/>
    <dgm:cxn modelId="{DAC186D1-E88F-498F-A544-82F3FD5E1190}" srcId="{08F3185B-3A75-4EC1-B0F0-54F27995DF5D}" destId="{EC986D7B-F049-4BCE-BDB2-CD346AFB3925}" srcOrd="0" destOrd="0" parTransId="{6904FDC3-9E77-4BA2-8753-B9AC82786E6F}" sibTransId="{11D8C8C5-6F2E-48F3-9C8F-0A238A2C9279}"/>
    <dgm:cxn modelId="{CC7F31E8-4042-4C5E-876E-65D26561E47A}" srcId="{08F3185B-3A75-4EC1-B0F0-54F27995DF5D}" destId="{BE9FD27C-4EED-47E8-97CD-E462E2923E8C}" srcOrd="1" destOrd="0" parTransId="{09260483-AB87-424C-A250-92FAA48046B1}" sibTransId="{AE56FDB2-0474-49DE-86F9-46A4EB88EB73}"/>
    <dgm:cxn modelId="{EB1234EA-B243-4C76-88CC-FA623F16F62E}" srcId="{08F3185B-3A75-4EC1-B0F0-54F27995DF5D}" destId="{9CE81B6A-D846-4BDD-A99A-F3A610337E3E}" srcOrd="2" destOrd="0" parTransId="{325C377F-8C7B-4551-985D-D4B85609ADC9}" sibTransId="{DD26AC7B-661E-4306-B601-87DF5981F65E}"/>
    <dgm:cxn modelId="{48EDE458-ECDA-4FE9-AAC2-8BFBD5DFB898}" type="presParOf" srcId="{F93FA0A6-FF73-4681-9D4B-7D758118F801}" destId="{B173B738-9A11-4C50-8955-A92152CA671E}" srcOrd="0" destOrd="0" presId="urn:microsoft.com/office/officeart/2018/5/layout/IconLeafLabelList"/>
    <dgm:cxn modelId="{94155075-F222-42A3-97CC-E5BA901BD572}" type="presParOf" srcId="{B173B738-9A11-4C50-8955-A92152CA671E}" destId="{A08C0322-FFB2-451E-AEA5-61D322347D07}" srcOrd="0" destOrd="0" presId="urn:microsoft.com/office/officeart/2018/5/layout/IconLeafLabelList"/>
    <dgm:cxn modelId="{B9F39E74-D215-46FC-A30E-EDE66120025E}" type="presParOf" srcId="{B173B738-9A11-4C50-8955-A92152CA671E}" destId="{B5126CFB-EBE6-4356-8461-6F628324F9FE}" srcOrd="1" destOrd="0" presId="urn:microsoft.com/office/officeart/2018/5/layout/IconLeafLabelList"/>
    <dgm:cxn modelId="{07D5C403-14A4-4092-B01B-47AAA4D75E34}" type="presParOf" srcId="{B173B738-9A11-4C50-8955-A92152CA671E}" destId="{2EDA89C2-4418-4DBD-A535-3237E16A0855}" srcOrd="2" destOrd="0" presId="urn:microsoft.com/office/officeart/2018/5/layout/IconLeafLabelList"/>
    <dgm:cxn modelId="{5095C831-23DE-4D90-9E3F-F23C7D168BC7}" type="presParOf" srcId="{B173B738-9A11-4C50-8955-A92152CA671E}" destId="{7455B277-3F89-466A-854E-3F656AD0B3A6}" srcOrd="3" destOrd="0" presId="urn:microsoft.com/office/officeart/2018/5/layout/IconLeafLabelList"/>
    <dgm:cxn modelId="{1032E334-0BAA-44E9-87D9-19BA12F11D8A}" type="presParOf" srcId="{F93FA0A6-FF73-4681-9D4B-7D758118F801}" destId="{3D81B99D-782F-4234-9F07-307062E897FF}" srcOrd="1" destOrd="0" presId="urn:microsoft.com/office/officeart/2018/5/layout/IconLeafLabelList"/>
    <dgm:cxn modelId="{BDADE4E9-00E1-4F85-9D15-CEF0A592A2F0}" type="presParOf" srcId="{F93FA0A6-FF73-4681-9D4B-7D758118F801}" destId="{90E1DC2B-ABF2-4352-B1E7-22DEF61A772D}" srcOrd="2" destOrd="0" presId="urn:microsoft.com/office/officeart/2018/5/layout/IconLeafLabelList"/>
    <dgm:cxn modelId="{5884CF03-A1C7-4E31-9D8B-3FC8A8715AB4}" type="presParOf" srcId="{90E1DC2B-ABF2-4352-B1E7-22DEF61A772D}" destId="{0B81EF15-FC5B-4BFD-B399-AC2E8DFFA7A9}" srcOrd="0" destOrd="0" presId="urn:microsoft.com/office/officeart/2018/5/layout/IconLeafLabelList"/>
    <dgm:cxn modelId="{6D83C36B-CB7E-43DA-9C1A-4C9EA6DD18FD}" type="presParOf" srcId="{90E1DC2B-ABF2-4352-B1E7-22DEF61A772D}" destId="{9E19DC82-7F66-4B0D-807E-ADB789812FC1}" srcOrd="1" destOrd="0" presId="urn:microsoft.com/office/officeart/2018/5/layout/IconLeafLabelList"/>
    <dgm:cxn modelId="{CD90E296-FF35-4B3C-85AE-04F649C77843}" type="presParOf" srcId="{90E1DC2B-ABF2-4352-B1E7-22DEF61A772D}" destId="{56BF25AD-0DC9-4A28-9EA2-F9CFB71EAEF8}" srcOrd="2" destOrd="0" presId="urn:microsoft.com/office/officeart/2018/5/layout/IconLeafLabelList"/>
    <dgm:cxn modelId="{8887A6BC-C291-47AF-A6EE-724907D876DF}" type="presParOf" srcId="{90E1DC2B-ABF2-4352-B1E7-22DEF61A772D}" destId="{8BC386FF-ACAC-4662-8E7E-2666B61B597B}" srcOrd="3" destOrd="0" presId="urn:microsoft.com/office/officeart/2018/5/layout/IconLeafLabelList"/>
    <dgm:cxn modelId="{2E9D6340-1C08-4E39-8B70-6558E24369B7}" type="presParOf" srcId="{F93FA0A6-FF73-4681-9D4B-7D758118F801}" destId="{8C2FB99F-1968-43CF-9404-16DEA2B13460}" srcOrd="3" destOrd="0" presId="urn:microsoft.com/office/officeart/2018/5/layout/IconLeafLabelList"/>
    <dgm:cxn modelId="{BA9D661D-4BB8-4FFB-BC31-DC069E432E17}" type="presParOf" srcId="{F93FA0A6-FF73-4681-9D4B-7D758118F801}" destId="{78D64003-B51C-426A-AC6D-234287307295}" srcOrd="4" destOrd="0" presId="urn:microsoft.com/office/officeart/2018/5/layout/IconLeafLabelList"/>
    <dgm:cxn modelId="{09AD1A7A-7641-44BE-94D8-6B2D7B02D33C}" type="presParOf" srcId="{78D64003-B51C-426A-AC6D-234287307295}" destId="{81956C07-BC59-4ADC-A3FE-F942D2353844}" srcOrd="0" destOrd="0" presId="urn:microsoft.com/office/officeart/2018/5/layout/IconLeafLabelList"/>
    <dgm:cxn modelId="{B9461E45-8187-4006-896E-FEF3A6346386}" type="presParOf" srcId="{78D64003-B51C-426A-AC6D-234287307295}" destId="{C35AEAD0-32BE-4846-A096-EDAE299808D8}" srcOrd="1" destOrd="0" presId="urn:microsoft.com/office/officeart/2018/5/layout/IconLeafLabelList"/>
    <dgm:cxn modelId="{400E274C-4D2E-4016-9222-B444EA484150}" type="presParOf" srcId="{78D64003-B51C-426A-AC6D-234287307295}" destId="{AB4FBFA1-AAD3-4035-88BD-1ECA77D72CE0}" srcOrd="2" destOrd="0" presId="urn:microsoft.com/office/officeart/2018/5/layout/IconLeafLabelList"/>
    <dgm:cxn modelId="{F0670524-61EC-45CF-883A-6C0E9B647DEA}" type="presParOf" srcId="{78D64003-B51C-426A-AC6D-234287307295}" destId="{77DDE66C-0A05-4251-AE9F-73C118AF74F1}"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CDD882F8-8311-465C-B99A-D0E7915C0719}" type="doc">
      <dgm:prSet loTypeId="urn:microsoft.com/office/officeart/2016/7/layout/RepeatingBendingProcessNew" loCatId="process" qsTypeId="urn:microsoft.com/office/officeart/2005/8/quickstyle/simple4" qsCatId="simple" csTypeId="urn:microsoft.com/office/officeart/2005/8/colors/colorful5" csCatId="colorful" phldr="1"/>
      <dgm:spPr/>
      <dgm:t>
        <a:bodyPr/>
        <a:lstStyle/>
        <a:p>
          <a:endParaRPr lang="en-US"/>
        </a:p>
      </dgm:t>
    </dgm:pt>
    <dgm:pt modelId="{378518CE-BE77-436C-971B-63C746273485}">
      <dgm:prSet/>
      <dgm:spPr/>
      <dgm:t>
        <a:bodyPr/>
        <a:lstStyle/>
        <a:p>
          <a:r>
            <a:rPr lang="en-US" dirty="0"/>
            <a:t>A quorum is a majority of the members of the full school committee or a majority of the members of a subcommittee. </a:t>
          </a:r>
        </a:p>
      </dgm:t>
    </dgm:pt>
    <dgm:pt modelId="{1E28BAC7-0B82-44EB-BA89-367E3502975C}" type="parTrans" cxnId="{D6302964-DF45-429E-B1E6-90B17FF5DF48}">
      <dgm:prSet/>
      <dgm:spPr/>
      <dgm:t>
        <a:bodyPr/>
        <a:lstStyle/>
        <a:p>
          <a:endParaRPr lang="en-US"/>
        </a:p>
      </dgm:t>
    </dgm:pt>
    <dgm:pt modelId="{8B404097-05A6-41B6-B373-B54C6D300E2A}" type="sibTrans" cxnId="{D6302964-DF45-429E-B1E6-90B17FF5DF48}">
      <dgm:prSet/>
      <dgm:spPr/>
      <dgm:t>
        <a:bodyPr/>
        <a:lstStyle/>
        <a:p>
          <a:endParaRPr lang="en-US" dirty="0"/>
        </a:p>
      </dgm:t>
    </dgm:pt>
    <dgm:pt modelId="{FDBED68E-CBD1-4536-862B-F9238DCE96FA}">
      <dgm:prSet/>
      <dgm:spPr/>
      <dgm:t>
        <a:bodyPr/>
        <a:lstStyle/>
        <a:p>
          <a:r>
            <a:rPr lang="en-US" dirty="0"/>
            <a:t>Remember: for purposes of collective bargaining, the full school committee has one additional member – the municipal representative who may attend and vote on matters regarding collective bargaining.</a:t>
          </a:r>
        </a:p>
      </dgm:t>
    </dgm:pt>
    <dgm:pt modelId="{88103163-BFC3-472C-9FC0-CA3DF24EFF59}" type="parTrans" cxnId="{FE01ECC0-292A-4C50-A842-1B41EAFEFEDB}">
      <dgm:prSet/>
      <dgm:spPr/>
      <dgm:t>
        <a:bodyPr/>
        <a:lstStyle/>
        <a:p>
          <a:endParaRPr lang="en-US"/>
        </a:p>
      </dgm:t>
    </dgm:pt>
    <dgm:pt modelId="{6BB64950-6590-4ABE-A9CD-DF4D548F9144}" type="sibTrans" cxnId="{FE01ECC0-292A-4C50-A842-1B41EAFEFEDB}">
      <dgm:prSet/>
      <dgm:spPr/>
      <dgm:t>
        <a:bodyPr/>
        <a:lstStyle/>
        <a:p>
          <a:endParaRPr lang="en-US"/>
        </a:p>
      </dgm:t>
    </dgm:pt>
    <dgm:pt modelId="{4D766685-9A35-4372-83D9-5A43FFAE72D4}" type="pres">
      <dgm:prSet presAssocID="{CDD882F8-8311-465C-B99A-D0E7915C0719}" presName="Name0" presStyleCnt="0">
        <dgm:presLayoutVars>
          <dgm:dir/>
          <dgm:resizeHandles val="exact"/>
        </dgm:presLayoutVars>
      </dgm:prSet>
      <dgm:spPr/>
    </dgm:pt>
    <dgm:pt modelId="{F5B69133-24E0-444C-BE03-7131991567FF}" type="pres">
      <dgm:prSet presAssocID="{378518CE-BE77-436C-971B-63C746273485}" presName="node" presStyleLbl="node1" presStyleIdx="0" presStyleCnt="2">
        <dgm:presLayoutVars>
          <dgm:bulletEnabled val="1"/>
        </dgm:presLayoutVars>
      </dgm:prSet>
      <dgm:spPr/>
    </dgm:pt>
    <dgm:pt modelId="{87C55981-22E7-4BC1-8970-6A41A8DF56BC}" type="pres">
      <dgm:prSet presAssocID="{8B404097-05A6-41B6-B373-B54C6D300E2A}" presName="sibTrans" presStyleLbl="sibTrans1D1" presStyleIdx="0" presStyleCnt="1"/>
      <dgm:spPr/>
    </dgm:pt>
    <dgm:pt modelId="{854F9519-AFC6-4BE3-8399-E90DE6202739}" type="pres">
      <dgm:prSet presAssocID="{8B404097-05A6-41B6-B373-B54C6D300E2A}" presName="connectorText" presStyleLbl="sibTrans1D1" presStyleIdx="0" presStyleCnt="1"/>
      <dgm:spPr/>
    </dgm:pt>
    <dgm:pt modelId="{51142131-5068-4B9E-BAD2-F5AD7B272996}" type="pres">
      <dgm:prSet presAssocID="{FDBED68E-CBD1-4536-862B-F9238DCE96FA}" presName="node" presStyleLbl="node1" presStyleIdx="1" presStyleCnt="2">
        <dgm:presLayoutVars>
          <dgm:bulletEnabled val="1"/>
        </dgm:presLayoutVars>
      </dgm:prSet>
      <dgm:spPr/>
    </dgm:pt>
  </dgm:ptLst>
  <dgm:cxnLst>
    <dgm:cxn modelId="{9B134C05-1888-4747-BAE6-8E09FCE1492F}" type="presOf" srcId="{CDD882F8-8311-465C-B99A-D0E7915C0719}" destId="{4D766685-9A35-4372-83D9-5A43FFAE72D4}" srcOrd="0" destOrd="0" presId="urn:microsoft.com/office/officeart/2016/7/layout/RepeatingBendingProcessNew"/>
    <dgm:cxn modelId="{6F2BC132-C489-4493-8C6F-9FBFAF9EC87C}" type="presOf" srcId="{8B404097-05A6-41B6-B373-B54C6D300E2A}" destId="{854F9519-AFC6-4BE3-8399-E90DE6202739}" srcOrd="1" destOrd="0" presId="urn:microsoft.com/office/officeart/2016/7/layout/RepeatingBendingProcessNew"/>
    <dgm:cxn modelId="{D1B3CC42-0888-49D6-93E1-5EF8D33EEB37}" type="presOf" srcId="{FDBED68E-CBD1-4536-862B-F9238DCE96FA}" destId="{51142131-5068-4B9E-BAD2-F5AD7B272996}" srcOrd="0" destOrd="0" presId="urn:microsoft.com/office/officeart/2016/7/layout/RepeatingBendingProcessNew"/>
    <dgm:cxn modelId="{D6302964-DF45-429E-B1E6-90B17FF5DF48}" srcId="{CDD882F8-8311-465C-B99A-D0E7915C0719}" destId="{378518CE-BE77-436C-971B-63C746273485}" srcOrd="0" destOrd="0" parTransId="{1E28BAC7-0B82-44EB-BA89-367E3502975C}" sibTransId="{8B404097-05A6-41B6-B373-B54C6D300E2A}"/>
    <dgm:cxn modelId="{FE01ECC0-292A-4C50-A842-1B41EAFEFEDB}" srcId="{CDD882F8-8311-465C-B99A-D0E7915C0719}" destId="{FDBED68E-CBD1-4536-862B-F9238DCE96FA}" srcOrd="1" destOrd="0" parTransId="{88103163-BFC3-472C-9FC0-CA3DF24EFF59}" sibTransId="{6BB64950-6590-4ABE-A9CD-DF4D548F9144}"/>
    <dgm:cxn modelId="{4EC520D2-BB25-4851-9787-0A57D63CB865}" type="presOf" srcId="{8B404097-05A6-41B6-B373-B54C6D300E2A}" destId="{87C55981-22E7-4BC1-8970-6A41A8DF56BC}" srcOrd="0" destOrd="0" presId="urn:microsoft.com/office/officeart/2016/7/layout/RepeatingBendingProcessNew"/>
    <dgm:cxn modelId="{1E783FDC-151F-4000-98C9-16936ECF3FD2}" type="presOf" srcId="{378518CE-BE77-436C-971B-63C746273485}" destId="{F5B69133-24E0-444C-BE03-7131991567FF}" srcOrd="0" destOrd="0" presId="urn:microsoft.com/office/officeart/2016/7/layout/RepeatingBendingProcessNew"/>
    <dgm:cxn modelId="{F6674C83-8644-4202-B47B-974DE135E8A6}" type="presParOf" srcId="{4D766685-9A35-4372-83D9-5A43FFAE72D4}" destId="{F5B69133-24E0-444C-BE03-7131991567FF}" srcOrd="0" destOrd="0" presId="urn:microsoft.com/office/officeart/2016/7/layout/RepeatingBendingProcessNew"/>
    <dgm:cxn modelId="{8F6AFC61-8AFF-4C32-B0C5-A5BBC71ED80D}" type="presParOf" srcId="{4D766685-9A35-4372-83D9-5A43FFAE72D4}" destId="{87C55981-22E7-4BC1-8970-6A41A8DF56BC}" srcOrd="1" destOrd="0" presId="urn:microsoft.com/office/officeart/2016/7/layout/RepeatingBendingProcessNew"/>
    <dgm:cxn modelId="{54006423-F12D-40D5-80DD-2BFDDDFEE96A}" type="presParOf" srcId="{87C55981-22E7-4BC1-8970-6A41A8DF56BC}" destId="{854F9519-AFC6-4BE3-8399-E90DE6202739}" srcOrd="0" destOrd="0" presId="urn:microsoft.com/office/officeart/2016/7/layout/RepeatingBendingProcessNew"/>
    <dgm:cxn modelId="{72324009-493B-4DDE-A008-FCA7150AC627}" type="presParOf" srcId="{4D766685-9A35-4372-83D9-5A43FFAE72D4}" destId="{51142131-5068-4B9E-BAD2-F5AD7B272996}" srcOrd="2"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96D94384-E5E5-4271-86B2-2BBFDD4B0D37}"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C70DE607-65BA-4032-863A-3EF689421F1A}">
      <dgm:prSet/>
      <dgm:spPr/>
      <dgm:t>
        <a:bodyPr/>
        <a:lstStyle/>
        <a:p>
          <a:pPr>
            <a:lnSpc>
              <a:spcPct val="100000"/>
            </a:lnSpc>
          </a:pPr>
          <a:r>
            <a:rPr lang="en-US" dirty="0"/>
            <a:t>Must have been adopted by the Board of Selectmen/Mayor/City Council depending on the municipality or if the school committee is regional, by vote of the regional school committee.</a:t>
          </a:r>
        </a:p>
      </dgm:t>
    </dgm:pt>
    <dgm:pt modelId="{F6D09B1A-62F7-4C78-A436-15AA9AABBB4C}" type="parTrans" cxnId="{39548A97-1429-4D95-95ED-58E119737B1D}">
      <dgm:prSet/>
      <dgm:spPr/>
      <dgm:t>
        <a:bodyPr/>
        <a:lstStyle/>
        <a:p>
          <a:endParaRPr lang="en-US"/>
        </a:p>
      </dgm:t>
    </dgm:pt>
    <dgm:pt modelId="{4C79CB96-2CCA-41FC-8011-72279CAC9872}" type="sibTrans" cxnId="{39548A97-1429-4D95-95ED-58E119737B1D}">
      <dgm:prSet/>
      <dgm:spPr/>
      <dgm:t>
        <a:bodyPr/>
        <a:lstStyle/>
        <a:p>
          <a:pPr>
            <a:lnSpc>
              <a:spcPct val="100000"/>
            </a:lnSpc>
          </a:pPr>
          <a:endParaRPr lang="en-US"/>
        </a:p>
      </dgm:t>
    </dgm:pt>
    <dgm:pt modelId="{7F0D17FF-6669-41BE-8F23-8DC1B443FE90}">
      <dgm:prSet/>
      <dgm:spPr/>
      <dgm:t>
        <a:bodyPr/>
        <a:lstStyle/>
        <a:p>
          <a:pPr>
            <a:lnSpc>
              <a:spcPct val="100000"/>
            </a:lnSpc>
          </a:pPr>
          <a:r>
            <a:rPr lang="en-US" dirty="0"/>
            <a:t>A member may participate remotely only if physical attendance would be unreasonably difficult.</a:t>
          </a:r>
        </a:p>
      </dgm:t>
    </dgm:pt>
    <dgm:pt modelId="{A2199CD2-A094-492D-8473-6BCE91271E35}" type="parTrans" cxnId="{6D6EB310-DF95-47B3-A90A-8F6BD9E24EA6}">
      <dgm:prSet/>
      <dgm:spPr/>
      <dgm:t>
        <a:bodyPr/>
        <a:lstStyle/>
        <a:p>
          <a:endParaRPr lang="en-US"/>
        </a:p>
      </dgm:t>
    </dgm:pt>
    <dgm:pt modelId="{63482C5C-BBDE-49D0-9EF4-0387360EC247}" type="sibTrans" cxnId="{6D6EB310-DF95-47B3-A90A-8F6BD9E24EA6}">
      <dgm:prSet/>
      <dgm:spPr/>
      <dgm:t>
        <a:bodyPr/>
        <a:lstStyle/>
        <a:p>
          <a:endParaRPr lang="en-US"/>
        </a:p>
      </dgm:t>
    </dgm:pt>
    <dgm:pt modelId="{A4D943C5-8E67-448D-8548-45BBEBC2153F}" type="pres">
      <dgm:prSet presAssocID="{96D94384-E5E5-4271-86B2-2BBFDD4B0D37}" presName="root" presStyleCnt="0">
        <dgm:presLayoutVars>
          <dgm:dir/>
          <dgm:resizeHandles val="exact"/>
        </dgm:presLayoutVars>
      </dgm:prSet>
      <dgm:spPr/>
    </dgm:pt>
    <dgm:pt modelId="{0EF214E2-5555-4B0F-A1A8-ADD0F1EAD57B}" type="pres">
      <dgm:prSet presAssocID="{C70DE607-65BA-4032-863A-3EF689421F1A}" presName="compNode" presStyleCnt="0"/>
      <dgm:spPr/>
    </dgm:pt>
    <dgm:pt modelId="{0DE73859-DA4C-46FD-AE10-73A4634724D3}" type="pres">
      <dgm:prSet presAssocID="{C70DE607-65BA-4032-863A-3EF689421F1A}"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ank"/>
        </a:ext>
      </dgm:extLst>
    </dgm:pt>
    <dgm:pt modelId="{DFD98BD3-EB9C-4C4E-8330-825C9AE9620C}" type="pres">
      <dgm:prSet presAssocID="{C70DE607-65BA-4032-863A-3EF689421F1A}" presName="spaceRect" presStyleCnt="0"/>
      <dgm:spPr/>
    </dgm:pt>
    <dgm:pt modelId="{B1891B9E-681B-4FBA-9DFB-BEE0FBDEE957}" type="pres">
      <dgm:prSet presAssocID="{C70DE607-65BA-4032-863A-3EF689421F1A}" presName="textRect" presStyleLbl="revTx" presStyleIdx="0" presStyleCnt="2">
        <dgm:presLayoutVars>
          <dgm:chMax val="1"/>
          <dgm:chPref val="1"/>
        </dgm:presLayoutVars>
      </dgm:prSet>
      <dgm:spPr/>
    </dgm:pt>
    <dgm:pt modelId="{8293B3C7-F7BA-45D9-8F29-2356197649A1}" type="pres">
      <dgm:prSet presAssocID="{4C79CB96-2CCA-41FC-8011-72279CAC9872}" presName="sibTrans" presStyleCnt="0"/>
      <dgm:spPr/>
    </dgm:pt>
    <dgm:pt modelId="{2836E40B-0149-4EB3-B786-CBBD0B3D8D14}" type="pres">
      <dgm:prSet presAssocID="{7F0D17FF-6669-41BE-8F23-8DC1B443FE90}" presName="compNode" presStyleCnt="0"/>
      <dgm:spPr/>
    </dgm:pt>
    <dgm:pt modelId="{114E1BD2-1454-4C5A-B853-BCCABE1CACD8}" type="pres">
      <dgm:prSet presAssocID="{7F0D17FF-6669-41BE-8F23-8DC1B443FE90}"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Ambulance"/>
        </a:ext>
      </dgm:extLst>
    </dgm:pt>
    <dgm:pt modelId="{DF85D78C-AE93-42E5-91F9-CE64169E238F}" type="pres">
      <dgm:prSet presAssocID="{7F0D17FF-6669-41BE-8F23-8DC1B443FE90}" presName="spaceRect" presStyleCnt="0"/>
      <dgm:spPr/>
    </dgm:pt>
    <dgm:pt modelId="{E69D6E8F-84E1-4039-8E72-E90645876C46}" type="pres">
      <dgm:prSet presAssocID="{7F0D17FF-6669-41BE-8F23-8DC1B443FE90}" presName="textRect" presStyleLbl="revTx" presStyleIdx="1" presStyleCnt="2">
        <dgm:presLayoutVars>
          <dgm:chMax val="1"/>
          <dgm:chPref val="1"/>
        </dgm:presLayoutVars>
      </dgm:prSet>
      <dgm:spPr/>
    </dgm:pt>
  </dgm:ptLst>
  <dgm:cxnLst>
    <dgm:cxn modelId="{6D6EB310-DF95-47B3-A90A-8F6BD9E24EA6}" srcId="{96D94384-E5E5-4271-86B2-2BBFDD4B0D37}" destId="{7F0D17FF-6669-41BE-8F23-8DC1B443FE90}" srcOrd="1" destOrd="0" parTransId="{A2199CD2-A094-492D-8473-6BCE91271E35}" sibTransId="{63482C5C-BBDE-49D0-9EF4-0387360EC247}"/>
    <dgm:cxn modelId="{65F45025-2FEF-4BF7-ACC8-E496D4386C4F}" type="presOf" srcId="{C70DE607-65BA-4032-863A-3EF689421F1A}" destId="{B1891B9E-681B-4FBA-9DFB-BEE0FBDEE957}" srcOrd="0" destOrd="0" presId="urn:microsoft.com/office/officeart/2018/2/layout/IconLabelList"/>
    <dgm:cxn modelId="{F58EDA60-EFAF-46C9-929B-8667807ABE1D}" type="presOf" srcId="{96D94384-E5E5-4271-86B2-2BBFDD4B0D37}" destId="{A4D943C5-8E67-448D-8548-45BBEBC2153F}" srcOrd="0" destOrd="0" presId="urn:microsoft.com/office/officeart/2018/2/layout/IconLabelList"/>
    <dgm:cxn modelId="{39548A97-1429-4D95-95ED-58E119737B1D}" srcId="{96D94384-E5E5-4271-86B2-2BBFDD4B0D37}" destId="{C70DE607-65BA-4032-863A-3EF689421F1A}" srcOrd="0" destOrd="0" parTransId="{F6D09B1A-62F7-4C78-A436-15AA9AABBB4C}" sibTransId="{4C79CB96-2CCA-41FC-8011-72279CAC9872}"/>
    <dgm:cxn modelId="{013A25B6-240A-47AF-8BC1-8848E4812757}" type="presOf" srcId="{7F0D17FF-6669-41BE-8F23-8DC1B443FE90}" destId="{E69D6E8F-84E1-4039-8E72-E90645876C46}" srcOrd="0" destOrd="0" presId="urn:microsoft.com/office/officeart/2018/2/layout/IconLabelList"/>
    <dgm:cxn modelId="{2C6B44D3-78D0-4C94-B091-73A4060D3694}" type="presParOf" srcId="{A4D943C5-8E67-448D-8548-45BBEBC2153F}" destId="{0EF214E2-5555-4B0F-A1A8-ADD0F1EAD57B}" srcOrd="0" destOrd="0" presId="urn:microsoft.com/office/officeart/2018/2/layout/IconLabelList"/>
    <dgm:cxn modelId="{B1014994-D366-4BAB-9A86-3D415172BE09}" type="presParOf" srcId="{0EF214E2-5555-4B0F-A1A8-ADD0F1EAD57B}" destId="{0DE73859-DA4C-46FD-AE10-73A4634724D3}" srcOrd="0" destOrd="0" presId="urn:microsoft.com/office/officeart/2018/2/layout/IconLabelList"/>
    <dgm:cxn modelId="{DCE75D8A-4170-4F0E-A598-C6FDFB570D9F}" type="presParOf" srcId="{0EF214E2-5555-4B0F-A1A8-ADD0F1EAD57B}" destId="{DFD98BD3-EB9C-4C4E-8330-825C9AE9620C}" srcOrd="1" destOrd="0" presId="urn:microsoft.com/office/officeart/2018/2/layout/IconLabelList"/>
    <dgm:cxn modelId="{C746A462-BC02-4138-BD2D-938DBCF40E72}" type="presParOf" srcId="{0EF214E2-5555-4B0F-A1A8-ADD0F1EAD57B}" destId="{B1891B9E-681B-4FBA-9DFB-BEE0FBDEE957}" srcOrd="2" destOrd="0" presId="urn:microsoft.com/office/officeart/2018/2/layout/IconLabelList"/>
    <dgm:cxn modelId="{F30B37AC-CD4A-413C-8376-E4B6416D47F3}" type="presParOf" srcId="{A4D943C5-8E67-448D-8548-45BBEBC2153F}" destId="{8293B3C7-F7BA-45D9-8F29-2356197649A1}" srcOrd="1" destOrd="0" presId="urn:microsoft.com/office/officeart/2018/2/layout/IconLabelList"/>
    <dgm:cxn modelId="{BCA36145-2892-468D-84BC-A9B2F9BF2406}" type="presParOf" srcId="{A4D943C5-8E67-448D-8548-45BBEBC2153F}" destId="{2836E40B-0149-4EB3-B786-CBBD0B3D8D14}" srcOrd="2" destOrd="0" presId="urn:microsoft.com/office/officeart/2018/2/layout/IconLabelList"/>
    <dgm:cxn modelId="{D7D5A093-8DFA-448E-B0F7-1985A1846816}" type="presParOf" srcId="{2836E40B-0149-4EB3-B786-CBBD0B3D8D14}" destId="{114E1BD2-1454-4C5A-B853-BCCABE1CACD8}" srcOrd="0" destOrd="0" presId="urn:microsoft.com/office/officeart/2018/2/layout/IconLabelList"/>
    <dgm:cxn modelId="{D1C19C66-5FBA-4F99-8DBD-6E631C49247D}" type="presParOf" srcId="{2836E40B-0149-4EB3-B786-CBBD0B3D8D14}" destId="{DF85D78C-AE93-42E5-91F9-CE64169E238F}" srcOrd="1" destOrd="0" presId="urn:microsoft.com/office/officeart/2018/2/layout/IconLabelList"/>
    <dgm:cxn modelId="{91520C17-19C5-403C-A393-D03EE1BC4E5D}" type="presParOf" srcId="{2836E40B-0149-4EB3-B786-CBBD0B3D8D14}" destId="{E69D6E8F-84E1-4039-8E72-E90645876C46}"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9D4B66EF-34CE-4E7D-924C-8D3B22FE8A3F}" type="doc">
      <dgm:prSet loTypeId="urn:microsoft.com/office/officeart/2005/8/layout/matrix3" loCatId="matrix" qsTypeId="urn:microsoft.com/office/officeart/2005/8/quickstyle/simple4" qsCatId="simple" csTypeId="urn:microsoft.com/office/officeart/2005/8/colors/colorful1" csCatId="colorful" phldr="1"/>
      <dgm:spPr/>
      <dgm:t>
        <a:bodyPr/>
        <a:lstStyle/>
        <a:p>
          <a:endParaRPr lang="en-US"/>
        </a:p>
      </dgm:t>
    </dgm:pt>
    <dgm:pt modelId="{50A1E8A4-0648-4B69-9686-66616ACD9D94}">
      <dgm:prSet/>
      <dgm:spPr/>
      <dgm:t>
        <a:bodyPr/>
        <a:lstStyle/>
        <a:p>
          <a:r>
            <a:rPr lang="en-US" dirty="0"/>
            <a:t>Quorum of the Committee is present at the meeting</a:t>
          </a:r>
        </a:p>
      </dgm:t>
    </dgm:pt>
    <dgm:pt modelId="{CF430C13-F197-454D-B915-16BEF9933B5C}" type="parTrans" cxnId="{6720F584-2D39-4583-BA7E-3759F9DA6A1E}">
      <dgm:prSet/>
      <dgm:spPr/>
      <dgm:t>
        <a:bodyPr/>
        <a:lstStyle/>
        <a:p>
          <a:endParaRPr lang="en-US"/>
        </a:p>
      </dgm:t>
    </dgm:pt>
    <dgm:pt modelId="{1B4BF518-9AC4-4C5D-B4A7-EC70A0124C16}" type="sibTrans" cxnId="{6720F584-2D39-4583-BA7E-3759F9DA6A1E}">
      <dgm:prSet/>
      <dgm:spPr/>
      <dgm:t>
        <a:bodyPr/>
        <a:lstStyle/>
        <a:p>
          <a:endParaRPr lang="en-US"/>
        </a:p>
      </dgm:t>
    </dgm:pt>
    <dgm:pt modelId="{C5C00B57-07BF-43F5-8EDA-48352B262310}">
      <dgm:prSet/>
      <dgm:spPr/>
      <dgm:t>
        <a:bodyPr/>
        <a:lstStyle/>
        <a:p>
          <a:r>
            <a:rPr lang="en-US" dirty="0"/>
            <a:t>Member participating remotely and all persons present must be clearly audible to each other </a:t>
          </a:r>
        </a:p>
      </dgm:t>
    </dgm:pt>
    <dgm:pt modelId="{C52CE688-5610-4A52-BE2D-29C86C7D8848}" type="parTrans" cxnId="{3A9510AB-908B-46C1-9871-385DE177A9E0}">
      <dgm:prSet/>
      <dgm:spPr/>
      <dgm:t>
        <a:bodyPr/>
        <a:lstStyle/>
        <a:p>
          <a:endParaRPr lang="en-US"/>
        </a:p>
      </dgm:t>
    </dgm:pt>
    <dgm:pt modelId="{E62C138F-D008-4D95-BA01-8DA1C7190D75}" type="sibTrans" cxnId="{3A9510AB-908B-46C1-9871-385DE177A9E0}">
      <dgm:prSet/>
      <dgm:spPr/>
      <dgm:t>
        <a:bodyPr/>
        <a:lstStyle/>
        <a:p>
          <a:endParaRPr lang="en-US"/>
        </a:p>
      </dgm:t>
    </dgm:pt>
    <dgm:pt modelId="{F8251EBD-88D5-4928-9ADC-DC3B28780698}">
      <dgm:prSet/>
      <dgm:spPr/>
      <dgm:t>
        <a:bodyPr/>
        <a:lstStyle/>
        <a:p>
          <a:r>
            <a:rPr lang="en-US" dirty="0"/>
            <a:t>All votes taken must be by roll call and recorded in the minutes by roll call.</a:t>
          </a:r>
        </a:p>
      </dgm:t>
    </dgm:pt>
    <dgm:pt modelId="{658D774A-1EB1-45E7-8D60-126307AF47A5}" type="parTrans" cxnId="{7D0A7B5C-1F10-4932-86A4-9702EAD871C7}">
      <dgm:prSet/>
      <dgm:spPr/>
      <dgm:t>
        <a:bodyPr/>
        <a:lstStyle/>
        <a:p>
          <a:endParaRPr lang="en-US"/>
        </a:p>
      </dgm:t>
    </dgm:pt>
    <dgm:pt modelId="{C11D2C28-449F-4DF8-9AFF-411D7F0B7569}" type="sibTrans" cxnId="{7D0A7B5C-1F10-4932-86A4-9702EAD871C7}">
      <dgm:prSet/>
      <dgm:spPr/>
      <dgm:t>
        <a:bodyPr/>
        <a:lstStyle/>
        <a:p>
          <a:endParaRPr lang="en-US"/>
        </a:p>
      </dgm:t>
    </dgm:pt>
    <dgm:pt modelId="{35924D22-42E0-46A0-B434-1886A0E8294D}">
      <dgm:prSet/>
      <dgm:spPr/>
      <dgm:t>
        <a:bodyPr/>
        <a:lstStyle/>
        <a:p>
          <a:r>
            <a:rPr lang="en-US" dirty="0"/>
            <a:t>The member participating remotely may vote.</a:t>
          </a:r>
        </a:p>
      </dgm:t>
    </dgm:pt>
    <dgm:pt modelId="{FC510CF0-61CE-4EBE-A4E3-8620662E2F1D}" type="parTrans" cxnId="{C186AF90-0407-4258-A057-C3BED153A59F}">
      <dgm:prSet/>
      <dgm:spPr/>
      <dgm:t>
        <a:bodyPr/>
        <a:lstStyle/>
        <a:p>
          <a:endParaRPr lang="en-US"/>
        </a:p>
      </dgm:t>
    </dgm:pt>
    <dgm:pt modelId="{4C07A2FE-5C56-467D-B833-2B2CFDBC26AE}" type="sibTrans" cxnId="{C186AF90-0407-4258-A057-C3BED153A59F}">
      <dgm:prSet/>
      <dgm:spPr/>
      <dgm:t>
        <a:bodyPr/>
        <a:lstStyle/>
        <a:p>
          <a:endParaRPr lang="en-US"/>
        </a:p>
      </dgm:t>
    </dgm:pt>
    <dgm:pt modelId="{0E36F419-10F7-4503-AB9C-6F9B47DCE713}" type="pres">
      <dgm:prSet presAssocID="{9D4B66EF-34CE-4E7D-924C-8D3B22FE8A3F}" presName="matrix" presStyleCnt="0">
        <dgm:presLayoutVars>
          <dgm:chMax val="1"/>
          <dgm:dir/>
          <dgm:resizeHandles val="exact"/>
        </dgm:presLayoutVars>
      </dgm:prSet>
      <dgm:spPr/>
    </dgm:pt>
    <dgm:pt modelId="{93FA93F0-3D1D-4B7D-B0C0-7680277FD355}" type="pres">
      <dgm:prSet presAssocID="{9D4B66EF-34CE-4E7D-924C-8D3B22FE8A3F}" presName="diamond" presStyleLbl="bgShp" presStyleIdx="0" presStyleCnt="1"/>
      <dgm:spPr/>
    </dgm:pt>
    <dgm:pt modelId="{31ACC26D-4F12-4597-BAD8-F6DCCF393361}" type="pres">
      <dgm:prSet presAssocID="{9D4B66EF-34CE-4E7D-924C-8D3B22FE8A3F}" presName="quad1" presStyleLbl="node1" presStyleIdx="0" presStyleCnt="4">
        <dgm:presLayoutVars>
          <dgm:chMax val="0"/>
          <dgm:chPref val="0"/>
          <dgm:bulletEnabled val="1"/>
        </dgm:presLayoutVars>
      </dgm:prSet>
      <dgm:spPr/>
    </dgm:pt>
    <dgm:pt modelId="{889876EA-708F-4996-A4AE-E3D7D93E33A9}" type="pres">
      <dgm:prSet presAssocID="{9D4B66EF-34CE-4E7D-924C-8D3B22FE8A3F}" presName="quad2" presStyleLbl="node1" presStyleIdx="1" presStyleCnt="4">
        <dgm:presLayoutVars>
          <dgm:chMax val="0"/>
          <dgm:chPref val="0"/>
          <dgm:bulletEnabled val="1"/>
        </dgm:presLayoutVars>
      </dgm:prSet>
      <dgm:spPr/>
    </dgm:pt>
    <dgm:pt modelId="{A0B63499-F7FA-47FE-B0E6-8AC602C0A3B5}" type="pres">
      <dgm:prSet presAssocID="{9D4B66EF-34CE-4E7D-924C-8D3B22FE8A3F}" presName="quad3" presStyleLbl="node1" presStyleIdx="2" presStyleCnt="4">
        <dgm:presLayoutVars>
          <dgm:chMax val="0"/>
          <dgm:chPref val="0"/>
          <dgm:bulletEnabled val="1"/>
        </dgm:presLayoutVars>
      </dgm:prSet>
      <dgm:spPr/>
    </dgm:pt>
    <dgm:pt modelId="{49DEE6C7-4141-4555-94A9-2406E1DE1CD0}" type="pres">
      <dgm:prSet presAssocID="{9D4B66EF-34CE-4E7D-924C-8D3B22FE8A3F}" presName="quad4" presStyleLbl="node1" presStyleIdx="3" presStyleCnt="4">
        <dgm:presLayoutVars>
          <dgm:chMax val="0"/>
          <dgm:chPref val="0"/>
          <dgm:bulletEnabled val="1"/>
        </dgm:presLayoutVars>
      </dgm:prSet>
      <dgm:spPr/>
    </dgm:pt>
  </dgm:ptLst>
  <dgm:cxnLst>
    <dgm:cxn modelId="{7D0A7B5C-1F10-4932-86A4-9702EAD871C7}" srcId="{9D4B66EF-34CE-4E7D-924C-8D3B22FE8A3F}" destId="{F8251EBD-88D5-4928-9ADC-DC3B28780698}" srcOrd="2" destOrd="0" parTransId="{658D774A-1EB1-45E7-8D60-126307AF47A5}" sibTransId="{C11D2C28-449F-4DF8-9AFF-411D7F0B7569}"/>
    <dgm:cxn modelId="{360E7464-14CB-41AF-AC01-2147B1E7E599}" type="presOf" srcId="{35924D22-42E0-46A0-B434-1886A0E8294D}" destId="{49DEE6C7-4141-4555-94A9-2406E1DE1CD0}" srcOrd="0" destOrd="0" presId="urn:microsoft.com/office/officeart/2005/8/layout/matrix3"/>
    <dgm:cxn modelId="{B5D2E855-9E0A-49A2-B460-B239ED7330D2}" type="presOf" srcId="{9D4B66EF-34CE-4E7D-924C-8D3B22FE8A3F}" destId="{0E36F419-10F7-4503-AB9C-6F9B47DCE713}" srcOrd="0" destOrd="0" presId="urn:microsoft.com/office/officeart/2005/8/layout/matrix3"/>
    <dgm:cxn modelId="{2351AA56-D62F-4D6E-A1DE-FD17F6FA363B}" type="presOf" srcId="{F8251EBD-88D5-4928-9ADC-DC3B28780698}" destId="{A0B63499-F7FA-47FE-B0E6-8AC602C0A3B5}" srcOrd="0" destOrd="0" presId="urn:microsoft.com/office/officeart/2005/8/layout/matrix3"/>
    <dgm:cxn modelId="{6720F584-2D39-4583-BA7E-3759F9DA6A1E}" srcId="{9D4B66EF-34CE-4E7D-924C-8D3B22FE8A3F}" destId="{50A1E8A4-0648-4B69-9686-66616ACD9D94}" srcOrd="0" destOrd="0" parTransId="{CF430C13-F197-454D-B915-16BEF9933B5C}" sibTransId="{1B4BF518-9AC4-4C5D-B4A7-EC70A0124C16}"/>
    <dgm:cxn modelId="{C186AF90-0407-4258-A057-C3BED153A59F}" srcId="{9D4B66EF-34CE-4E7D-924C-8D3B22FE8A3F}" destId="{35924D22-42E0-46A0-B434-1886A0E8294D}" srcOrd="3" destOrd="0" parTransId="{FC510CF0-61CE-4EBE-A4E3-8620662E2F1D}" sibTransId="{4C07A2FE-5C56-467D-B833-2B2CFDBC26AE}"/>
    <dgm:cxn modelId="{5B80F496-6A20-4C3E-B1DC-F712DC2A1905}" type="presOf" srcId="{50A1E8A4-0648-4B69-9686-66616ACD9D94}" destId="{31ACC26D-4F12-4597-BAD8-F6DCCF393361}" srcOrd="0" destOrd="0" presId="urn:microsoft.com/office/officeart/2005/8/layout/matrix3"/>
    <dgm:cxn modelId="{3A9510AB-908B-46C1-9871-385DE177A9E0}" srcId="{9D4B66EF-34CE-4E7D-924C-8D3B22FE8A3F}" destId="{C5C00B57-07BF-43F5-8EDA-48352B262310}" srcOrd="1" destOrd="0" parTransId="{C52CE688-5610-4A52-BE2D-29C86C7D8848}" sibTransId="{E62C138F-D008-4D95-BA01-8DA1C7190D75}"/>
    <dgm:cxn modelId="{6E7909BC-2BA1-4802-A1AE-D0A5197505F1}" type="presOf" srcId="{C5C00B57-07BF-43F5-8EDA-48352B262310}" destId="{889876EA-708F-4996-A4AE-E3D7D93E33A9}" srcOrd="0" destOrd="0" presId="urn:microsoft.com/office/officeart/2005/8/layout/matrix3"/>
    <dgm:cxn modelId="{F77E7FD6-0291-43C3-B290-226E0A0E8F85}" type="presParOf" srcId="{0E36F419-10F7-4503-AB9C-6F9B47DCE713}" destId="{93FA93F0-3D1D-4B7D-B0C0-7680277FD355}" srcOrd="0" destOrd="0" presId="urn:microsoft.com/office/officeart/2005/8/layout/matrix3"/>
    <dgm:cxn modelId="{144C23E5-FBD2-43B0-9749-72DFC1227322}" type="presParOf" srcId="{0E36F419-10F7-4503-AB9C-6F9B47DCE713}" destId="{31ACC26D-4F12-4597-BAD8-F6DCCF393361}" srcOrd="1" destOrd="0" presId="urn:microsoft.com/office/officeart/2005/8/layout/matrix3"/>
    <dgm:cxn modelId="{FBC9C4A7-4849-4305-B9CC-F22AF447894E}" type="presParOf" srcId="{0E36F419-10F7-4503-AB9C-6F9B47DCE713}" destId="{889876EA-708F-4996-A4AE-E3D7D93E33A9}" srcOrd="2" destOrd="0" presId="urn:microsoft.com/office/officeart/2005/8/layout/matrix3"/>
    <dgm:cxn modelId="{548BFDAC-B5CD-43D5-94BA-361C03CF9C46}" type="presParOf" srcId="{0E36F419-10F7-4503-AB9C-6F9B47DCE713}" destId="{A0B63499-F7FA-47FE-B0E6-8AC602C0A3B5}" srcOrd="3" destOrd="0" presId="urn:microsoft.com/office/officeart/2005/8/layout/matrix3"/>
    <dgm:cxn modelId="{85126CB9-772F-41BA-AAAD-DFF0598BCEF0}" type="presParOf" srcId="{0E36F419-10F7-4503-AB9C-6F9B47DCE713}" destId="{49DEE6C7-4141-4555-94A9-2406E1DE1CD0}"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56513AB8-6AAF-4FCA-AF44-900F10E5AA5C}"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AD9B4249-94F5-46F1-9692-32C48D7CC789}">
      <dgm:prSet/>
      <dgm:spPr/>
      <dgm:t>
        <a:bodyPr/>
        <a:lstStyle/>
        <a:p>
          <a:r>
            <a:rPr lang="en-US" dirty="0"/>
            <a:t>The Chair must announce at the start of the meeting the name of the member who is participating remotely.  </a:t>
          </a:r>
        </a:p>
      </dgm:t>
    </dgm:pt>
    <dgm:pt modelId="{2DF1D329-70F5-4786-B997-3D6AAF6B1E80}" type="parTrans" cxnId="{7D702904-290C-40B1-B834-1EC042A8F595}">
      <dgm:prSet/>
      <dgm:spPr/>
      <dgm:t>
        <a:bodyPr/>
        <a:lstStyle/>
        <a:p>
          <a:endParaRPr lang="en-US"/>
        </a:p>
      </dgm:t>
    </dgm:pt>
    <dgm:pt modelId="{F0213E7E-FCA2-45FB-934F-460E045E9509}" type="sibTrans" cxnId="{7D702904-290C-40B1-B834-1EC042A8F595}">
      <dgm:prSet/>
      <dgm:spPr/>
      <dgm:t>
        <a:bodyPr/>
        <a:lstStyle/>
        <a:p>
          <a:endParaRPr lang="en-US"/>
        </a:p>
      </dgm:t>
    </dgm:pt>
    <dgm:pt modelId="{95A69347-E002-447A-9285-EB35AE272E03}">
      <dgm:prSet/>
      <dgm:spPr/>
      <dgm:t>
        <a:bodyPr/>
        <a:lstStyle/>
        <a:p>
          <a:r>
            <a:rPr lang="en-US" dirty="0"/>
            <a:t>This must be recorded in the minutes.</a:t>
          </a:r>
        </a:p>
      </dgm:t>
    </dgm:pt>
    <dgm:pt modelId="{1BF82012-21E6-4EFB-8A80-B2D7D45998C7}" type="parTrans" cxnId="{F81501B6-4BBE-4644-8584-D4831BF7231A}">
      <dgm:prSet/>
      <dgm:spPr/>
      <dgm:t>
        <a:bodyPr/>
        <a:lstStyle/>
        <a:p>
          <a:endParaRPr lang="en-US"/>
        </a:p>
      </dgm:t>
    </dgm:pt>
    <dgm:pt modelId="{DA05580A-B110-4959-B4C1-3D20E9399090}" type="sibTrans" cxnId="{F81501B6-4BBE-4644-8584-D4831BF7231A}">
      <dgm:prSet/>
      <dgm:spPr/>
      <dgm:t>
        <a:bodyPr/>
        <a:lstStyle/>
        <a:p>
          <a:endParaRPr lang="en-US"/>
        </a:p>
      </dgm:t>
    </dgm:pt>
    <dgm:pt modelId="{72A90DF3-62EE-43D5-BFDE-E1476E5F3C18}">
      <dgm:prSet custT="1"/>
      <dgm:spPr/>
      <dgm:t>
        <a:bodyPr/>
        <a:lstStyle/>
        <a:p>
          <a:r>
            <a:rPr lang="en-US" sz="1300" dirty="0"/>
            <a:t>At the start of an executive session, the member participating remotely must state that no other person is present or able to hear the discussion at the remote location.</a:t>
          </a:r>
        </a:p>
      </dgm:t>
    </dgm:pt>
    <dgm:pt modelId="{CD66F62F-EA25-4528-BE8E-4AC750FAD020}" type="parTrans" cxnId="{739C77FC-26F7-4E33-9D9B-900ADF807B78}">
      <dgm:prSet/>
      <dgm:spPr/>
      <dgm:t>
        <a:bodyPr/>
        <a:lstStyle/>
        <a:p>
          <a:endParaRPr lang="en-US"/>
        </a:p>
      </dgm:t>
    </dgm:pt>
    <dgm:pt modelId="{DB372DF2-E481-4DD1-8FA0-F365978DD82A}" type="sibTrans" cxnId="{739C77FC-26F7-4E33-9D9B-900ADF807B78}">
      <dgm:prSet/>
      <dgm:spPr/>
      <dgm:t>
        <a:bodyPr/>
        <a:lstStyle/>
        <a:p>
          <a:endParaRPr lang="en-US"/>
        </a:p>
      </dgm:t>
    </dgm:pt>
    <dgm:pt modelId="{5A36DDBE-07A8-4DB3-B956-F3978C6B5DBC}" type="pres">
      <dgm:prSet presAssocID="{56513AB8-6AAF-4FCA-AF44-900F10E5AA5C}" presName="root" presStyleCnt="0">
        <dgm:presLayoutVars>
          <dgm:dir/>
          <dgm:resizeHandles val="exact"/>
        </dgm:presLayoutVars>
      </dgm:prSet>
      <dgm:spPr/>
    </dgm:pt>
    <dgm:pt modelId="{848D4956-BBBB-40DD-A022-4AD4EB06C353}" type="pres">
      <dgm:prSet presAssocID="{AD9B4249-94F5-46F1-9692-32C48D7CC789}" presName="compNode" presStyleCnt="0"/>
      <dgm:spPr/>
    </dgm:pt>
    <dgm:pt modelId="{0EA269EC-8BB3-4675-BC48-AEFD5A5EA9A6}" type="pres">
      <dgm:prSet presAssocID="{AD9B4249-94F5-46F1-9692-32C48D7CC789}" presName="bgRect" presStyleLbl="bgShp" presStyleIdx="0" presStyleCnt="3"/>
      <dgm:spPr/>
    </dgm:pt>
    <dgm:pt modelId="{DFB91C50-FBF0-4579-8233-F87A1D71C0C0}" type="pres">
      <dgm:prSet presAssocID="{AD9B4249-94F5-46F1-9692-32C48D7CC789}"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eeting"/>
        </a:ext>
      </dgm:extLst>
    </dgm:pt>
    <dgm:pt modelId="{5C0D802E-B6DF-40F1-A95B-956F7D965A5E}" type="pres">
      <dgm:prSet presAssocID="{AD9B4249-94F5-46F1-9692-32C48D7CC789}" presName="spaceRect" presStyleCnt="0"/>
      <dgm:spPr/>
    </dgm:pt>
    <dgm:pt modelId="{7615FB71-A457-4A0A-A4FA-B2C77B920EF5}" type="pres">
      <dgm:prSet presAssocID="{AD9B4249-94F5-46F1-9692-32C48D7CC789}" presName="parTx" presStyleLbl="revTx" presStyleIdx="0" presStyleCnt="3">
        <dgm:presLayoutVars>
          <dgm:chMax val="0"/>
          <dgm:chPref val="0"/>
        </dgm:presLayoutVars>
      </dgm:prSet>
      <dgm:spPr/>
    </dgm:pt>
    <dgm:pt modelId="{1244A2A1-BFC4-433E-825A-29D440693E9A}" type="pres">
      <dgm:prSet presAssocID="{F0213E7E-FCA2-45FB-934F-460E045E9509}" presName="sibTrans" presStyleCnt="0"/>
      <dgm:spPr/>
    </dgm:pt>
    <dgm:pt modelId="{F22F32A9-042F-475B-ABAF-CD19659AC2A3}" type="pres">
      <dgm:prSet presAssocID="{95A69347-E002-447A-9285-EB35AE272E03}" presName="compNode" presStyleCnt="0"/>
      <dgm:spPr/>
    </dgm:pt>
    <dgm:pt modelId="{D4594E13-7D8F-4C4F-B17C-D230AEDA1C7C}" type="pres">
      <dgm:prSet presAssocID="{95A69347-E002-447A-9285-EB35AE272E03}" presName="bgRect" presStyleLbl="bgShp" presStyleIdx="1" presStyleCnt="3"/>
      <dgm:spPr/>
    </dgm:pt>
    <dgm:pt modelId="{6BCE6F3E-711F-4A9C-B72C-A4415161B40A}" type="pres">
      <dgm:prSet presAssocID="{95A69347-E002-447A-9285-EB35AE272E03}"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topwatch"/>
        </a:ext>
      </dgm:extLst>
    </dgm:pt>
    <dgm:pt modelId="{B51103CB-5879-4316-9B34-73B3FD1C15C2}" type="pres">
      <dgm:prSet presAssocID="{95A69347-E002-447A-9285-EB35AE272E03}" presName="spaceRect" presStyleCnt="0"/>
      <dgm:spPr/>
    </dgm:pt>
    <dgm:pt modelId="{F00F3E71-B545-4449-9EB0-5B981FECFFD4}" type="pres">
      <dgm:prSet presAssocID="{95A69347-E002-447A-9285-EB35AE272E03}" presName="parTx" presStyleLbl="revTx" presStyleIdx="1" presStyleCnt="3">
        <dgm:presLayoutVars>
          <dgm:chMax val="0"/>
          <dgm:chPref val="0"/>
        </dgm:presLayoutVars>
      </dgm:prSet>
      <dgm:spPr/>
    </dgm:pt>
    <dgm:pt modelId="{752DCCAC-1389-4759-A4C7-DFDEB6DC5063}" type="pres">
      <dgm:prSet presAssocID="{DA05580A-B110-4959-B4C1-3D20E9399090}" presName="sibTrans" presStyleCnt="0"/>
      <dgm:spPr/>
    </dgm:pt>
    <dgm:pt modelId="{4D12E1EB-B152-4A6A-B58B-D3FD2B8D06D8}" type="pres">
      <dgm:prSet presAssocID="{72A90DF3-62EE-43D5-BFDE-E1476E5F3C18}" presName="compNode" presStyleCnt="0"/>
      <dgm:spPr/>
    </dgm:pt>
    <dgm:pt modelId="{41A7DD41-EB6D-4091-87DF-37A8BE696E87}" type="pres">
      <dgm:prSet presAssocID="{72A90DF3-62EE-43D5-BFDE-E1476E5F3C18}" presName="bgRect" presStyleLbl="bgShp" presStyleIdx="2" presStyleCnt="3"/>
      <dgm:spPr/>
    </dgm:pt>
    <dgm:pt modelId="{16EADE03-97B6-4A66-975A-25BD756DA417}" type="pres">
      <dgm:prSet presAssocID="{72A90DF3-62EE-43D5-BFDE-E1476E5F3C18}"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oard Room"/>
        </a:ext>
      </dgm:extLst>
    </dgm:pt>
    <dgm:pt modelId="{ABB29914-14F0-448C-A6C3-CF9D49F9F8A0}" type="pres">
      <dgm:prSet presAssocID="{72A90DF3-62EE-43D5-BFDE-E1476E5F3C18}" presName="spaceRect" presStyleCnt="0"/>
      <dgm:spPr/>
    </dgm:pt>
    <dgm:pt modelId="{5E6B518B-2017-428D-97D9-2A283DFEA3B6}" type="pres">
      <dgm:prSet presAssocID="{72A90DF3-62EE-43D5-BFDE-E1476E5F3C18}" presName="parTx" presStyleLbl="revTx" presStyleIdx="2" presStyleCnt="3">
        <dgm:presLayoutVars>
          <dgm:chMax val="0"/>
          <dgm:chPref val="0"/>
        </dgm:presLayoutVars>
      </dgm:prSet>
      <dgm:spPr/>
    </dgm:pt>
  </dgm:ptLst>
  <dgm:cxnLst>
    <dgm:cxn modelId="{7D702904-290C-40B1-B834-1EC042A8F595}" srcId="{56513AB8-6AAF-4FCA-AF44-900F10E5AA5C}" destId="{AD9B4249-94F5-46F1-9692-32C48D7CC789}" srcOrd="0" destOrd="0" parTransId="{2DF1D329-70F5-4786-B997-3D6AAF6B1E80}" sibTransId="{F0213E7E-FCA2-45FB-934F-460E045E9509}"/>
    <dgm:cxn modelId="{C6A77172-EAE8-4A56-B5F8-664F5F42B3E4}" type="presOf" srcId="{AD9B4249-94F5-46F1-9692-32C48D7CC789}" destId="{7615FB71-A457-4A0A-A4FA-B2C77B920EF5}" srcOrd="0" destOrd="0" presId="urn:microsoft.com/office/officeart/2018/2/layout/IconVerticalSolidList"/>
    <dgm:cxn modelId="{C0F21593-5995-47EB-9E20-53E4945DEAC2}" type="presOf" srcId="{56513AB8-6AAF-4FCA-AF44-900F10E5AA5C}" destId="{5A36DDBE-07A8-4DB3-B956-F3978C6B5DBC}" srcOrd="0" destOrd="0" presId="urn:microsoft.com/office/officeart/2018/2/layout/IconVerticalSolidList"/>
    <dgm:cxn modelId="{F81501B6-4BBE-4644-8584-D4831BF7231A}" srcId="{56513AB8-6AAF-4FCA-AF44-900F10E5AA5C}" destId="{95A69347-E002-447A-9285-EB35AE272E03}" srcOrd="1" destOrd="0" parTransId="{1BF82012-21E6-4EFB-8A80-B2D7D45998C7}" sibTransId="{DA05580A-B110-4959-B4C1-3D20E9399090}"/>
    <dgm:cxn modelId="{369B7EB9-6BB3-4782-8DEC-0F66F885EBD3}" type="presOf" srcId="{72A90DF3-62EE-43D5-BFDE-E1476E5F3C18}" destId="{5E6B518B-2017-428D-97D9-2A283DFEA3B6}" srcOrd="0" destOrd="0" presId="urn:microsoft.com/office/officeart/2018/2/layout/IconVerticalSolidList"/>
    <dgm:cxn modelId="{19395ECE-149E-4790-9DE6-2D42BD801226}" type="presOf" srcId="{95A69347-E002-447A-9285-EB35AE272E03}" destId="{F00F3E71-B545-4449-9EB0-5B981FECFFD4}" srcOrd="0" destOrd="0" presId="urn:microsoft.com/office/officeart/2018/2/layout/IconVerticalSolidList"/>
    <dgm:cxn modelId="{739C77FC-26F7-4E33-9D9B-900ADF807B78}" srcId="{56513AB8-6AAF-4FCA-AF44-900F10E5AA5C}" destId="{72A90DF3-62EE-43D5-BFDE-E1476E5F3C18}" srcOrd="2" destOrd="0" parTransId="{CD66F62F-EA25-4528-BE8E-4AC750FAD020}" sibTransId="{DB372DF2-E481-4DD1-8FA0-F365978DD82A}"/>
    <dgm:cxn modelId="{C3B30318-E2D5-4111-A5D3-F6D25738B81D}" type="presParOf" srcId="{5A36DDBE-07A8-4DB3-B956-F3978C6B5DBC}" destId="{848D4956-BBBB-40DD-A022-4AD4EB06C353}" srcOrd="0" destOrd="0" presId="urn:microsoft.com/office/officeart/2018/2/layout/IconVerticalSolidList"/>
    <dgm:cxn modelId="{1965290C-3C0F-419A-9CFB-FBC5BD2C5704}" type="presParOf" srcId="{848D4956-BBBB-40DD-A022-4AD4EB06C353}" destId="{0EA269EC-8BB3-4675-BC48-AEFD5A5EA9A6}" srcOrd="0" destOrd="0" presId="urn:microsoft.com/office/officeart/2018/2/layout/IconVerticalSolidList"/>
    <dgm:cxn modelId="{D6EB9A7F-5782-43C8-9B33-97BD05340A5B}" type="presParOf" srcId="{848D4956-BBBB-40DD-A022-4AD4EB06C353}" destId="{DFB91C50-FBF0-4579-8233-F87A1D71C0C0}" srcOrd="1" destOrd="0" presId="urn:microsoft.com/office/officeart/2018/2/layout/IconVerticalSolidList"/>
    <dgm:cxn modelId="{9392C48D-77FE-41F2-9EB5-C2EFF2626825}" type="presParOf" srcId="{848D4956-BBBB-40DD-A022-4AD4EB06C353}" destId="{5C0D802E-B6DF-40F1-A95B-956F7D965A5E}" srcOrd="2" destOrd="0" presId="urn:microsoft.com/office/officeart/2018/2/layout/IconVerticalSolidList"/>
    <dgm:cxn modelId="{B4DE603D-22B1-41AA-9D63-9DD9401C48FD}" type="presParOf" srcId="{848D4956-BBBB-40DD-A022-4AD4EB06C353}" destId="{7615FB71-A457-4A0A-A4FA-B2C77B920EF5}" srcOrd="3" destOrd="0" presId="urn:microsoft.com/office/officeart/2018/2/layout/IconVerticalSolidList"/>
    <dgm:cxn modelId="{2098689B-2BAB-41CB-A470-7AB0A127101D}" type="presParOf" srcId="{5A36DDBE-07A8-4DB3-B956-F3978C6B5DBC}" destId="{1244A2A1-BFC4-433E-825A-29D440693E9A}" srcOrd="1" destOrd="0" presId="urn:microsoft.com/office/officeart/2018/2/layout/IconVerticalSolidList"/>
    <dgm:cxn modelId="{9A81CE88-0F79-4D31-9893-1137B056D6EC}" type="presParOf" srcId="{5A36DDBE-07A8-4DB3-B956-F3978C6B5DBC}" destId="{F22F32A9-042F-475B-ABAF-CD19659AC2A3}" srcOrd="2" destOrd="0" presId="urn:microsoft.com/office/officeart/2018/2/layout/IconVerticalSolidList"/>
    <dgm:cxn modelId="{F4A50C35-4239-4AE6-9194-A69721E250E4}" type="presParOf" srcId="{F22F32A9-042F-475B-ABAF-CD19659AC2A3}" destId="{D4594E13-7D8F-4C4F-B17C-D230AEDA1C7C}" srcOrd="0" destOrd="0" presId="urn:microsoft.com/office/officeart/2018/2/layout/IconVerticalSolidList"/>
    <dgm:cxn modelId="{3A413817-3A24-406A-BD65-4C9756A20B53}" type="presParOf" srcId="{F22F32A9-042F-475B-ABAF-CD19659AC2A3}" destId="{6BCE6F3E-711F-4A9C-B72C-A4415161B40A}" srcOrd="1" destOrd="0" presId="urn:microsoft.com/office/officeart/2018/2/layout/IconVerticalSolidList"/>
    <dgm:cxn modelId="{5C4ADA0A-B6A3-4B11-93F7-A2392750F6E5}" type="presParOf" srcId="{F22F32A9-042F-475B-ABAF-CD19659AC2A3}" destId="{B51103CB-5879-4316-9B34-73B3FD1C15C2}" srcOrd="2" destOrd="0" presId="urn:microsoft.com/office/officeart/2018/2/layout/IconVerticalSolidList"/>
    <dgm:cxn modelId="{03051F93-2D05-4FCB-826C-80318618CD09}" type="presParOf" srcId="{F22F32A9-042F-475B-ABAF-CD19659AC2A3}" destId="{F00F3E71-B545-4449-9EB0-5B981FECFFD4}" srcOrd="3" destOrd="0" presId="urn:microsoft.com/office/officeart/2018/2/layout/IconVerticalSolidList"/>
    <dgm:cxn modelId="{AA698501-1843-462F-B7D3-9E25AF2DB521}" type="presParOf" srcId="{5A36DDBE-07A8-4DB3-B956-F3978C6B5DBC}" destId="{752DCCAC-1389-4759-A4C7-DFDEB6DC5063}" srcOrd="3" destOrd="0" presId="urn:microsoft.com/office/officeart/2018/2/layout/IconVerticalSolidList"/>
    <dgm:cxn modelId="{607E1966-161F-42E8-8A24-7268E7C5C6BF}" type="presParOf" srcId="{5A36DDBE-07A8-4DB3-B956-F3978C6B5DBC}" destId="{4D12E1EB-B152-4A6A-B58B-D3FD2B8D06D8}" srcOrd="4" destOrd="0" presId="urn:microsoft.com/office/officeart/2018/2/layout/IconVerticalSolidList"/>
    <dgm:cxn modelId="{BF81C821-CD51-4795-8D2F-6DD4C7B27220}" type="presParOf" srcId="{4D12E1EB-B152-4A6A-B58B-D3FD2B8D06D8}" destId="{41A7DD41-EB6D-4091-87DF-37A8BE696E87}" srcOrd="0" destOrd="0" presId="urn:microsoft.com/office/officeart/2018/2/layout/IconVerticalSolidList"/>
    <dgm:cxn modelId="{9F478C80-5FCA-466F-96BD-5DC608896EFA}" type="presParOf" srcId="{4D12E1EB-B152-4A6A-B58B-D3FD2B8D06D8}" destId="{16EADE03-97B6-4A66-975A-25BD756DA417}" srcOrd="1" destOrd="0" presId="urn:microsoft.com/office/officeart/2018/2/layout/IconVerticalSolidList"/>
    <dgm:cxn modelId="{C6F84996-9064-4AF5-A7E3-AA8C04B68A33}" type="presParOf" srcId="{4D12E1EB-B152-4A6A-B58B-D3FD2B8D06D8}" destId="{ABB29914-14F0-448C-A6C3-CF9D49F9F8A0}" srcOrd="2" destOrd="0" presId="urn:microsoft.com/office/officeart/2018/2/layout/IconVerticalSolidList"/>
    <dgm:cxn modelId="{62768E43-2E67-47CF-BFFD-60E60C544B5F}" type="presParOf" srcId="{4D12E1EB-B152-4A6A-B58B-D3FD2B8D06D8}" destId="{5E6B518B-2017-428D-97D9-2A283DFEA3B6}"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6F3E1C00-756B-4FF3-BA79-362CB821E25F}"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CB426C68-05DA-4FCF-8D51-62DE86A20148}">
      <dgm:prSet/>
      <dgm:spPr/>
      <dgm:t>
        <a:bodyPr/>
        <a:lstStyle/>
        <a:p>
          <a:pPr>
            <a:lnSpc>
              <a:spcPct val="100000"/>
            </a:lnSpc>
          </a:pPr>
          <a:r>
            <a:rPr lang="en-US" dirty="0"/>
            <a:t>Recordings – </a:t>
          </a:r>
        </a:p>
        <a:p>
          <a:pPr>
            <a:lnSpc>
              <a:spcPct val="100000"/>
            </a:lnSpc>
          </a:pPr>
          <a:r>
            <a:rPr lang="en-US" dirty="0"/>
            <a:t>The Chair must inform attendees of any recordings.  Record this in the minutes.</a:t>
          </a:r>
        </a:p>
      </dgm:t>
    </dgm:pt>
    <dgm:pt modelId="{3CF6EFAD-2CA3-479D-9A55-F111C6A1FF07}" type="parTrans" cxnId="{735A4401-AA38-4B4D-8834-1538C5E009D0}">
      <dgm:prSet/>
      <dgm:spPr/>
      <dgm:t>
        <a:bodyPr/>
        <a:lstStyle/>
        <a:p>
          <a:endParaRPr lang="en-US"/>
        </a:p>
      </dgm:t>
    </dgm:pt>
    <dgm:pt modelId="{51784F79-294F-41B5-A607-0634D11FB7D1}" type="sibTrans" cxnId="{735A4401-AA38-4B4D-8834-1538C5E009D0}">
      <dgm:prSet/>
      <dgm:spPr/>
      <dgm:t>
        <a:bodyPr/>
        <a:lstStyle/>
        <a:p>
          <a:endParaRPr lang="en-US"/>
        </a:p>
      </dgm:t>
    </dgm:pt>
    <dgm:pt modelId="{BF4485B2-3EA1-4EF3-9DD5-AD93CA3691D6}">
      <dgm:prSet/>
      <dgm:spPr/>
      <dgm:t>
        <a:bodyPr/>
        <a:lstStyle/>
        <a:p>
          <a:pPr>
            <a:lnSpc>
              <a:spcPct val="100000"/>
            </a:lnSpc>
          </a:pPr>
          <a:r>
            <a:rPr lang="en-US" dirty="0"/>
            <a:t>Remote participation – </a:t>
          </a:r>
        </a:p>
        <a:p>
          <a:pPr>
            <a:lnSpc>
              <a:spcPct val="100000"/>
            </a:lnSpc>
          </a:pPr>
          <a:r>
            <a:rPr lang="en-US" dirty="0"/>
            <a:t>The  Chair must announce the name of any member participating remotely. Record this in the minutes.</a:t>
          </a:r>
        </a:p>
      </dgm:t>
    </dgm:pt>
    <dgm:pt modelId="{6D843191-54E3-45F3-AFF4-5E34B985ECC3}" type="parTrans" cxnId="{4E87D545-EF89-4839-BD67-127A05C010BE}">
      <dgm:prSet/>
      <dgm:spPr/>
      <dgm:t>
        <a:bodyPr/>
        <a:lstStyle/>
        <a:p>
          <a:endParaRPr lang="en-US"/>
        </a:p>
      </dgm:t>
    </dgm:pt>
    <dgm:pt modelId="{AB857923-26E1-4E56-BFF7-A536B0836A86}" type="sibTrans" cxnId="{4E87D545-EF89-4839-BD67-127A05C010BE}">
      <dgm:prSet/>
      <dgm:spPr/>
      <dgm:t>
        <a:bodyPr/>
        <a:lstStyle/>
        <a:p>
          <a:endParaRPr lang="en-US"/>
        </a:p>
      </dgm:t>
    </dgm:pt>
    <dgm:pt modelId="{66F89AA5-5EE7-4266-BBF7-E263D4115862}" type="pres">
      <dgm:prSet presAssocID="{6F3E1C00-756B-4FF3-BA79-362CB821E25F}" presName="linear" presStyleCnt="0">
        <dgm:presLayoutVars>
          <dgm:animLvl val="lvl"/>
          <dgm:resizeHandles val="exact"/>
        </dgm:presLayoutVars>
      </dgm:prSet>
      <dgm:spPr/>
    </dgm:pt>
    <dgm:pt modelId="{9F8E9070-475B-4775-9083-EB6896FF819E}" type="pres">
      <dgm:prSet presAssocID="{CB426C68-05DA-4FCF-8D51-62DE86A20148}" presName="parentText" presStyleLbl="node1" presStyleIdx="0" presStyleCnt="2">
        <dgm:presLayoutVars>
          <dgm:chMax val="0"/>
          <dgm:bulletEnabled val="1"/>
        </dgm:presLayoutVars>
      </dgm:prSet>
      <dgm:spPr/>
    </dgm:pt>
    <dgm:pt modelId="{9B417029-BAD7-405E-80B0-489177BA0C67}" type="pres">
      <dgm:prSet presAssocID="{51784F79-294F-41B5-A607-0634D11FB7D1}" presName="spacer" presStyleCnt="0"/>
      <dgm:spPr/>
    </dgm:pt>
    <dgm:pt modelId="{A1440553-79E5-41FB-BEE8-2DDDAD474841}" type="pres">
      <dgm:prSet presAssocID="{BF4485B2-3EA1-4EF3-9DD5-AD93CA3691D6}" presName="parentText" presStyleLbl="node1" presStyleIdx="1" presStyleCnt="2">
        <dgm:presLayoutVars>
          <dgm:chMax val="0"/>
          <dgm:bulletEnabled val="1"/>
        </dgm:presLayoutVars>
      </dgm:prSet>
      <dgm:spPr/>
    </dgm:pt>
  </dgm:ptLst>
  <dgm:cxnLst>
    <dgm:cxn modelId="{735A4401-AA38-4B4D-8834-1538C5E009D0}" srcId="{6F3E1C00-756B-4FF3-BA79-362CB821E25F}" destId="{CB426C68-05DA-4FCF-8D51-62DE86A20148}" srcOrd="0" destOrd="0" parTransId="{3CF6EFAD-2CA3-479D-9A55-F111C6A1FF07}" sibTransId="{51784F79-294F-41B5-A607-0634D11FB7D1}"/>
    <dgm:cxn modelId="{4E87D545-EF89-4839-BD67-127A05C010BE}" srcId="{6F3E1C00-756B-4FF3-BA79-362CB821E25F}" destId="{BF4485B2-3EA1-4EF3-9DD5-AD93CA3691D6}" srcOrd="1" destOrd="0" parTransId="{6D843191-54E3-45F3-AFF4-5E34B985ECC3}" sibTransId="{AB857923-26E1-4E56-BFF7-A536B0836A86}"/>
    <dgm:cxn modelId="{B8E7FE6C-F7A8-4847-9151-FF6F0442486C}" type="presOf" srcId="{6F3E1C00-756B-4FF3-BA79-362CB821E25F}" destId="{66F89AA5-5EE7-4266-BBF7-E263D4115862}" srcOrd="0" destOrd="0" presId="urn:microsoft.com/office/officeart/2005/8/layout/vList2"/>
    <dgm:cxn modelId="{9F3B9E9B-901B-4664-A79C-8D5A02011CEE}" type="presOf" srcId="{BF4485B2-3EA1-4EF3-9DD5-AD93CA3691D6}" destId="{A1440553-79E5-41FB-BEE8-2DDDAD474841}" srcOrd="0" destOrd="0" presId="urn:microsoft.com/office/officeart/2005/8/layout/vList2"/>
    <dgm:cxn modelId="{E6DE0BC6-D161-492C-8121-3D520F00D8A5}" type="presOf" srcId="{CB426C68-05DA-4FCF-8D51-62DE86A20148}" destId="{9F8E9070-475B-4775-9083-EB6896FF819E}" srcOrd="0" destOrd="0" presId="urn:microsoft.com/office/officeart/2005/8/layout/vList2"/>
    <dgm:cxn modelId="{2AE7F008-FB85-4E96-A79E-D2B230332C14}" type="presParOf" srcId="{66F89AA5-5EE7-4266-BBF7-E263D4115862}" destId="{9F8E9070-475B-4775-9083-EB6896FF819E}" srcOrd="0" destOrd="0" presId="urn:microsoft.com/office/officeart/2005/8/layout/vList2"/>
    <dgm:cxn modelId="{F40CEB71-051F-46DB-8FAE-900561C9C9D2}" type="presParOf" srcId="{66F89AA5-5EE7-4266-BBF7-E263D4115862}" destId="{9B417029-BAD7-405E-80B0-489177BA0C67}" srcOrd="1" destOrd="0" presId="urn:microsoft.com/office/officeart/2005/8/layout/vList2"/>
    <dgm:cxn modelId="{A012914B-521E-4FED-9E56-81052BDC87A6}" type="presParOf" srcId="{66F89AA5-5EE7-4266-BBF7-E263D4115862}" destId="{A1440553-79E5-41FB-BEE8-2DDDAD474841}" srcOrd="2"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B2D653D7-1B74-42EA-BC67-46E139E25733}" type="doc">
      <dgm:prSet loTypeId="urn:microsoft.com/office/officeart/2016/7/layout/RepeatingBendingProcessNew" loCatId="process" qsTypeId="urn:microsoft.com/office/officeart/2005/8/quickstyle/simple1" qsCatId="simple" csTypeId="urn:microsoft.com/office/officeart/2005/8/colors/colorful1" csCatId="colorful" phldr="1"/>
      <dgm:spPr/>
      <dgm:t>
        <a:bodyPr/>
        <a:lstStyle/>
        <a:p>
          <a:endParaRPr lang="en-US"/>
        </a:p>
      </dgm:t>
    </dgm:pt>
    <dgm:pt modelId="{850CEE4F-7540-46B3-86EC-F33CDB3BE5DF}">
      <dgm:prSet/>
      <dgm:spPr/>
      <dgm:t>
        <a:bodyPr/>
        <a:lstStyle/>
        <a:p>
          <a:r>
            <a:rPr lang="en-US" b="1" dirty="0"/>
            <a:t>Convene an open session first</a:t>
          </a:r>
          <a:endParaRPr lang="en-US" dirty="0"/>
        </a:p>
      </dgm:t>
    </dgm:pt>
    <dgm:pt modelId="{2648D80F-B341-4DBD-B22B-29A8E1088E44}" type="parTrans" cxnId="{F109642F-C728-41DF-9074-4B359C492441}">
      <dgm:prSet/>
      <dgm:spPr/>
      <dgm:t>
        <a:bodyPr/>
        <a:lstStyle/>
        <a:p>
          <a:endParaRPr lang="en-US"/>
        </a:p>
      </dgm:t>
    </dgm:pt>
    <dgm:pt modelId="{6BA26D53-877C-45ED-8CBE-B6100ED33B0A}" type="sibTrans" cxnId="{F109642F-C728-41DF-9074-4B359C492441}">
      <dgm:prSet/>
      <dgm:spPr/>
      <dgm:t>
        <a:bodyPr/>
        <a:lstStyle/>
        <a:p>
          <a:endParaRPr lang="en-US" dirty="0"/>
        </a:p>
      </dgm:t>
    </dgm:pt>
    <dgm:pt modelId="{606E77C6-D2D9-47A6-A325-C4FFEFBDA4A7}">
      <dgm:prSet/>
      <dgm:spPr/>
      <dgm:t>
        <a:bodyPr/>
        <a:lstStyle/>
        <a:p>
          <a:r>
            <a:rPr lang="en-US" dirty="0"/>
            <a:t>Roll Call Vote to enter executive session </a:t>
          </a:r>
        </a:p>
      </dgm:t>
    </dgm:pt>
    <dgm:pt modelId="{97FEE54E-12D4-4091-AE42-081CA5C55C02}" type="parTrans" cxnId="{7242743A-A428-4D92-8F77-B05EA2B637D6}">
      <dgm:prSet/>
      <dgm:spPr/>
      <dgm:t>
        <a:bodyPr/>
        <a:lstStyle/>
        <a:p>
          <a:endParaRPr lang="en-US"/>
        </a:p>
      </dgm:t>
    </dgm:pt>
    <dgm:pt modelId="{9608D37F-B708-4A2B-8F86-D952137D18E1}" type="sibTrans" cxnId="{7242743A-A428-4D92-8F77-B05EA2B637D6}">
      <dgm:prSet/>
      <dgm:spPr/>
      <dgm:t>
        <a:bodyPr/>
        <a:lstStyle/>
        <a:p>
          <a:endParaRPr lang="en-US" dirty="0"/>
        </a:p>
      </dgm:t>
    </dgm:pt>
    <dgm:pt modelId="{6746F6B4-8A2C-4CF9-A4D6-2BE3A4F9E63C}">
      <dgm:prSet/>
      <dgm:spPr/>
      <dgm:t>
        <a:bodyPr/>
        <a:lstStyle/>
        <a:p>
          <a:r>
            <a:rPr lang="en-US" dirty="0"/>
            <a:t>The Chair states executive session’s purpose, including everything </a:t>
          </a:r>
          <a:r>
            <a:rPr lang="en-US" b="1" dirty="0"/>
            <a:t>that may be revealed without compromising</a:t>
          </a:r>
          <a:r>
            <a:rPr lang="en-US" dirty="0"/>
            <a:t> </a:t>
          </a:r>
          <a:r>
            <a:rPr lang="en-US" b="1" dirty="0"/>
            <a:t>executive session’s purpose </a:t>
          </a:r>
          <a:endParaRPr lang="en-US" dirty="0"/>
        </a:p>
      </dgm:t>
    </dgm:pt>
    <dgm:pt modelId="{843E6FF0-7315-45EB-A62D-7936360A3412}" type="parTrans" cxnId="{415EC3F9-81F8-48D0-92B4-033248D77FE9}">
      <dgm:prSet/>
      <dgm:spPr/>
      <dgm:t>
        <a:bodyPr/>
        <a:lstStyle/>
        <a:p>
          <a:endParaRPr lang="en-US"/>
        </a:p>
      </dgm:t>
    </dgm:pt>
    <dgm:pt modelId="{AD6B75C2-5A13-4001-867C-67BE6939A5A5}" type="sibTrans" cxnId="{415EC3F9-81F8-48D0-92B4-033248D77FE9}">
      <dgm:prSet/>
      <dgm:spPr/>
      <dgm:t>
        <a:bodyPr/>
        <a:lstStyle/>
        <a:p>
          <a:endParaRPr lang="en-US" dirty="0"/>
        </a:p>
      </dgm:t>
    </dgm:pt>
    <dgm:pt modelId="{86817AE1-3A3F-46FE-B2B8-633117DD5213}">
      <dgm:prSet/>
      <dgm:spPr/>
      <dgm:t>
        <a:bodyPr/>
        <a:lstStyle/>
        <a:p>
          <a:r>
            <a:rPr lang="en-US" dirty="0"/>
            <a:t>The Chair announces purpose for the executive session and whether or not the school committee will reconvene in open session following the executive session.</a:t>
          </a:r>
        </a:p>
      </dgm:t>
    </dgm:pt>
    <dgm:pt modelId="{B1C4CF72-A9FD-424E-98DB-A4140FCAFBAB}" type="parTrans" cxnId="{465E0617-6E4A-46E0-A8C9-CB99D65A4903}">
      <dgm:prSet/>
      <dgm:spPr/>
      <dgm:t>
        <a:bodyPr/>
        <a:lstStyle/>
        <a:p>
          <a:endParaRPr lang="en-US"/>
        </a:p>
      </dgm:t>
    </dgm:pt>
    <dgm:pt modelId="{FCF18271-1D46-48DB-A75E-F4455E64ABA5}" type="sibTrans" cxnId="{465E0617-6E4A-46E0-A8C9-CB99D65A4903}">
      <dgm:prSet/>
      <dgm:spPr/>
      <dgm:t>
        <a:bodyPr/>
        <a:lstStyle/>
        <a:p>
          <a:endParaRPr lang="en-US"/>
        </a:p>
      </dgm:t>
    </dgm:pt>
    <dgm:pt modelId="{9BCFFC66-9BB2-49F9-B24C-2AC9CBE5F874}" type="pres">
      <dgm:prSet presAssocID="{B2D653D7-1B74-42EA-BC67-46E139E25733}" presName="Name0" presStyleCnt="0">
        <dgm:presLayoutVars>
          <dgm:dir/>
          <dgm:resizeHandles val="exact"/>
        </dgm:presLayoutVars>
      </dgm:prSet>
      <dgm:spPr/>
    </dgm:pt>
    <dgm:pt modelId="{6CD3603E-8AE8-47D6-9013-517D9A04C754}" type="pres">
      <dgm:prSet presAssocID="{850CEE4F-7540-46B3-86EC-F33CDB3BE5DF}" presName="node" presStyleLbl="node1" presStyleIdx="0" presStyleCnt="4">
        <dgm:presLayoutVars>
          <dgm:bulletEnabled val="1"/>
        </dgm:presLayoutVars>
      </dgm:prSet>
      <dgm:spPr/>
    </dgm:pt>
    <dgm:pt modelId="{083C106D-3514-40F2-AD3E-477F0CD463D9}" type="pres">
      <dgm:prSet presAssocID="{6BA26D53-877C-45ED-8CBE-B6100ED33B0A}" presName="sibTrans" presStyleLbl="sibTrans1D1" presStyleIdx="0" presStyleCnt="3"/>
      <dgm:spPr/>
    </dgm:pt>
    <dgm:pt modelId="{2177816C-08A7-466F-BBAC-2A6B7E91A7D1}" type="pres">
      <dgm:prSet presAssocID="{6BA26D53-877C-45ED-8CBE-B6100ED33B0A}" presName="connectorText" presStyleLbl="sibTrans1D1" presStyleIdx="0" presStyleCnt="3"/>
      <dgm:spPr/>
    </dgm:pt>
    <dgm:pt modelId="{08C734B1-A276-4E81-8656-2F55ED1C1EBF}" type="pres">
      <dgm:prSet presAssocID="{606E77C6-D2D9-47A6-A325-C4FFEFBDA4A7}" presName="node" presStyleLbl="node1" presStyleIdx="1" presStyleCnt="4">
        <dgm:presLayoutVars>
          <dgm:bulletEnabled val="1"/>
        </dgm:presLayoutVars>
      </dgm:prSet>
      <dgm:spPr/>
    </dgm:pt>
    <dgm:pt modelId="{42351783-2875-4171-A2AD-00125DBC806D}" type="pres">
      <dgm:prSet presAssocID="{9608D37F-B708-4A2B-8F86-D952137D18E1}" presName="sibTrans" presStyleLbl="sibTrans1D1" presStyleIdx="1" presStyleCnt="3"/>
      <dgm:spPr/>
    </dgm:pt>
    <dgm:pt modelId="{C4620028-8542-40AC-BB67-6BB2B19C7F97}" type="pres">
      <dgm:prSet presAssocID="{9608D37F-B708-4A2B-8F86-D952137D18E1}" presName="connectorText" presStyleLbl="sibTrans1D1" presStyleIdx="1" presStyleCnt="3"/>
      <dgm:spPr/>
    </dgm:pt>
    <dgm:pt modelId="{E2D28341-3599-4546-83AC-F4F617E0F700}" type="pres">
      <dgm:prSet presAssocID="{6746F6B4-8A2C-4CF9-A4D6-2BE3A4F9E63C}" presName="node" presStyleLbl="node1" presStyleIdx="2" presStyleCnt="4">
        <dgm:presLayoutVars>
          <dgm:bulletEnabled val="1"/>
        </dgm:presLayoutVars>
      </dgm:prSet>
      <dgm:spPr/>
    </dgm:pt>
    <dgm:pt modelId="{B73D854C-48DB-4BC0-A3BC-E5F01731BA26}" type="pres">
      <dgm:prSet presAssocID="{AD6B75C2-5A13-4001-867C-67BE6939A5A5}" presName="sibTrans" presStyleLbl="sibTrans1D1" presStyleIdx="2" presStyleCnt="3"/>
      <dgm:spPr/>
    </dgm:pt>
    <dgm:pt modelId="{34D5D6B2-7F64-41EC-91E3-FE5568AD3B30}" type="pres">
      <dgm:prSet presAssocID="{AD6B75C2-5A13-4001-867C-67BE6939A5A5}" presName="connectorText" presStyleLbl="sibTrans1D1" presStyleIdx="2" presStyleCnt="3"/>
      <dgm:spPr/>
    </dgm:pt>
    <dgm:pt modelId="{2D6AA431-A461-4413-A675-958D705BF41A}" type="pres">
      <dgm:prSet presAssocID="{86817AE1-3A3F-46FE-B2B8-633117DD5213}" presName="node" presStyleLbl="node1" presStyleIdx="3" presStyleCnt="4">
        <dgm:presLayoutVars>
          <dgm:bulletEnabled val="1"/>
        </dgm:presLayoutVars>
      </dgm:prSet>
      <dgm:spPr/>
    </dgm:pt>
  </dgm:ptLst>
  <dgm:cxnLst>
    <dgm:cxn modelId="{465E0617-6E4A-46E0-A8C9-CB99D65A4903}" srcId="{B2D653D7-1B74-42EA-BC67-46E139E25733}" destId="{86817AE1-3A3F-46FE-B2B8-633117DD5213}" srcOrd="3" destOrd="0" parTransId="{B1C4CF72-A9FD-424E-98DB-A4140FCAFBAB}" sibTransId="{FCF18271-1D46-48DB-A75E-F4455E64ABA5}"/>
    <dgm:cxn modelId="{032DBD1F-C8FC-44EA-B786-4EE99B390B4E}" type="presOf" srcId="{9608D37F-B708-4A2B-8F86-D952137D18E1}" destId="{C4620028-8542-40AC-BB67-6BB2B19C7F97}" srcOrd="1" destOrd="0" presId="urn:microsoft.com/office/officeart/2016/7/layout/RepeatingBendingProcessNew"/>
    <dgm:cxn modelId="{F109642F-C728-41DF-9074-4B359C492441}" srcId="{B2D653D7-1B74-42EA-BC67-46E139E25733}" destId="{850CEE4F-7540-46B3-86EC-F33CDB3BE5DF}" srcOrd="0" destOrd="0" parTransId="{2648D80F-B341-4DBD-B22B-29A8E1088E44}" sibTransId="{6BA26D53-877C-45ED-8CBE-B6100ED33B0A}"/>
    <dgm:cxn modelId="{30BA1C39-6132-45EE-B828-D6135A89B332}" type="presOf" srcId="{6BA26D53-877C-45ED-8CBE-B6100ED33B0A}" destId="{2177816C-08A7-466F-BBAC-2A6B7E91A7D1}" srcOrd="1" destOrd="0" presId="urn:microsoft.com/office/officeart/2016/7/layout/RepeatingBendingProcessNew"/>
    <dgm:cxn modelId="{7242743A-A428-4D92-8F77-B05EA2B637D6}" srcId="{B2D653D7-1B74-42EA-BC67-46E139E25733}" destId="{606E77C6-D2D9-47A6-A325-C4FFEFBDA4A7}" srcOrd="1" destOrd="0" parTransId="{97FEE54E-12D4-4091-AE42-081CA5C55C02}" sibTransId="{9608D37F-B708-4A2B-8F86-D952137D18E1}"/>
    <dgm:cxn modelId="{8441CD8E-ADD3-4351-8B86-FDC70C68AB39}" type="presOf" srcId="{9608D37F-B708-4A2B-8F86-D952137D18E1}" destId="{42351783-2875-4171-A2AD-00125DBC806D}" srcOrd="0" destOrd="0" presId="urn:microsoft.com/office/officeart/2016/7/layout/RepeatingBendingProcessNew"/>
    <dgm:cxn modelId="{3891AA98-6B04-4A02-9963-7DC584766935}" type="presOf" srcId="{6BA26D53-877C-45ED-8CBE-B6100ED33B0A}" destId="{083C106D-3514-40F2-AD3E-477F0CD463D9}" srcOrd="0" destOrd="0" presId="urn:microsoft.com/office/officeart/2016/7/layout/RepeatingBendingProcessNew"/>
    <dgm:cxn modelId="{B2383F99-AC89-429B-863D-234A6175338B}" type="presOf" srcId="{850CEE4F-7540-46B3-86EC-F33CDB3BE5DF}" destId="{6CD3603E-8AE8-47D6-9013-517D9A04C754}" srcOrd="0" destOrd="0" presId="urn:microsoft.com/office/officeart/2016/7/layout/RepeatingBendingProcessNew"/>
    <dgm:cxn modelId="{A4D1D19B-580B-49EF-8FD2-13C4FA89A62D}" type="presOf" srcId="{AD6B75C2-5A13-4001-867C-67BE6939A5A5}" destId="{B73D854C-48DB-4BC0-A3BC-E5F01731BA26}" srcOrd="0" destOrd="0" presId="urn:microsoft.com/office/officeart/2016/7/layout/RepeatingBendingProcessNew"/>
    <dgm:cxn modelId="{9189FACF-9F5B-46FB-A37F-F81453B50999}" type="presOf" srcId="{B2D653D7-1B74-42EA-BC67-46E139E25733}" destId="{9BCFFC66-9BB2-49F9-B24C-2AC9CBE5F874}" srcOrd="0" destOrd="0" presId="urn:microsoft.com/office/officeart/2016/7/layout/RepeatingBendingProcessNew"/>
    <dgm:cxn modelId="{9D881FD3-F937-4662-8BE7-90AC72996183}" type="presOf" srcId="{606E77C6-D2D9-47A6-A325-C4FFEFBDA4A7}" destId="{08C734B1-A276-4E81-8656-2F55ED1C1EBF}" srcOrd="0" destOrd="0" presId="urn:microsoft.com/office/officeart/2016/7/layout/RepeatingBendingProcessNew"/>
    <dgm:cxn modelId="{6E3FC2D4-E998-4B9F-9549-FE9087527E5E}" type="presOf" srcId="{6746F6B4-8A2C-4CF9-A4D6-2BE3A4F9E63C}" destId="{E2D28341-3599-4546-83AC-F4F617E0F700}" srcOrd="0" destOrd="0" presId="urn:microsoft.com/office/officeart/2016/7/layout/RepeatingBendingProcessNew"/>
    <dgm:cxn modelId="{C308CEE2-A26E-4810-8268-2AA04963378B}" type="presOf" srcId="{AD6B75C2-5A13-4001-867C-67BE6939A5A5}" destId="{34D5D6B2-7F64-41EC-91E3-FE5568AD3B30}" srcOrd="1" destOrd="0" presId="urn:microsoft.com/office/officeart/2016/7/layout/RepeatingBendingProcessNew"/>
    <dgm:cxn modelId="{FDC7F8F6-CBDB-4D5D-AD5D-73C4A6C39060}" type="presOf" srcId="{86817AE1-3A3F-46FE-B2B8-633117DD5213}" destId="{2D6AA431-A461-4413-A675-958D705BF41A}" srcOrd="0" destOrd="0" presId="urn:microsoft.com/office/officeart/2016/7/layout/RepeatingBendingProcessNew"/>
    <dgm:cxn modelId="{415EC3F9-81F8-48D0-92B4-033248D77FE9}" srcId="{B2D653D7-1B74-42EA-BC67-46E139E25733}" destId="{6746F6B4-8A2C-4CF9-A4D6-2BE3A4F9E63C}" srcOrd="2" destOrd="0" parTransId="{843E6FF0-7315-45EB-A62D-7936360A3412}" sibTransId="{AD6B75C2-5A13-4001-867C-67BE6939A5A5}"/>
    <dgm:cxn modelId="{8F1292DD-5D8B-491D-9134-9C7F41704FDA}" type="presParOf" srcId="{9BCFFC66-9BB2-49F9-B24C-2AC9CBE5F874}" destId="{6CD3603E-8AE8-47D6-9013-517D9A04C754}" srcOrd="0" destOrd="0" presId="urn:microsoft.com/office/officeart/2016/7/layout/RepeatingBendingProcessNew"/>
    <dgm:cxn modelId="{A25519B9-36EA-4CF4-8167-6FF7D05EB14E}" type="presParOf" srcId="{9BCFFC66-9BB2-49F9-B24C-2AC9CBE5F874}" destId="{083C106D-3514-40F2-AD3E-477F0CD463D9}" srcOrd="1" destOrd="0" presId="urn:microsoft.com/office/officeart/2016/7/layout/RepeatingBendingProcessNew"/>
    <dgm:cxn modelId="{E6671921-7F74-4A50-9E8B-DAE4EC1ACED0}" type="presParOf" srcId="{083C106D-3514-40F2-AD3E-477F0CD463D9}" destId="{2177816C-08A7-466F-BBAC-2A6B7E91A7D1}" srcOrd="0" destOrd="0" presId="urn:microsoft.com/office/officeart/2016/7/layout/RepeatingBendingProcessNew"/>
    <dgm:cxn modelId="{5D69ADD7-51AB-4FB3-8C0D-A62FC5E3E746}" type="presParOf" srcId="{9BCFFC66-9BB2-49F9-B24C-2AC9CBE5F874}" destId="{08C734B1-A276-4E81-8656-2F55ED1C1EBF}" srcOrd="2" destOrd="0" presId="urn:microsoft.com/office/officeart/2016/7/layout/RepeatingBendingProcessNew"/>
    <dgm:cxn modelId="{D458FE57-DF84-44CB-B776-9A3A91181B03}" type="presParOf" srcId="{9BCFFC66-9BB2-49F9-B24C-2AC9CBE5F874}" destId="{42351783-2875-4171-A2AD-00125DBC806D}" srcOrd="3" destOrd="0" presId="urn:microsoft.com/office/officeart/2016/7/layout/RepeatingBendingProcessNew"/>
    <dgm:cxn modelId="{EDF8878F-614A-41CB-9CFE-D7092C41415D}" type="presParOf" srcId="{42351783-2875-4171-A2AD-00125DBC806D}" destId="{C4620028-8542-40AC-BB67-6BB2B19C7F97}" srcOrd="0" destOrd="0" presId="urn:microsoft.com/office/officeart/2016/7/layout/RepeatingBendingProcessNew"/>
    <dgm:cxn modelId="{97B6C7D0-FE72-459F-BFE2-40E71A75426D}" type="presParOf" srcId="{9BCFFC66-9BB2-49F9-B24C-2AC9CBE5F874}" destId="{E2D28341-3599-4546-83AC-F4F617E0F700}" srcOrd="4" destOrd="0" presId="urn:microsoft.com/office/officeart/2016/7/layout/RepeatingBendingProcessNew"/>
    <dgm:cxn modelId="{8A78E140-728E-4214-ABBE-5F1E08D9167E}" type="presParOf" srcId="{9BCFFC66-9BB2-49F9-B24C-2AC9CBE5F874}" destId="{B73D854C-48DB-4BC0-A3BC-E5F01731BA26}" srcOrd="5" destOrd="0" presId="urn:microsoft.com/office/officeart/2016/7/layout/RepeatingBendingProcessNew"/>
    <dgm:cxn modelId="{355F3F3C-6C69-4BED-8DB6-41617AD6E8AE}" type="presParOf" srcId="{B73D854C-48DB-4BC0-A3BC-E5F01731BA26}" destId="{34D5D6B2-7F64-41EC-91E3-FE5568AD3B30}" srcOrd="0" destOrd="0" presId="urn:microsoft.com/office/officeart/2016/7/layout/RepeatingBendingProcessNew"/>
    <dgm:cxn modelId="{8E473974-9CDD-406A-AF5A-8F1004B0ED4B}" type="presParOf" srcId="{9BCFFC66-9BB2-49F9-B24C-2AC9CBE5F874}" destId="{2D6AA431-A461-4413-A675-958D705BF41A}" srcOrd="6" destOrd="0" presId="urn:microsoft.com/office/officeart/2016/7/layout/RepeatingBendingProcessNew"/>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9FF16B3-1183-4DFA-B72E-308A742FD7CB}"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EBD225C6-D6FE-40E1-875E-08D96599D271}">
      <dgm:prSet/>
      <dgm:spPr/>
      <dgm:t>
        <a:bodyPr/>
        <a:lstStyle/>
        <a:p>
          <a:pPr>
            <a:defRPr cap="all"/>
          </a:pPr>
          <a:r>
            <a:rPr lang="en-US" dirty="0"/>
            <a:t>CORI Records </a:t>
          </a:r>
        </a:p>
      </dgm:t>
    </dgm:pt>
    <dgm:pt modelId="{EA20BB3E-F967-49C2-AB5C-90E729DB7CCB}" type="parTrans" cxnId="{D06E91C9-AE06-4816-962A-E6E3D2EA0ACB}">
      <dgm:prSet/>
      <dgm:spPr/>
      <dgm:t>
        <a:bodyPr/>
        <a:lstStyle/>
        <a:p>
          <a:endParaRPr lang="en-US"/>
        </a:p>
      </dgm:t>
    </dgm:pt>
    <dgm:pt modelId="{DF951F43-D651-4C2B-85EE-E61285FDA67D}" type="sibTrans" cxnId="{D06E91C9-AE06-4816-962A-E6E3D2EA0ACB}">
      <dgm:prSet/>
      <dgm:spPr/>
      <dgm:t>
        <a:bodyPr/>
        <a:lstStyle/>
        <a:p>
          <a:endParaRPr lang="en-US"/>
        </a:p>
      </dgm:t>
    </dgm:pt>
    <dgm:pt modelId="{0DDE1BCF-CB43-4A0C-A062-755927DE4A2D}">
      <dgm:prSet/>
      <dgm:spPr/>
      <dgm:t>
        <a:bodyPr/>
        <a:lstStyle/>
        <a:p>
          <a:pPr>
            <a:defRPr cap="all"/>
          </a:pPr>
          <a:r>
            <a:rPr lang="en-US" dirty="0"/>
            <a:t>I-9 Records</a:t>
          </a:r>
        </a:p>
      </dgm:t>
    </dgm:pt>
    <dgm:pt modelId="{7400E702-99FB-4BC2-9A5E-98910EEACDC3}" type="parTrans" cxnId="{C47A2A9B-DF36-401C-AB00-018FB7A80268}">
      <dgm:prSet/>
      <dgm:spPr/>
      <dgm:t>
        <a:bodyPr/>
        <a:lstStyle/>
        <a:p>
          <a:endParaRPr lang="en-US"/>
        </a:p>
      </dgm:t>
    </dgm:pt>
    <dgm:pt modelId="{B20DB230-41F1-48D1-8459-5058CD9DBBAB}" type="sibTrans" cxnId="{C47A2A9B-DF36-401C-AB00-018FB7A80268}">
      <dgm:prSet/>
      <dgm:spPr/>
      <dgm:t>
        <a:bodyPr/>
        <a:lstStyle/>
        <a:p>
          <a:endParaRPr lang="en-US"/>
        </a:p>
      </dgm:t>
    </dgm:pt>
    <dgm:pt modelId="{C5D1A21C-0352-4BF9-95CC-4774C3A124FA}">
      <dgm:prSet/>
      <dgm:spPr/>
      <dgm:t>
        <a:bodyPr/>
        <a:lstStyle/>
        <a:p>
          <a:pPr>
            <a:defRPr cap="all"/>
          </a:pPr>
          <a:r>
            <a:rPr lang="en-US" dirty="0"/>
            <a:t>Medical Records (maintain in a separate medical file)</a:t>
          </a:r>
        </a:p>
      </dgm:t>
    </dgm:pt>
    <dgm:pt modelId="{72C5D797-10BC-4748-993A-CA1F4C379072}" type="parTrans" cxnId="{EB202593-B6FD-46CF-930E-447C99C5CB5D}">
      <dgm:prSet/>
      <dgm:spPr/>
      <dgm:t>
        <a:bodyPr/>
        <a:lstStyle/>
        <a:p>
          <a:endParaRPr lang="en-US"/>
        </a:p>
      </dgm:t>
    </dgm:pt>
    <dgm:pt modelId="{E7A1E756-0231-49C4-BC7D-613F6EEAA27C}" type="sibTrans" cxnId="{EB202593-B6FD-46CF-930E-447C99C5CB5D}">
      <dgm:prSet/>
      <dgm:spPr/>
      <dgm:t>
        <a:bodyPr/>
        <a:lstStyle/>
        <a:p>
          <a:endParaRPr lang="en-US"/>
        </a:p>
      </dgm:t>
    </dgm:pt>
    <dgm:pt modelId="{EE05F02C-09F9-4948-B281-0DC446FB4B1F}" type="pres">
      <dgm:prSet presAssocID="{09FF16B3-1183-4DFA-B72E-308A742FD7CB}" presName="root" presStyleCnt="0">
        <dgm:presLayoutVars>
          <dgm:dir/>
          <dgm:resizeHandles val="exact"/>
        </dgm:presLayoutVars>
      </dgm:prSet>
      <dgm:spPr/>
    </dgm:pt>
    <dgm:pt modelId="{CAB0A369-5069-493B-9BE0-90A9E7ADD310}" type="pres">
      <dgm:prSet presAssocID="{EBD225C6-D6FE-40E1-875E-08D96599D271}" presName="compNode" presStyleCnt="0"/>
      <dgm:spPr/>
    </dgm:pt>
    <dgm:pt modelId="{2B46EDA8-EE4E-442E-9070-829D4D3C4C4E}" type="pres">
      <dgm:prSet presAssocID="{EBD225C6-D6FE-40E1-875E-08D96599D271}" presName="iconBgRect" presStyleLbl="bgShp" presStyleIdx="0" presStyleCnt="3"/>
      <dgm:spPr/>
    </dgm:pt>
    <dgm:pt modelId="{2D04D6C1-B528-4075-AE05-DFA154081ABD}" type="pres">
      <dgm:prSet presAssocID="{EBD225C6-D6FE-40E1-875E-08D96599D271}"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Archive"/>
        </a:ext>
      </dgm:extLst>
    </dgm:pt>
    <dgm:pt modelId="{A3A92CC2-E992-4DA6-90E5-47DD6D9EC2B4}" type="pres">
      <dgm:prSet presAssocID="{EBD225C6-D6FE-40E1-875E-08D96599D271}" presName="spaceRect" presStyleCnt="0"/>
      <dgm:spPr/>
    </dgm:pt>
    <dgm:pt modelId="{42394690-453F-41CE-80F2-3ECAC9F7F412}" type="pres">
      <dgm:prSet presAssocID="{EBD225C6-D6FE-40E1-875E-08D96599D271}" presName="textRect" presStyleLbl="revTx" presStyleIdx="0" presStyleCnt="3">
        <dgm:presLayoutVars>
          <dgm:chMax val="1"/>
          <dgm:chPref val="1"/>
        </dgm:presLayoutVars>
      </dgm:prSet>
      <dgm:spPr/>
    </dgm:pt>
    <dgm:pt modelId="{13A000E5-1430-41AB-A402-57C0B6668C95}" type="pres">
      <dgm:prSet presAssocID="{DF951F43-D651-4C2B-85EE-E61285FDA67D}" presName="sibTrans" presStyleCnt="0"/>
      <dgm:spPr/>
    </dgm:pt>
    <dgm:pt modelId="{F4AE49D3-ECCE-4C4F-82D4-4072BCB2996D}" type="pres">
      <dgm:prSet presAssocID="{0DDE1BCF-CB43-4A0C-A062-755927DE4A2D}" presName="compNode" presStyleCnt="0"/>
      <dgm:spPr/>
    </dgm:pt>
    <dgm:pt modelId="{5CEDDD4B-D642-4875-B838-641B98CA88DD}" type="pres">
      <dgm:prSet presAssocID="{0DDE1BCF-CB43-4A0C-A062-755927DE4A2D}" presName="iconBgRect" presStyleLbl="bgShp" presStyleIdx="1" presStyleCnt="3"/>
      <dgm:spPr/>
    </dgm:pt>
    <dgm:pt modelId="{617E1085-AE0D-4DFB-9DF7-450C271B20A8}" type="pres">
      <dgm:prSet presAssocID="{0DDE1BCF-CB43-4A0C-A062-755927DE4A2D}"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File YML"/>
        </a:ext>
      </dgm:extLst>
    </dgm:pt>
    <dgm:pt modelId="{E459A0AB-2A47-4AB1-ABA1-1CFC351AA105}" type="pres">
      <dgm:prSet presAssocID="{0DDE1BCF-CB43-4A0C-A062-755927DE4A2D}" presName="spaceRect" presStyleCnt="0"/>
      <dgm:spPr/>
    </dgm:pt>
    <dgm:pt modelId="{3221D601-EAB3-48D5-AC7F-8622756B7000}" type="pres">
      <dgm:prSet presAssocID="{0DDE1BCF-CB43-4A0C-A062-755927DE4A2D}" presName="textRect" presStyleLbl="revTx" presStyleIdx="1" presStyleCnt="3">
        <dgm:presLayoutVars>
          <dgm:chMax val="1"/>
          <dgm:chPref val="1"/>
        </dgm:presLayoutVars>
      </dgm:prSet>
      <dgm:spPr/>
    </dgm:pt>
    <dgm:pt modelId="{6F531FBF-7F32-4C70-BAA4-D5D3241B77CE}" type="pres">
      <dgm:prSet presAssocID="{B20DB230-41F1-48D1-8459-5058CD9DBBAB}" presName="sibTrans" presStyleCnt="0"/>
      <dgm:spPr/>
    </dgm:pt>
    <dgm:pt modelId="{2AE7E05B-8866-4A0B-88E0-F23792C42A13}" type="pres">
      <dgm:prSet presAssocID="{C5D1A21C-0352-4BF9-95CC-4774C3A124FA}" presName="compNode" presStyleCnt="0"/>
      <dgm:spPr/>
    </dgm:pt>
    <dgm:pt modelId="{3648415C-90C2-463C-822A-D6E132507E4B}" type="pres">
      <dgm:prSet presAssocID="{C5D1A21C-0352-4BF9-95CC-4774C3A124FA}" presName="iconBgRect" presStyleLbl="bgShp" presStyleIdx="2" presStyleCnt="3"/>
      <dgm:spPr/>
    </dgm:pt>
    <dgm:pt modelId="{38B992CA-5F5E-420E-ACAB-132B1B1023DC}" type="pres">
      <dgm:prSet presAssocID="{C5D1A21C-0352-4BF9-95CC-4774C3A124F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ospital First Aid"/>
        </a:ext>
      </dgm:extLst>
    </dgm:pt>
    <dgm:pt modelId="{9A35ADF5-4BFB-4C48-850E-5E38EEA9378D}" type="pres">
      <dgm:prSet presAssocID="{C5D1A21C-0352-4BF9-95CC-4774C3A124FA}" presName="spaceRect" presStyleCnt="0"/>
      <dgm:spPr/>
    </dgm:pt>
    <dgm:pt modelId="{8E783F2C-F0A9-4D87-9367-B1945F5F82D3}" type="pres">
      <dgm:prSet presAssocID="{C5D1A21C-0352-4BF9-95CC-4774C3A124FA}" presName="textRect" presStyleLbl="revTx" presStyleIdx="2" presStyleCnt="3">
        <dgm:presLayoutVars>
          <dgm:chMax val="1"/>
          <dgm:chPref val="1"/>
        </dgm:presLayoutVars>
      </dgm:prSet>
      <dgm:spPr/>
    </dgm:pt>
  </dgm:ptLst>
  <dgm:cxnLst>
    <dgm:cxn modelId="{C2223E16-9CEE-41D2-8553-5C433E98B4E2}" type="presOf" srcId="{0DDE1BCF-CB43-4A0C-A062-755927DE4A2D}" destId="{3221D601-EAB3-48D5-AC7F-8622756B7000}" srcOrd="0" destOrd="0" presId="urn:microsoft.com/office/officeart/2018/5/layout/IconCircleLabelList"/>
    <dgm:cxn modelId="{EB202593-B6FD-46CF-930E-447C99C5CB5D}" srcId="{09FF16B3-1183-4DFA-B72E-308A742FD7CB}" destId="{C5D1A21C-0352-4BF9-95CC-4774C3A124FA}" srcOrd="2" destOrd="0" parTransId="{72C5D797-10BC-4748-993A-CA1F4C379072}" sibTransId="{E7A1E756-0231-49C4-BC7D-613F6EEAA27C}"/>
    <dgm:cxn modelId="{5FFD6999-8435-4606-9119-096E8A407B24}" type="presOf" srcId="{EBD225C6-D6FE-40E1-875E-08D96599D271}" destId="{42394690-453F-41CE-80F2-3ECAC9F7F412}" srcOrd="0" destOrd="0" presId="urn:microsoft.com/office/officeart/2018/5/layout/IconCircleLabelList"/>
    <dgm:cxn modelId="{C47A2A9B-DF36-401C-AB00-018FB7A80268}" srcId="{09FF16B3-1183-4DFA-B72E-308A742FD7CB}" destId="{0DDE1BCF-CB43-4A0C-A062-755927DE4A2D}" srcOrd="1" destOrd="0" parTransId="{7400E702-99FB-4BC2-9A5E-98910EEACDC3}" sibTransId="{B20DB230-41F1-48D1-8459-5058CD9DBBAB}"/>
    <dgm:cxn modelId="{80F268C1-8CB6-41A9-A949-6C5CE8DD8D67}" type="presOf" srcId="{09FF16B3-1183-4DFA-B72E-308A742FD7CB}" destId="{EE05F02C-09F9-4948-B281-0DC446FB4B1F}" srcOrd="0" destOrd="0" presId="urn:microsoft.com/office/officeart/2018/5/layout/IconCircleLabelList"/>
    <dgm:cxn modelId="{D06E91C9-AE06-4816-962A-E6E3D2EA0ACB}" srcId="{09FF16B3-1183-4DFA-B72E-308A742FD7CB}" destId="{EBD225C6-D6FE-40E1-875E-08D96599D271}" srcOrd="0" destOrd="0" parTransId="{EA20BB3E-F967-49C2-AB5C-90E729DB7CCB}" sibTransId="{DF951F43-D651-4C2B-85EE-E61285FDA67D}"/>
    <dgm:cxn modelId="{F560DFD0-8035-487B-94D3-0A88DDFA828F}" type="presOf" srcId="{C5D1A21C-0352-4BF9-95CC-4774C3A124FA}" destId="{8E783F2C-F0A9-4D87-9367-B1945F5F82D3}" srcOrd="0" destOrd="0" presId="urn:microsoft.com/office/officeart/2018/5/layout/IconCircleLabelList"/>
    <dgm:cxn modelId="{CFF477E0-DB65-4465-849A-7469CBB77796}" type="presParOf" srcId="{EE05F02C-09F9-4948-B281-0DC446FB4B1F}" destId="{CAB0A369-5069-493B-9BE0-90A9E7ADD310}" srcOrd="0" destOrd="0" presId="urn:microsoft.com/office/officeart/2018/5/layout/IconCircleLabelList"/>
    <dgm:cxn modelId="{0B2EFF82-D5B6-41CA-9DDD-9BCDA0CCA971}" type="presParOf" srcId="{CAB0A369-5069-493B-9BE0-90A9E7ADD310}" destId="{2B46EDA8-EE4E-442E-9070-829D4D3C4C4E}" srcOrd="0" destOrd="0" presId="urn:microsoft.com/office/officeart/2018/5/layout/IconCircleLabelList"/>
    <dgm:cxn modelId="{143ED0DB-3698-4C18-B9BD-AF489854A78C}" type="presParOf" srcId="{CAB0A369-5069-493B-9BE0-90A9E7ADD310}" destId="{2D04D6C1-B528-4075-AE05-DFA154081ABD}" srcOrd="1" destOrd="0" presId="urn:microsoft.com/office/officeart/2018/5/layout/IconCircleLabelList"/>
    <dgm:cxn modelId="{C1892CB3-E5A3-4B06-A997-A3A32DA6D084}" type="presParOf" srcId="{CAB0A369-5069-493B-9BE0-90A9E7ADD310}" destId="{A3A92CC2-E992-4DA6-90E5-47DD6D9EC2B4}" srcOrd="2" destOrd="0" presId="urn:microsoft.com/office/officeart/2018/5/layout/IconCircleLabelList"/>
    <dgm:cxn modelId="{69F5C963-469E-487B-A474-08F77C432E2E}" type="presParOf" srcId="{CAB0A369-5069-493B-9BE0-90A9E7ADD310}" destId="{42394690-453F-41CE-80F2-3ECAC9F7F412}" srcOrd="3" destOrd="0" presId="urn:microsoft.com/office/officeart/2018/5/layout/IconCircleLabelList"/>
    <dgm:cxn modelId="{E78E5830-CE39-4189-B3FB-7A20C0F28AF9}" type="presParOf" srcId="{EE05F02C-09F9-4948-B281-0DC446FB4B1F}" destId="{13A000E5-1430-41AB-A402-57C0B6668C95}" srcOrd="1" destOrd="0" presId="urn:microsoft.com/office/officeart/2018/5/layout/IconCircleLabelList"/>
    <dgm:cxn modelId="{4F151DBA-A788-4566-96A2-8B5B2B904A2F}" type="presParOf" srcId="{EE05F02C-09F9-4948-B281-0DC446FB4B1F}" destId="{F4AE49D3-ECCE-4C4F-82D4-4072BCB2996D}" srcOrd="2" destOrd="0" presId="urn:microsoft.com/office/officeart/2018/5/layout/IconCircleLabelList"/>
    <dgm:cxn modelId="{7FE0576A-2E22-459F-BD84-58C3C3922D00}" type="presParOf" srcId="{F4AE49D3-ECCE-4C4F-82D4-4072BCB2996D}" destId="{5CEDDD4B-D642-4875-B838-641B98CA88DD}" srcOrd="0" destOrd="0" presId="urn:microsoft.com/office/officeart/2018/5/layout/IconCircleLabelList"/>
    <dgm:cxn modelId="{C525D4A4-DAC0-4984-9E2C-3D888452E9DC}" type="presParOf" srcId="{F4AE49D3-ECCE-4C4F-82D4-4072BCB2996D}" destId="{617E1085-AE0D-4DFB-9DF7-450C271B20A8}" srcOrd="1" destOrd="0" presId="urn:microsoft.com/office/officeart/2018/5/layout/IconCircleLabelList"/>
    <dgm:cxn modelId="{05D34995-9B74-4E40-8FA7-76ECE7E92931}" type="presParOf" srcId="{F4AE49D3-ECCE-4C4F-82D4-4072BCB2996D}" destId="{E459A0AB-2A47-4AB1-ABA1-1CFC351AA105}" srcOrd="2" destOrd="0" presId="urn:microsoft.com/office/officeart/2018/5/layout/IconCircleLabelList"/>
    <dgm:cxn modelId="{B8652ED7-E1AD-4F60-A336-2E25C00EF3D0}" type="presParOf" srcId="{F4AE49D3-ECCE-4C4F-82D4-4072BCB2996D}" destId="{3221D601-EAB3-48D5-AC7F-8622756B7000}" srcOrd="3" destOrd="0" presId="urn:microsoft.com/office/officeart/2018/5/layout/IconCircleLabelList"/>
    <dgm:cxn modelId="{3050D2B3-05F9-446A-941E-CFA2DD9D85B4}" type="presParOf" srcId="{EE05F02C-09F9-4948-B281-0DC446FB4B1F}" destId="{6F531FBF-7F32-4C70-BAA4-D5D3241B77CE}" srcOrd="3" destOrd="0" presId="urn:microsoft.com/office/officeart/2018/5/layout/IconCircleLabelList"/>
    <dgm:cxn modelId="{CBDACD90-B94B-41D5-9C91-2E142B84AFBE}" type="presParOf" srcId="{EE05F02C-09F9-4948-B281-0DC446FB4B1F}" destId="{2AE7E05B-8866-4A0B-88E0-F23792C42A13}" srcOrd="4" destOrd="0" presId="urn:microsoft.com/office/officeart/2018/5/layout/IconCircleLabelList"/>
    <dgm:cxn modelId="{BB3E6B0B-BDEE-4D34-94E7-515CF0985724}" type="presParOf" srcId="{2AE7E05B-8866-4A0B-88E0-F23792C42A13}" destId="{3648415C-90C2-463C-822A-D6E132507E4B}" srcOrd="0" destOrd="0" presId="urn:microsoft.com/office/officeart/2018/5/layout/IconCircleLabelList"/>
    <dgm:cxn modelId="{3AEA6CCD-65C6-4BED-A396-23D5591F7C5E}" type="presParOf" srcId="{2AE7E05B-8866-4A0B-88E0-F23792C42A13}" destId="{38B992CA-5F5E-420E-ACAB-132B1B1023DC}" srcOrd="1" destOrd="0" presId="urn:microsoft.com/office/officeart/2018/5/layout/IconCircleLabelList"/>
    <dgm:cxn modelId="{D0AA5E37-2197-455A-B4BE-F23741D64A1E}" type="presParOf" srcId="{2AE7E05B-8866-4A0B-88E0-F23792C42A13}" destId="{9A35ADF5-4BFB-4C48-850E-5E38EEA9378D}" srcOrd="2" destOrd="0" presId="urn:microsoft.com/office/officeart/2018/5/layout/IconCircleLabelList"/>
    <dgm:cxn modelId="{C8DD5DFC-46AD-4478-BA54-D2527F65E9FC}" type="presParOf" srcId="{2AE7E05B-8866-4A0B-88E0-F23792C42A13}" destId="{8E783F2C-F0A9-4D87-9367-B1945F5F82D3}"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7F4B4B2A-6147-4993-943E-0D90B0BF7D7A}"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8832052D-ADE1-4AA0-BE78-0F75A53746E1}">
      <dgm:prSet/>
      <dgm:spPr/>
      <dgm:t>
        <a:bodyPr/>
        <a:lstStyle/>
        <a:p>
          <a:pPr>
            <a:lnSpc>
              <a:spcPct val="100000"/>
            </a:lnSpc>
          </a:pPr>
          <a:r>
            <a:rPr lang="en-US" dirty="0"/>
            <a:t>Motion for executive session including the purpose for the executive session</a:t>
          </a:r>
        </a:p>
      </dgm:t>
    </dgm:pt>
    <dgm:pt modelId="{51E70941-5AFF-4CAD-A77D-08556A8370FF}" type="parTrans" cxnId="{31821D13-E10A-4277-AB78-742083C984F5}">
      <dgm:prSet/>
      <dgm:spPr/>
      <dgm:t>
        <a:bodyPr/>
        <a:lstStyle/>
        <a:p>
          <a:endParaRPr lang="en-US"/>
        </a:p>
      </dgm:t>
    </dgm:pt>
    <dgm:pt modelId="{12B53218-CF21-4DAC-BF80-BAF84A52C0EF}" type="sibTrans" cxnId="{31821D13-E10A-4277-AB78-742083C984F5}">
      <dgm:prSet/>
      <dgm:spPr/>
      <dgm:t>
        <a:bodyPr/>
        <a:lstStyle/>
        <a:p>
          <a:endParaRPr lang="en-US"/>
        </a:p>
      </dgm:t>
    </dgm:pt>
    <dgm:pt modelId="{3AAD3EC8-AEC4-4D01-BCE5-F533B7FDA5C3}">
      <dgm:prSet/>
      <dgm:spPr/>
      <dgm:t>
        <a:bodyPr/>
        <a:lstStyle/>
        <a:p>
          <a:pPr>
            <a:lnSpc>
              <a:spcPct val="100000"/>
            </a:lnSpc>
          </a:pPr>
          <a:r>
            <a:rPr lang="en-US" dirty="0"/>
            <a:t>Roll call vote on the executive session motion </a:t>
          </a:r>
        </a:p>
      </dgm:t>
    </dgm:pt>
    <dgm:pt modelId="{1C7E1938-D261-440E-B774-8C416C623955}" type="parTrans" cxnId="{743760A2-F4EC-44B3-8A6C-D5195DDD7577}">
      <dgm:prSet/>
      <dgm:spPr/>
      <dgm:t>
        <a:bodyPr/>
        <a:lstStyle/>
        <a:p>
          <a:endParaRPr lang="en-US"/>
        </a:p>
      </dgm:t>
    </dgm:pt>
    <dgm:pt modelId="{11A7ED0F-8EB1-4D08-81EE-50DFB462E6B1}" type="sibTrans" cxnId="{743760A2-F4EC-44B3-8A6C-D5195DDD7577}">
      <dgm:prSet/>
      <dgm:spPr/>
      <dgm:t>
        <a:bodyPr/>
        <a:lstStyle/>
        <a:p>
          <a:endParaRPr lang="en-US"/>
        </a:p>
      </dgm:t>
    </dgm:pt>
    <dgm:pt modelId="{DA458C66-4A74-4191-BE13-FBDE33ED9832}">
      <dgm:prSet/>
      <dgm:spPr/>
      <dgm:t>
        <a:bodyPr/>
        <a:lstStyle/>
        <a:p>
          <a:pPr>
            <a:lnSpc>
              <a:spcPct val="100000"/>
            </a:lnSpc>
          </a:pPr>
          <a:r>
            <a:rPr lang="en-US" dirty="0"/>
            <a:t>The Chair’s statement  announcing result of the vote,  purpose for the executive session, and whether or not the committee will reconvene in open session following the executive session.</a:t>
          </a:r>
        </a:p>
      </dgm:t>
    </dgm:pt>
    <dgm:pt modelId="{C373C1C5-16A5-4559-B2BA-FA90C014532A}" type="parTrans" cxnId="{0B0D26C9-86C1-4C65-B577-37B18D11B2A6}">
      <dgm:prSet/>
      <dgm:spPr/>
      <dgm:t>
        <a:bodyPr/>
        <a:lstStyle/>
        <a:p>
          <a:endParaRPr lang="en-US"/>
        </a:p>
      </dgm:t>
    </dgm:pt>
    <dgm:pt modelId="{2552D8D7-6326-421F-BB75-E1E1B69273B3}" type="sibTrans" cxnId="{0B0D26C9-86C1-4C65-B577-37B18D11B2A6}">
      <dgm:prSet/>
      <dgm:spPr/>
      <dgm:t>
        <a:bodyPr/>
        <a:lstStyle/>
        <a:p>
          <a:endParaRPr lang="en-US"/>
        </a:p>
      </dgm:t>
    </dgm:pt>
    <dgm:pt modelId="{520FFFE1-9599-4B96-A52F-10A0A8C20EBD}" type="pres">
      <dgm:prSet presAssocID="{7F4B4B2A-6147-4993-943E-0D90B0BF7D7A}" presName="root" presStyleCnt="0">
        <dgm:presLayoutVars>
          <dgm:dir/>
          <dgm:resizeHandles val="exact"/>
        </dgm:presLayoutVars>
      </dgm:prSet>
      <dgm:spPr/>
    </dgm:pt>
    <dgm:pt modelId="{A78C66DE-97E9-4A19-9BB7-86F8D834768A}" type="pres">
      <dgm:prSet presAssocID="{8832052D-ADE1-4AA0-BE78-0F75A53746E1}" presName="compNode" presStyleCnt="0"/>
      <dgm:spPr/>
    </dgm:pt>
    <dgm:pt modelId="{DC4FBAC9-7853-4EC2-8AA6-05E4E208C85B}" type="pres">
      <dgm:prSet presAssocID="{8832052D-ADE1-4AA0-BE78-0F75A53746E1}" presName="bgRect" presStyleLbl="bgShp" presStyleIdx="0" presStyleCnt="3"/>
      <dgm:spPr/>
    </dgm:pt>
    <dgm:pt modelId="{3B2944EB-8695-41C9-8BB3-33F8067828FD}" type="pres">
      <dgm:prSet presAssocID="{8832052D-ADE1-4AA0-BE78-0F75A53746E1}"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eeting"/>
        </a:ext>
      </dgm:extLst>
    </dgm:pt>
    <dgm:pt modelId="{3053DECB-AB6B-4623-AA9E-7B580B789BB7}" type="pres">
      <dgm:prSet presAssocID="{8832052D-ADE1-4AA0-BE78-0F75A53746E1}" presName="spaceRect" presStyleCnt="0"/>
      <dgm:spPr/>
    </dgm:pt>
    <dgm:pt modelId="{A77CA7AC-27A8-4D40-A214-C6BBA7041592}" type="pres">
      <dgm:prSet presAssocID="{8832052D-ADE1-4AA0-BE78-0F75A53746E1}" presName="parTx" presStyleLbl="revTx" presStyleIdx="0" presStyleCnt="3">
        <dgm:presLayoutVars>
          <dgm:chMax val="0"/>
          <dgm:chPref val="0"/>
        </dgm:presLayoutVars>
      </dgm:prSet>
      <dgm:spPr/>
    </dgm:pt>
    <dgm:pt modelId="{1BC36700-5677-40F5-9DE8-C050FC634C32}" type="pres">
      <dgm:prSet presAssocID="{12B53218-CF21-4DAC-BF80-BAF84A52C0EF}" presName="sibTrans" presStyleCnt="0"/>
      <dgm:spPr/>
    </dgm:pt>
    <dgm:pt modelId="{DA1C23E0-B383-454F-A3B6-248EC30C1B5E}" type="pres">
      <dgm:prSet presAssocID="{3AAD3EC8-AEC4-4D01-BCE5-F533B7FDA5C3}" presName="compNode" presStyleCnt="0"/>
      <dgm:spPr/>
    </dgm:pt>
    <dgm:pt modelId="{7AB328F7-8E65-4178-8A47-2495B59E2CFB}" type="pres">
      <dgm:prSet presAssocID="{3AAD3EC8-AEC4-4D01-BCE5-F533B7FDA5C3}" presName="bgRect" presStyleLbl="bgShp" presStyleIdx="1" presStyleCnt="3"/>
      <dgm:spPr/>
    </dgm:pt>
    <dgm:pt modelId="{433732F0-7F84-43D1-82EA-02FD9C043AC1}" type="pres">
      <dgm:prSet presAssocID="{3AAD3EC8-AEC4-4D01-BCE5-F533B7FDA5C3}"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egaphone"/>
        </a:ext>
      </dgm:extLst>
    </dgm:pt>
    <dgm:pt modelId="{C49003A9-86D9-4024-98F1-C2E8FA20D2CE}" type="pres">
      <dgm:prSet presAssocID="{3AAD3EC8-AEC4-4D01-BCE5-F533B7FDA5C3}" presName="spaceRect" presStyleCnt="0"/>
      <dgm:spPr/>
    </dgm:pt>
    <dgm:pt modelId="{2D2F1CBB-B948-4D4E-979C-F1520FD5EA12}" type="pres">
      <dgm:prSet presAssocID="{3AAD3EC8-AEC4-4D01-BCE5-F533B7FDA5C3}" presName="parTx" presStyleLbl="revTx" presStyleIdx="1" presStyleCnt="3">
        <dgm:presLayoutVars>
          <dgm:chMax val="0"/>
          <dgm:chPref val="0"/>
        </dgm:presLayoutVars>
      </dgm:prSet>
      <dgm:spPr/>
    </dgm:pt>
    <dgm:pt modelId="{75425D45-500C-4EEF-80B0-14A1417028B9}" type="pres">
      <dgm:prSet presAssocID="{11A7ED0F-8EB1-4D08-81EE-50DFB462E6B1}" presName="sibTrans" presStyleCnt="0"/>
      <dgm:spPr/>
    </dgm:pt>
    <dgm:pt modelId="{C0C5752E-9936-46BF-9713-C962081E63FC}" type="pres">
      <dgm:prSet presAssocID="{DA458C66-4A74-4191-BE13-FBDE33ED9832}" presName="compNode" presStyleCnt="0"/>
      <dgm:spPr/>
    </dgm:pt>
    <dgm:pt modelId="{7E9FA7E0-D199-495D-ACF3-72C119C72107}" type="pres">
      <dgm:prSet presAssocID="{DA458C66-4A74-4191-BE13-FBDE33ED9832}" presName="bgRect" presStyleLbl="bgShp" presStyleIdx="2" presStyleCnt="3"/>
      <dgm:spPr/>
    </dgm:pt>
    <dgm:pt modelId="{BF00D985-54D9-4BAF-ADA9-ABC40B03EA45}" type="pres">
      <dgm:prSet presAssocID="{DA458C66-4A74-4191-BE13-FBDE33ED983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resentation with Checklist"/>
        </a:ext>
      </dgm:extLst>
    </dgm:pt>
    <dgm:pt modelId="{DC1D189E-FBE1-4347-ADDB-A142D906115F}" type="pres">
      <dgm:prSet presAssocID="{DA458C66-4A74-4191-BE13-FBDE33ED9832}" presName="spaceRect" presStyleCnt="0"/>
      <dgm:spPr/>
    </dgm:pt>
    <dgm:pt modelId="{A82075B5-D968-4846-A469-15F85D963D73}" type="pres">
      <dgm:prSet presAssocID="{DA458C66-4A74-4191-BE13-FBDE33ED9832}" presName="parTx" presStyleLbl="revTx" presStyleIdx="2" presStyleCnt="3">
        <dgm:presLayoutVars>
          <dgm:chMax val="0"/>
          <dgm:chPref val="0"/>
        </dgm:presLayoutVars>
      </dgm:prSet>
      <dgm:spPr/>
    </dgm:pt>
  </dgm:ptLst>
  <dgm:cxnLst>
    <dgm:cxn modelId="{31821D13-E10A-4277-AB78-742083C984F5}" srcId="{7F4B4B2A-6147-4993-943E-0D90B0BF7D7A}" destId="{8832052D-ADE1-4AA0-BE78-0F75A53746E1}" srcOrd="0" destOrd="0" parTransId="{51E70941-5AFF-4CAD-A77D-08556A8370FF}" sibTransId="{12B53218-CF21-4DAC-BF80-BAF84A52C0EF}"/>
    <dgm:cxn modelId="{AC872A13-C5BC-4B7D-A4F5-C72AD866B47A}" type="presOf" srcId="{8832052D-ADE1-4AA0-BE78-0F75A53746E1}" destId="{A77CA7AC-27A8-4D40-A214-C6BBA7041592}" srcOrd="0" destOrd="0" presId="urn:microsoft.com/office/officeart/2018/2/layout/IconVerticalSolidList"/>
    <dgm:cxn modelId="{C65F992A-9E2A-439E-AE7F-CF8F64EDEAC6}" type="presOf" srcId="{3AAD3EC8-AEC4-4D01-BCE5-F533B7FDA5C3}" destId="{2D2F1CBB-B948-4D4E-979C-F1520FD5EA12}" srcOrd="0" destOrd="0" presId="urn:microsoft.com/office/officeart/2018/2/layout/IconVerticalSolidList"/>
    <dgm:cxn modelId="{743760A2-F4EC-44B3-8A6C-D5195DDD7577}" srcId="{7F4B4B2A-6147-4993-943E-0D90B0BF7D7A}" destId="{3AAD3EC8-AEC4-4D01-BCE5-F533B7FDA5C3}" srcOrd="1" destOrd="0" parTransId="{1C7E1938-D261-440E-B774-8C416C623955}" sibTransId="{11A7ED0F-8EB1-4D08-81EE-50DFB462E6B1}"/>
    <dgm:cxn modelId="{1C729AC7-5914-4886-8635-9D684511CF66}" type="presOf" srcId="{DA458C66-4A74-4191-BE13-FBDE33ED9832}" destId="{A82075B5-D968-4846-A469-15F85D963D73}" srcOrd="0" destOrd="0" presId="urn:microsoft.com/office/officeart/2018/2/layout/IconVerticalSolidList"/>
    <dgm:cxn modelId="{0B0D26C9-86C1-4C65-B577-37B18D11B2A6}" srcId="{7F4B4B2A-6147-4993-943E-0D90B0BF7D7A}" destId="{DA458C66-4A74-4191-BE13-FBDE33ED9832}" srcOrd="2" destOrd="0" parTransId="{C373C1C5-16A5-4559-B2BA-FA90C014532A}" sibTransId="{2552D8D7-6326-421F-BB75-E1E1B69273B3}"/>
    <dgm:cxn modelId="{5A7286D4-BE2A-4BD9-B763-2DAF108F1AF9}" type="presOf" srcId="{7F4B4B2A-6147-4993-943E-0D90B0BF7D7A}" destId="{520FFFE1-9599-4B96-A52F-10A0A8C20EBD}" srcOrd="0" destOrd="0" presId="urn:microsoft.com/office/officeart/2018/2/layout/IconVerticalSolidList"/>
    <dgm:cxn modelId="{05BC5207-002A-4C8F-94F4-B20C574326FF}" type="presParOf" srcId="{520FFFE1-9599-4B96-A52F-10A0A8C20EBD}" destId="{A78C66DE-97E9-4A19-9BB7-86F8D834768A}" srcOrd="0" destOrd="0" presId="urn:microsoft.com/office/officeart/2018/2/layout/IconVerticalSolidList"/>
    <dgm:cxn modelId="{42D87098-85A7-46C8-8D05-EAD19BE727CE}" type="presParOf" srcId="{A78C66DE-97E9-4A19-9BB7-86F8D834768A}" destId="{DC4FBAC9-7853-4EC2-8AA6-05E4E208C85B}" srcOrd="0" destOrd="0" presId="urn:microsoft.com/office/officeart/2018/2/layout/IconVerticalSolidList"/>
    <dgm:cxn modelId="{2E75D6CE-D24F-4458-8FE5-D4D09BE7D0B8}" type="presParOf" srcId="{A78C66DE-97E9-4A19-9BB7-86F8D834768A}" destId="{3B2944EB-8695-41C9-8BB3-33F8067828FD}" srcOrd="1" destOrd="0" presId="urn:microsoft.com/office/officeart/2018/2/layout/IconVerticalSolidList"/>
    <dgm:cxn modelId="{3C80436A-0E34-4AAF-AB58-3AC2C72BAA1A}" type="presParOf" srcId="{A78C66DE-97E9-4A19-9BB7-86F8D834768A}" destId="{3053DECB-AB6B-4623-AA9E-7B580B789BB7}" srcOrd="2" destOrd="0" presId="urn:microsoft.com/office/officeart/2018/2/layout/IconVerticalSolidList"/>
    <dgm:cxn modelId="{6BE15CB9-1B6C-4329-A105-CE3120BDD86F}" type="presParOf" srcId="{A78C66DE-97E9-4A19-9BB7-86F8D834768A}" destId="{A77CA7AC-27A8-4D40-A214-C6BBA7041592}" srcOrd="3" destOrd="0" presId="urn:microsoft.com/office/officeart/2018/2/layout/IconVerticalSolidList"/>
    <dgm:cxn modelId="{4025047F-DECD-47A7-B9B9-CB19E2CA48F7}" type="presParOf" srcId="{520FFFE1-9599-4B96-A52F-10A0A8C20EBD}" destId="{1BC36700-5677-40F5-9DE8-C050FC634C32}" srcOrd="1" destOrd="0" presId="urn:microsoft.com/office/officeart/2018/2/layout/IconVerticalSolidList"/>
    <dgm:cxn modelId="{70CF83E6-44E1-4D1F-9013-79A893078B4B}" type="presParOf" srcId="{520FFFE1-9599-4B96-A52F-10A0A8C20EBD}" destId="{DA1C23E0-B383-454F-A3B6-248EC30C1B5E}" srcOrd="2" destOrd="0" presId="urn:microsoft.com/office/officeart/2018/2/layout/IconVerticalSolidList"/>
    <dgm:cxn modelId="{551B47AC-F72E-4281-9EAD-71C1E28DF4C3}" type="presParOf" srcId="{DA1C23E0-B383-454F-A3B6-248EC30C1B5E}" destId="{7AB328F7-8E65-4178-8A47-2495B59E2CFB}" srcOrd="0" destOrd="0" presId="urn:microsoft.com/office/officeart/2018/2/layout/IconVerticalSolidList"/>
    <dgm:cxn modelId="{1487D9D8-69C0-439E-8A32-D1F92115984C}" type="presParOf" srcId="{DA1C23E0-B383-454F-A3B6-248EC30C1B5E}" destId="{433732F0-7F84-43D1-82EA-02FD9C043AC1}" srcOrd="1" destOrd="0" presId="urn:microsoft.com/office/officeart/2018/2/layout/IconVerticalSolidList"/>
    <dgm:cxn modelId="{6C478A9E-7034-4353-91A7-7584F7EB1844}" type="presParOf" srcId="{DA1C23E0-B383-454F-A3B6-248EC30C1B5E}" destId="{C49003A9-86D9-4024-98F1-C2E8FA20D2CE}" srcOrd="2" destOrd="0" presId="urn:microsoft.com/office/officeart/2018/2/layout/IconVerticalSolidList"/>
    <dgm:cxn modelId="{F97EF259-8614-420E-B0BB-3522BCF9292F}" type="presParOf" srcId="{DA1C23E0-B383-454F-A3B6-248EC30C1B5E}" destId="{2D2F1CBB-B948-4D4E-979C-F1520FD5EA12}" srcOrd="3" destOrd="0" presId="urn:microsoft.com/office/officeart/2018/2/layout/IconVerticalSolidList"/>
    <dgm:cxn modelId="{852F8839-20BD-4758-B909-BFAEE3E2C8A1}" type="presParOf" srcId="{520FFFE1-9599-4B96-A52F-10A0A8C20EBD}" destId="{75425D45-500C-4EEF-80B0-14A1417028B9}" srcOrd="3" destOrd="0" presId="urn:microsoft.com/office/officeart/2018/2/layout/IconVerticalSolidList"/>
    <dgm:cxn modelId="{132FECA6-2C32-41CB-9937-B71540B28421}" type="presParOf" srcId="{520FFFE1-9599-4B96-A52F-10A0A8C20EBD}" destId="{C0C5752E-9936-46BF-9713-C962081E63FC}" srcOrd="4" destOrd="0" presId="urn:microsoft.com/office/officeart/2018/2/layout/IconVerticalSolidList"/>
    <dgm:cxn modelId="{6098435A-6085-4D8E-9B77-87CC621A07B4}" type="presParOf" srcId="{C0C5752E-9936-46BF-9713-C962081E63FC}" destId="{7E9FA7E0-D199-495D-ACF3-72C119C72107}" srcOrd="0" destOrd="0" presId="urn:microsoft.com/office/officeart/2018/2/layout/IconVerticalSolidList"/>
    <dgm:cxn modelId="{CC27410F-2BED-4EB8-835A-B70035C10A05}" type="presParOf" srcId="{C0C5752E-9936-46BF-9713-C962081E63FC}" destId="{BF00D985-54D9-4BAF-ADA9-ABC40B03EA45}" srcOrd="1" destOrd="0" presId="urn:microsoft.com/office/officeart/2018/2/layout/IconVerticalSolidList"/>
    <dgm:cxn modelId="{DD8A71F5-FB5D-4078-B2DE-85B4FACB3B02}" type="presParOf" srcId="{C0C5752E-9936-46BF-9713-C962081E63FC}" destId="{DC1D189E-FBE1-4347-ADDB-A142D906115F}" srcOrd="2" destOrd="0" presId="urn:microsoft.com/office/officeart/2018/2/layout/IconVerticalSolidList"/>
    <dgm:cxn modelId="{C6C67500-6CE1-47D8-815D-6482798296EB}" type="presParOf" srcId="{C0C5752E-9936-46BF-9713-C962081E63FC}" destId="{A82075B5-D968-4846-A469-15F85D963D73}"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61B2A554-DD96-4647-84B3-ABCCC568C242}" type="doc">
      <dgm:prSet loTypeId="urn:microsoft.com/office/officeart/2018/2/layout/IconVerticalSolidList" loCatId="icon" qsTypeId="urn:microsoft.com/office/officeart/2005/8/quickstyle/simple1" qsCatId="simple" csTypeId="urn:microsoft.com/office/officeart/2018/5/colors/Iconchunking_neutralicontext_colorful2" csCatId="colorful" phldr="1"/>
      <dgm:spPr/>
      <dgm:t>
        <a:bodyPr/>
        <a:lstStyle/>
        <a:p>
          <a:endParaRPr lang="en-US"/>
        </a:p>
      </dgm:t>
    </dgm:pt>
    <dgm:pt modelId="{90B8A51C-D53E-436D-AD41-C1F0E264FAC1}">
      <dgm:prSet/>
      <dgm:spPr/>
      <dgm:t>
        <a:bodyPr/>
        <a:lstStyle/>
        <a:p>
          <a:r>
            <a:rPr lang="en-US" dirty="0"/>
            <a:t>Closed to the Public</a:t>
          </a:r>
        </a:p>
      </dgm:t>
    </dgm:pt>
    <dgm:pt modelId="{7D082771-4038-4354-9CC8-2408AB99A23A}" type="parTrans" cxnId="{25A83B81-2C32-46E7-A879-EAEA586E0C2E}">
      <dgm:prSet/>
      <dgm:spPr/>
      <dgm:t>
        <a:bodyPr/>
        <a:lstStyle/>
        <a:p>
          <a:endParaRPr lang="en-US"/>
        </a:p>
      </dgm:t>
    </dgm:pt>
    <dgm:pt modelId="{32A8427E-CC55-438D-80F7-A03973FC3112}" type="sibTrans" cxnId="{25A83B81-2C32-46E7-A879-EAEA586E0C2E}">
      <dgm:prSet/>
      <dgm:spPr/>
      <dgm:t>
        <a:bodyPr/>
        <a:lstStyle/>
        <a:p>
          <a:endParaRPr lang="en-US"/>
        </a:p>
      </dgm:t>
    </dgm:pt>
    <dgm:pt modelId="{0933F5AD-06C0-4B85-BDDE-87DAB87C783F}">
      <dgm:prSet/>
      <dgm:spPr/>
      <dgm:t>
        <a:bodyPr/>
        <a:lstStyle/>
        <a:p>
          <a:r>
            <a:rPr lang="en-US" dirty="0"/>
            <a:t>10 Permissible purposes for Executive Session</a:t>
          </a:r>
        </a:p>
      </dgm:t>
    </dgm:pt>
    <dgm:pt modelId="{A7DE9305-788A-4DEA-A346-2FA812F9B253}" type="parTrans" cxnId="{3E7F00E7-020C-4D99-91EA-7C5BCFBC01AA}">
      <dgm:prSet/>
      <dgm:spPr/>
      <dgm:t>
        <a:bodyPr/>
        <a:lstStyle/>
        <a:p>
          <a:endParaRPr lang="en-US"/>
        </a:p>
      </dgm:t>
    </dgm:pt>
    <dgm:pt modelId="{024F30A5-DAA6-4421-8704-918618472662}" type="sibTrans" cxnId="{3E7F00E7-020C-4D99-91EA-7C5BCFBC01AA}">
      <dgm:prSet/>
      <dgm:spPr/>
      <dgm:t>
        <a:bodyPr/>
        <a:lstStyle/>
        <a:p>
          <a:endParaRPr lang="en-US"/>
        </a:p>
      </dgm:t>
    </dgm:pt>
    <dgm:pt modelId="{C895B5E9-418C-4200-82FF-1356155F61D6}">
      <dgm:prSet/>
      <dgm:spPr/>
      <dgm:t>
        <a:bodyPr/>
        <a:lstStyle/>
        <a:p>
          <a:r>
            <a:rPr lang="en-US" u="sng" dirty="0"/>
            <a:t>See</a:t>
          </a:r>
          <a:r>
            <a:rPr lang="en-US" dirty="0"/>
            <a:t> M.G.L. c. 30A §§ 21(a)</a:t>
          </a:r>
        </a:p>
      </dgm:t>
    </dgm:pt>
    <dgm:pt modelId="{F821EC52-269A-4983-81E4-4DEB1CA60DE6}" type="parTrans" cxnId="{E2EAF3A7-D019-48D9-AA76-2D9044CEE337}">
      <dgm:prSet/>
      <dgm:spPr/>
      <dgm:t>
        <a:bodyPr/>
        <a:lstStyle/>
        <a:p>
          <a:endParaRPr lang="en-US"/>
        </a:p>
      </dgm:t>
    </dgm:pt>
    <dgm:pt modelId="{704DBEC6-0625-49A1-825D-087F102E4683}" type="sibTrans" cxnId="{E2EAF3A7-D019-48D9-AA76-2D9044CEE337}">
      <dgm:prSet/>
      <dgm:spPr/>
      <dgm:t>
        <a:bodyPr/>
        <a:lstStyle/>
        <a:p>
          <a:endParaRPr lang="en-US"/>
        </a:p>
      </dgm:t>
    </dgm:pt>
    <dgm:pt modelId="{0406523D-1F7D-437B-80FF-D1A7FD6674B4}" type="pres">
      <dgm:prSet presAssocID="{61B2A554-DD96-4647-84B3-ABCCC568C242}" presName="root" presStyleCnt="0">
        <dgm:presLayoutVars>
          <dgm:dir/>
          <dgm:resizeHandles val="exact"/>
        </dgm:presLayoutVars>
      </dgm:prSet>
      <dgm:spPr/>
    </dgm:pt>
    <dgm:pt modelId="{87542F98-1FEB-40AB-B6C6-4FCA492476B8}" type="pres">
      <dgm:prSet presAssocID="{90B8A51C-D53E-436D-AD41-C1F0E264FAC1}" presName="compNode" presStyleCnt="0"/>
      <dgm:spPr/>
    </dgm:pt>
    <dgm:pt modelId="{4089697E-3754-434E-9BE4-8F89FB3FFA09}" type="pres">
      <dgm:prSet presAssocID="{90B8A51C-D53E-436D-AD41-C1F0E264FAC1}" presName="bgRect" presStyleLbl="bgShp" presStyleIdx="0" presStyleCnt="3"/>
      <dgm:spPr/>
    </dgm:pt>
    <dgm:pt modelId="{A9FF0DEA-6AF7-4DDE-92E4-56FECE3BA24D}" type="pres">
      <dgm:prSet presAssocID="{90B8A51C-D53E-436D-AD41-C1F0E264FAC1}"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ank"/>
        </a:ext>
      </dgm:extLst>
    </dgm:pt>
    <dgm:pt modelId="{D03614AD-1414-4D6C-9B37-387FA23076E1}" type="pres">
      <dgm:prSet presAssocID="{90B8A51C-D53E-436D-AD41-C1F0E264FAC1}" presName="spaceRect" presStyleCnt="0"/>
      <dgm:spPr/>
    </dgm:pt>
    <dgm:pt modelId="{5EEB627B-2D03-497F-A261-10C1472D4268}" type="pres">
      <dgm:prSet presAssocID="{90B8A51C-D53E-436D-AD41-C1F0E264FAC1}" presName="parTx" presStyleLbl="revTx" presStyleIdx="0" presStyleCnt="3">
        <dgm:presLayoutVars>
          <dgm:chMax val="0"/>
          <dgm:chPref val="0"/>
        </dgm:presLayoutVars>
      </dgm:prSet>
      <dgm:spPr/>
    </dgm:pt>
    <dgm:pt modelId="{A19A2B43-A977-4E1E-A277-1D134CE7C5FE}" type="pres">
      <dgm:prSet presAssocID="{32A8427E-CC55-438D-80F7-A03973FC3112}" presName="sibTrans" presStyleCnt="0"/>
      <dgm:spPr/>
    </dgm:pt>
    <dgm:pt modelId="{C6F2B10A-1A2D-4460-B821-9342C838A0CF}" type="pres">
      <dgm:prSet presAssocID="{0933F5AD-06C0-4B85-BDDE-87DAB87C783F}" presName="compNode" presStyleCnt="0"/>
      <dgm:spPr/>
    </dgm:pt>
    <dgm:pt modelId="{62F20C93-C913-49CC-B0F1-930BC68A3D38}" type="pres">
      <dgm:prSet presAssocID="{0933F5AD-06C0-4B85-BDDE-87DAB87C783F}" presName="bgRect" presStyleLbl="bgShp" presStyleIdx="1" presStyleCnt="3"/>
      <dgm:spPr/>
    </dgm:pt>
    <dgm:pt modelId="{C10C240A-CA3F-4FA9-BB9F-54C90B73E24C}" type="pres">
      <dgm:prSet presAssocID="{0933F5AD-06C0-4B85-BDDE-87DAB87C783F}"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 List"/>
        </a:ext>
      </dgm:extLst>
    </dgm:pt>
    <dgm:pt modelId="{922C2074-4874-48BF-ADF0-F5C20E1CB021}" type="pres">
      <dgm:prSet presAssocID="{0933F5AD-06C0-4B85-BDDE-87DAB87C783F}" presName="spaceRect" presStyleCnt="0"/>
      <dgm:spPr/>
    </dgm:pt>
    <dgm:pt modelId="{64FB8296-DD45-4494-B91D-F30F7F8BED35}" type="pres">
      <dgm:prSet presAssocID="{0933F5AD-06C0-4B85-BDDE-87DAB87C783F}" presName="parTx" presStyleLbl="revTx" presStyleIdx="1" presStyleCnt="3">
        <dgm:presLayoutVars>
          <dgm:chMax val="0"/>
          <dgm:chPref val="0"/>
        </dgm:presLayoutVars>
      </dgm:prSet>
      <dgm:spPr/>
    </dgm:pt>
    <dgm:pt modelId="{7076BE86-138F-484E-BFE0-1457BF4349DA}" type="pres">
      <dgm:prSet presAssocID="{024F30A5-DAA6-4421-8704-918618472662}" presName="sibTrans" presStyleCnt="0"/>
      <dgm:spPr/>
    </dgm:pt>
    <dgm:pt modelId="{7C25509B-7630-4A57-9C47-603D0F2DF8E5}" type="pres">
      <dgm:prSet presAssocID="{C895B5E9-418C-4200-82FF-1356155F61D6}" presName="compNode" presStyleCnt="0"/>
      <dgm:spPr/>
    </dgm:pt>
    <dgm:pt modelId="{93F32296-0B89-4D39-9116-7B2A62084749}" type="pres">
      <dgm:prSet presAssocID="{C895B5E9-418C-4200-82FF-1356155F61D6}" presName="bgRect" presStyleLbl="bgShp" presStyleIdx="2" presStyleCnt="3"/>
      <dgm:spPr/>
    </dgm:pt>
    <dgm:pt modelId="{1CFA2715-BCCC-4D95-A738-16C0384D2137}" type="pres">
      <dgm:prSet presAssocID="{C895B5E9-418C-4200-82FF-1356155F61D6}"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Forbidden"/>
        </a:ext>
      </dgm:extLst>
    </dgm:pt>
    <dgm:pt modelId="{16A6C8B5-FA04-4DB3-9B7E-9BD71BC11915}" type="pres">
      <dgm:prSet presAssocID="{C895B5E9-418C-4200-82FF-1356155F61D6}" presName="spaceRect" presStyleCnt="0"/>
      <dgm:spPr/>
    </dgm:pt>
    <dgm:pt modelId="{0D6CD1C4-1764-46BE-8F07-A4437BF2BB47}" type="pres">
      <dgm:prSet presAssocID="{C895B5E9-418C-4200-82FF-1356155F61D6}" presName="parTx" presStyleLbl="revTx" presStyleIdx="2" presStyleCnt="3">
        <dgm:presLayoutVars>
          <dgm:chMax val="0"/>
          <dgm:chPref val="0"/>
        </dgm:presLayoutVars>
      </dgm:prSet>
      <dgm:spPr/>
    </dgm:pt>
  </dgm:ptLst>
  <dgm:cxnLst>
    <dgm:cxn modelId="{A2DDAB2B-6C77-4443-8590-C91965DCE2BE}" type="presOf" srcId="{0933F5AD-06C0-4B85-BDDE-87DAB87C783F}" destId="{64FB8296-DD45-4494-B91D-F30F7F8BED35}" srcOrd="0" destOrd="0" presId="urn:microsoft.com/office/officeart/2018/2/layout/IconVerticalSolidList"/>
    <dgm:cxn modelId="{25A83B81-2C32-46E7-A879-EAEA586E0C2E}" srcId="{61B2A554-DD96-4647-84B3-ABCCC568C242}" destId="{90B8A51C-D53E-436D-AD41-C1F0E264FAC1}" srcOrd="0" destOrd="0" parTransId="{7D082771-4038-4354-9CC8-2408AB99A23A}" sibTransId="{32A8427E-CC55-438D-80F7-A03973FC3112}"/>
    <dgm:cxn modelId="{047E35A4-2E87-4697-96F3-B2E2D6441910}" type="presOf" srcId="{90B8A51C-D53E-436D-AD41-C1F0E264FAC1}" destId="{5EEB627B-2D03-497F-A261-10C1472D4268}" srcOrd="0" destOrd="0" presId="urn:microsoft.com/office/officeart/2018/2/layout/IconVerticalSolidList"/>
    <dgm:cxn modelId="{E2EAF3A7-D019-48D9-AA76-2D9044CEE337}" srcId="{61B2A554-DD96-4647-84B3-ABCCC568C242}" destId="{C895B5E9-418C-4200-82FF-1356155F61D6}" srcOrd="2" destOrd="0" parTransId="{F821EC52-269A-4983-81E4-4DEB1CA60DE6}" sibTransId="{704DBEC6-0625-49A1-825D-087F102E4683}"/>
    <dgm:cxn modelId="{96FF12C9-BAED-4C24-B21A-164D345A606D}" type="presOf" srcId="{C895B5E9-418C-4200-82FF-1356155F61D6}" destId="{0D6CD1C4-1764-46BE-8F07-A4437BF2BB47}" srcOrd="0" destOrd="0" presId="urn:microsoft.com/office/officeart/2018/2/layout/IconVerticalSolidList"/>
    <dgm:cxn modelId="{3E7F00E7-020C-4D99-91EA-7C5BCFBC01AA}" srcId="{61B2A554-DD96-4647-84B3-ABCCC568C242}" destId="{0933F5AD-06C0-4B85-BDDE-87DAB87C783F}" srcOrd="1" destOrd="0" parTransId="{A7DE9305-788A-4DEA-A346-2FA812F9B253}" sibTransId="{024F30A5-DAA6-4421-8704-918618472662}"/>
    <dgm:cxn modelId="{D3F660FC-AE4E-428C-ACF4-3F6EC10AF546}" type="presOf" srcId="{61B2A554-DD96-4647-84B3-ABCCC568C242}" destId="{0406523D-1F7D-437B-80FF-D1A7FD6674B4}" srcOrd="0" destOrd="0" presId="urn:microsoft.com/office/officeart/2018/2/layout/IconVerticalSolidList"/>
    <dgm:cxn modelId="{52D21337-CF44-472A-B8AF-B3B37DBE538C}" type="presParOf" srcId="{0406523D-1F7D-437B-80FF-D1A7FD6674B4}" destId="{87542F98-1FEB-40AB-B6C6-4FCA492476B8}" srcOrd="0" destOrd="0" presId="urn:microsoft.com/office/officeart/2018/2/layout/IconVerticalSolidList"/>
    <dgm:cxn modelId="{1129F776-0EA3-4EB1-9D44-E1EA54A07CA1}" type="presParOf" srcId="{87542F98-1FEB-40AB-B6C6-4FCA492476B8}" destId="{4089697E-3754-434E-9BE4-8F89FB3FFA09}" srcOrd="0" destOrd="0" presId="urn:microsoft.com/office/officeart/2018/2/layout/IconVerticalSolidList"/>
    <dgm:cxn modelId="{2E683D14-2099-4EFA-8518-DDC1E06BB4CA}" type="presParOf" srcId="{87542F98-1FEB-40AB-B6C6-4FCA492476B8}" destId="{A9FF0DEA-6AF7-4DDE-92E4-56FECE3BA24D}" srcOrd="1" destOrd="0" presId="urn:microsoft.com/office/officeart/2018/2/layout/IconVerticalSolidList"/>
    <dgm:cxn modelId="{02F68558-CD1E-4BA0-AB09-D3C72E1795D1}" type="presParOf" srcId="{87542F98-1FEB-40AB-B6C6-4FCA492476B8}" destId="{D03614AD-1414-4D6C-9B37-387FA23076E1}" srcOrd="2" destOrd="0" presId="urn:microsoft.com/office/officeart/2018/2/layout/IconVerticalSolidList"/>
    <dgm:cxn modelId="{A804C6B9-29D2-4311-A508-E4AF20DB738F}" type="presParOf" srcId="{87542F98-1FEB-40AB-B6C6-4FCA492476B8}" destId="{5EEB627B-2D03-497F-A261-10C1472D4268}" srcOrd="3" destOrd="0" presId="urn:microsoft.com/office/officeart/2018/2/layout/IconVerticalSolidList"/>
    <dgm:cxn modelId="{9CD145AF-480B-4201-A929-E5B180E887B3}" type="presParOf" srcId="{0406523D-1F7D-437B-80FF-D1A7FD6674B4}" destId="{A19A2B43-A977-4E1E-A277-1D134CE7C5FE}" srcOrd="1" destOrd="0" presId="urn:microsoft.com/office/officeart/2018/2/layout/IconVerticalSolidList"/>
    <dgm:cxn modelId="{A63BFE22-C277-4992-9561-FD1E93251F26}" type="presParOf" srcId="{0406523D-1F7D-437B-80FF-D1A7FD6674B4}" destId="{C6F2B10A-1A2D-4460-B821-9342C838A0CF}" srcOrd="2" destOrd="0" presId="urn:microsoft.com/office/officeart/2018/2/layout/IconVerticalSolidList"/>
    <dgm:cxn modelId="{112E2449-97C3-4F97-A5D1-ACD74826DF21}" type="presParOf" srcId="{C6F2B10A-1A2D-4460-B821-9342C838A0CF}" destId="{62F20C93-C913-49CC-B0F1-930BC68A3D38}" srcOrd="0" destOrd="0" presId="urn:microsoft.com/office/officeart/2018/2/layout/IconVerticalSolidList"/>
    <dgm:cxn modelId="{00932C90-6147-4A95-AFC7-25545B10BB0C}" type="presParOf" srcId="{C6F2B10A-1A2D-4460-B821-9342C838A0CF}" destId="{C10C240A-CA3F-4FA9-BB9F-54C90B73E24C}" srcOrd="1" destOrd="0" presId="urn:microsoft.com/office/officeart/2018/2/layout/IconVerticalSolidList"/>
    <dgm:cxn modelId="{C6AFC763-C60E-4D4E-9830-4DA16C6B245E}" type="presParOf" srcId="{C6F2B10A-1A2D-4460-B821-9342C838A0CF}" destId="{922C2074-4874-48BF-ADF0-F5C20E1CB021}" srcOrd="2" destOrd="0" presId="urn:microsoft.com/office/officeart/2018/2/layout/IconVerticalSolidList"/>
    <dgm:cxn modelId="{72364CCD-FD51-49D9-BC9F-7FCFC07A6514}" type="presParOf" srcId="{C6F2B10A-1A2D-4460-B821-9342C838A0CF}" destId="{64FB8296-DD45-4494-B91D-F30F7F8BED35}" srcOrd="3" destOrd="0" presId="urn:microsoft.com/office/officeart/2018/2/layout/IconVerticalSolidList"/>
    <dgm:cxn modelId="{42B66A8D-40AF-4D6E-85F4-A1DC8271E9A1}" type="presParOf" srcId="{0406523D-1F7D-437B-80FF-D1A7FD6674B4}" destId="{7076BE86-138F-484E-BFE0-1457BF4349DA}" srcOrd="3" destOrd="0" presId="urn:microsoft.com/office/officeart/2018/2/layout/IconVerticalSolidList"/>
    <dgm:cxn modelId="{45D76449-F055-4DF2-8D8A-FF1E62D6BEA4}" type="presParOf" srcId="{0406523D-1F7D-437B-80FF-D1A7FD6674B4}" destId="{7C25509B-7630-4A57-9C47-603D0F2DF8E5}" srcOrd="4" destOrd="0" presId="urn:microsoft.com/office/officeart/2018/2/layout/IconVerticalSolidList"/>
    <dgm:cxn modelId="{29436332-383F-45C0-8541-5EE47F308C72}" type="presParOf" srcId="{7C25509B-7630-4A57-9C47-603D0F2DF8E5}" destId="{93F32296-0B89-4D39-9116-7B2A62084749}" srcOrd="0" destOrd="0" presId="urn:microsoft.com/office/officeart/2018/2/layout/IconVerticalSolidList"/>
    <dgm:cxn modelId="{1AA78016-E233-4BD7-9DCB-9DD257754D2B}" type="presParOf" srcId="{7C25509B-7630-4A57-9C47-603D0F2DF8E5}" destId="{1CFA2715-BCCC-4D95-A738-16C0384D2137}" srcOrd="1" destOrd="0" presId="urn:microsoft.com/office/officeart/2018/2/layout/IconVerticalSolidList"/>
    <dgm:cxn modelId="{13A73319-3802-4E38-BE7F-ABF37821481E}" type="presParOf" srcId="{7C25509B-7630-4A57-9C47-603D0F2DF8E5}" destId="{16A6C8B5-FA04-4DB3-9B7E-9BD71BC11915}" srcOrd="2" destOrd="0" presId="urn:microsoft.com/office/officeart/2018/2/layout/IconVerticalSolidList"/>
    <dgm:cxn modelId="{2C929837-7A80-47C2-80D6-4A00990980B3}" type="presParOf" srcId="{7C25509B-7630-4A57-9C47-603D0F2DF8E5}" destId="{0D6CD1C4-1764-46BE-8F07-A4437BF2BB47}"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8692A1DB-CAAD-4760-BF81-566A21CCAE49}"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en-US"/>
        </a:p>
      </dgm:t>
    </dgm:pt>
    <dgm:pt modelId="{8957F855-9222-49E2-AEB6-1E3E46745E95}">
      <dgm:prSet/>
      <dgm:spPr/>
      <dgm:t>
        <a:bodyPr/>
        <a:lstStyle/>
        <a:p>
          <a:r>
            <a:rPr lang="en-US" dirty="0"/>
            <a:t>Open Session</a:t>
          </a:r>
        </a:p>
      </dgm:t>
    </dgm:pt>
    <dgm:pt modelId="{51622369-3CE9-499B-93CA-1411C16EE29A}" type="parTrans" cxnId="{6E818114-E1E0-4EF8-AF73-55E59E645FC3}">
      <dgm:prSet/>
      <dgm:spPr/>
      <dgm:t>
        <a:bodyPr/>
        <a:lstStyle/>
        <a:p>
          <a:endParaRPr lang="en-US"/>
        </a:p>
      </dgm:t>
    </dgm:pt>
    <dgm:pt modelId="{119FCEB6-4469-4610-8E08-2AB61880B1F0}" type="sibTrans" cxnId="{6E818114-E1E0-4EF8-AF73-55E59E645FC3}">
      <dgm:prSet/>
      <dgm:spPr/>
      <dgm:t>
        <a:bodyPr/>
        <a:lstStyle/>
        <a:p>
          <a:endParaRPr lang="en-US"/>
        </a:p>
      </dgm:t>
    </dgm:pt>
    <dgm:pt modelId="{A7900FFB-04CB-468A-A200-CFD0EFA6D79C}">
      <dgm:prSet/>
      <dgm:spPr/>
      <dgm:t>
        <a:bodyPr/>
        <a:lstStyle/>
        <a:p>
          <a:r>
            <a:rPr lang="en-US" dirty="0"/>
            <a:t>Professional competence</a:t>
          </a:r>
        </a:p>
      </dgm:t>
    </dgm:pt>
    <dgm:pt modelId="{FF7E3C8D-7DDE-4152-AEB3-D239F749FA82}" type="parTrans" cxnId="{5AD802C7-D40F-49CC-9A77-CE8713C05E67}">
      <dgm:prSet/>
      <dgm:spPr/>
      <dgm:t>
        <a:bodyPr/>
        <a:lstStyle/>
        <a:p>
          <a:endParaRPr lang="en-US"/>
        </a:p>
      </dgm:t>
    </dgm:pt>
    <dgm:pt modelId="{7DAE9237-58A2-4C3C-B252-08D2EA47C7EA}" type="sibTrans" cxnId="{5AD802C7-D40F-49CC-9A77-CE8713C05E67}">
      <dgm:prSet/>
      <dgm:spPr/>
      <dgm:t>
        <a:bodyPr/>
        <a:lstStyle/>
        <a:p>
          <a:endParaRPr lang="en-US"/>
        </a:p>
      </dgm:t>
    </dgm:pt>
    <dgm:pt modelId="{2BCAE73E-AF3F-4971-9F76-71113385AD97}">
      <dgm:prSet/>
      <dgm:spPr/>
      <dgm:t>
        <a:bodyPr/>
        <a:lstStyle/>
        <a:p>
          <a:r>
            <a:rPr lang="en-US" dirty="0"/>
            <a:t>Executive Session*</a:t>
          </a:r>
        </a:p>
      </dgm:t>
    </dgm:pt>
    <dgm:pt modelId="{B314F243-BEDA-422A-A230-33237B4F4339}" type="parTrans" cxnId="{726EE0E9-518B-47E9-852A-DE8371766372}">
      <dgm:prSet/>
      <dgm:spPr/>
      <dgm:t>
        <a:bodyPr/>
        <a:lstStyle/>
        <a:p>
          <a:endParaRPr lang="en-US"/>
        </a:p>
      </dgm:t>
    </dgm:pt>
    <dgm:pt modelId="{5D87A707-5721-414C-BD5C-52462886E056}" type="sibTrans" cxnId="{726EE0E9-518B-47E9-852A-DE8371766372}">
      <dgm:prSet/>
      <dgm:spPr/>
      <dgm:t>
        <a:bodyPr/>
        <a:lstStyle/>
        <a:p>
          <a:endParaRPr lang="en-US"/>
        </a:p>
      </dgm:t>
    </dgm:pt>
    <dgm:pt modelId="{D3AE3ECE-BEED-478B-A6F1-2B815C55716A}">
      <dgm:prSet/>
      <dgm:spPr/>
      <dgm:t>
        <a:bodyPr/>
        <a:lstStyle/>
        <a:p>
          <a:pPr>
            <a:buFont typeface="Arial" panose="020B0604020202020204" pitchFamily="34" charset="0"/>
            <a:buChar char="•"/>
          </a:pPr>
          <a:r>
            <a:rPr lang="en-US" dirty="0"/>
            <a:t>Reputation, character, physical condition, or mental health</a:t>
          </a:r>
        </a:p>
      </dgm:t>
    </dgm:pt>
    <dgm:pt modelId="{B4A5A285-ED59-4BB0-800C-3FACB7E9455D}" type="parTrans" cxnId="{FA19220A-7212-4D65-B92E-8336C3D362D5}">
      <dgm:prSet/>
      <dgm:spPr/>
      <dgm:t>
        <a:bodyPr/>
        <a:lstStyle/>
        <a:p>
          <a:endParaRPr lang="en-US"/>
        </a:p>
      </dgm:t>
    </dgm:pt>
    <dgm:pt modelId="{9D6D32AF-1AD5-45C8-BA14-124AC71CAEDA}" type="sibTrans" cxnId="{FA19220A-7212-4D65-B92E-8336C3D362D5}">
      <dgm:prSet/>
      <dgm:spPr/>
      <dgm:t>
        <a:bodyPr/>
        <a:lstStyle/>
        <a:p>
          <a:endParaRPr lang="en-US"/>
        </a:p>
      </dgm:t>
    </dgm:pt>
    <dgm:pt modelId="{42F2BA16-ABE4-47F7-B931-5ADB5A9A85CA}">
      <dgm:prSet/>
      <dgm:spPr/>
      <dgm:t>
        <a:bodyPr/>
        <a:lstStyle/>
        <a:p>
          <a:pPr>
            <a:buFont typeface="Arial" panose="020B0604020202020204" pitchFamily="34" charset="0"/>
            <a:buChar char="•"/>
          </a:pPr>
          <a:r>
            <a:rPr lang="en-US" dirty="0"/>
            <a:t>Discipline or dismissal, complaints or charges against the employee</a:t>
          </a:r>
        </a:p>
      </dgm:t>
    </dgm:pt>
    <dgm:pt modelId="{494445F0-0D89-4919-943C-1E80A64A6E75}" type="parTrans" cxnId="{DB6141A6-0A5B-4C94-A19E-2F8A234CDBC6}">
      <dgm:prSet/>
      <dgm:spPr/>
      <dgm:t>
        <a:bodyPr/>
        <a:lstStyle/>
        <a:p>
          <a:endParaRPr lang="en-US"/>
        </a:p>
      </dgm:t>
    </dgm:pt>
    <dgm:pt modelId="{00E2DC8F-64B2-4245-93D7-04B965AFFAE1}" type="sibTrans" cxnId="{DB6141A6-0A5B-4C94-A19E-2F8A234CDBC6}">
      <dgm:prSet/>
      <dgm:spPr/>
      <dgm:t>
        <a:bodyPr/>
        <a:lstStyle/>
        <a:p>
          <a:endParaRPr lang="en-US"/>
        </a:p>
      </dgm:t>
    </dgm:pt>
    <dgm:pt modelId="{17A57102-42E2-404C-A296-99BD722E0B36}">
      <dgm:prSet/>
      <dgm:spPr/>
      <dgm:t>
        <a:bodyPr/>
        <a:lstStyle/>
        <a:p>
          <a:pPr>
            <a:buNone/>
          </a:pPr>
          <a:r>
            <a:rPr lang="en-US" dirty="0"/>
            <a:t>* At the individual’s request, the meeting shall be held in open session.</a:t>
          </a:r>
        </a:p>
      </dgm:t>
    </dgm:pt>
    <dgm:pt modelId="{277DB22E-C1B6-4375-902D-BD93655FB02F}" type="parTrans" cxnId="{6D99EED9-52C6-4B17-A801-F72FB3628F05}">
      <dgm:prSet/>
      <dgm:spPr/>
      <dgm:t>
        <a:bodyPr/>
        <a:lstStyle/>
        <a:p>
          <a:endParaRPr lang="en-US"/>
        </a:p>
      </dgm:t>
    </dgm:pt>
    <dgm:pt modelId="{0B0BB56F-6D89-423A-BC73-15E764D51D37}" type="sibTrans" cxnId="{6D99EED9-52C6-4B17-A801-F72FB3628F05}">
      <dgm:prSet/>
      <dgm:spPr/>
      <dgm:t>
        <a:bodyPr/>
        <a:lstStyle/>
        <a:p>
          <a:endParaRPr lang="en-US"/>
        </a:p>
      </dgm:t>
    </dgm:pt>
    <dgm:pt modelId="{F2676E40-0FEA-4B68-8B31-576919A6C082}">
      <dgm:prSet/>
      <dgm:spPr/>
      <dgm:t>
        <a:bodyPr/>
        <a:lstStyle/>
        <a:p>
          <a:pPr>
            <a:buFont typeface="Arial" panose="020B0604020202020204" pitchFamily="34" charset="0"/>
            <a:buChar char="•"/>
          </a:pPr>
          <a:endParaRPr lang="en-US" dirty="0"/>
        </a:p>
      </dgm:t>
    </dgm:pt>
    <dgm:pt modelId="{1CDF1EC6-64E4-4803-AAE1-D101A567F893}" type="parTrans" cxnId="{976F48EE-2BE7-48ED-95EF-045E2F5D7C77}">
      <dgm:prSet/>
      <dgm:spPr/>
      <dgm:t>
        <a:bodyPr/>
        <a:lstStyle/>
        <a:p>
          <a:endParaRPr lang="en-US"/>
        </a:p>
      </dgm:t>
    </dgm:pt>
    <dgm:pt modelId="{E6F45F66-86F6-4B16-B609-8648F175099F}" type="sibTrans" cxnId="{976F48EE-2BE7-48ED-95EF-045E2F5D7C77}">
      <dgm:prSet/>
      <dgm:spPr/>
      <dgm:t>
        <a:bodyPr/>
        <a:lstStyle/>
        <a:p>
          <a:endParaRPr lang="en-US"/>
        </a:p>
      </dgm:t>
    </dgm:pt>
    <dgm:pt modelId="{672374C5-7E2A-442B-94F6-0A4D1AF3311A}" type="pres">
      <dgm:prSet presAssocID="{8692A1DB-CAAD-4760-BF81-566A21CCAE49}" presName="linear" presStyleCnt="0">
        <dgm:presLayoutVars>
          <dgm:dir/>
          <dgm:animLvl val="lvl"/>
          <dgm:resizeHandles val="exact"/>
        </dgm:presLayoutVars>
      </dgm:prSet>
      <dgm:spPr/>
    </dgm:pt>
    <dgm:pt modelId="{B1DB2887-866B-4E7D-958B-5462C7108489}" type="pres">
      <dgm:prSet presAssocID="{8957F855-9222-49E2-AEB6-1E3E46745E95}" presName="parentLin" presStyleCnt="0"/>
      <dgm:spPr/>
    </dgm:pt>
    <dgm:pt modelId="{FA3713B8-E3F7-4165-BCAB-015DFF171541}" type="pres">
      <dgm:prSet presAssocID="{8957F855-9222-49E2-AEB6-1E3E46745E95}" presName="parentLeftMargin" presStyleLbl="node1" presStyleIdx="0" presStyleCnt="2"/>
      <dgm:spPr/>
    </dgm:pt>
    <dgm:pt modelId="{02F66280-9743-482F-8399-BEC563BE23C8}" type="pres">
      <dgm:prSet presAssocID="{8957F855-9222-49E2-AEB6-1E3E46745E95}" presName="parentText" presStyleLbl="node1" presStyleIdx="0" presStyleCnt="2">
        <dgm:presLayoutVars>
          <dgm:chMax val="0"/>
          <dgm:bulletEnabled val="1"/>
        </dgm:presLayoutVars>
      </dgm:prSet>
      <dgm:spPr/>
    </dgm:pt>
    <dgm:pt modelId="{46749BCA-D9FC-4632-8AB5-46BCAB1A4A1E}" type="pres">
      <dgm:prSet presAssocID="{8957F855-9222-49E2-AEB6-1E3E46745E95}" presName="negativeSpace" presStyleCnt="0"/>
      <dgm:spPr/>
    </dgm:pt>
    <dgm:pt modelId="{2370E437-E0A8-4A08-948E-7AD3B397A403}" type="pres">
      <dgm:prSet presAssocID="{8957F855-9222-49E2-AEB6-1E3E46745E95}" presName="childText" presStyleLbl="conFgAcc1" presStyleIdx="0" presStyleCnt="2">
        <dgm:presLayoutVars>
          <dgm:bulletEnabled val="1"/>
        </dgm:presLayoutVars>
      </dgm:prSet>
      <dgm:spPr/>
    </dgm:pt>
    <dgm:pt modelId="{0A8C0602-DC51-48AA-AB6F-9C2E6E0C2ACC}" type="pres">
      <dgm:prSet presAssocID="{119FCEB6-4469-4610-8E08-2AB61880B1F0}" presName="spaceBetweenRectangles" presStyleCnt="0"/>
      <dgm:spPr/>
    </dgm:pt>
    <dgm:pt modelId="{7273A30F-2B94-475D-A0E8-3C91CDE5B0DA}" type="pres">
      <dgm:prSet presAssocID="{2BCAE73E-AF3F-4971-9F76-71113385AD97}" presName="parentLin" presStyleCnt="0"/>
      <dgm:spPr/>
    </dgm:pt>
    <dgm:pt modelId="{51245AB2-E625-453A-BEC3-E5DD09B45AB5}" type="pres">
      <dgm:prSet presAssocID="{2BCAE73E-AF3F-4971-9F76-71113385AD97}" presName="parentLeftMargin" presStyleLbl="node1" presStyleIdx="0" presStyleCnt="2"/>
      <dgm:spPr/>
    </dgm:pt>
    <dgm:pt modelId="{D9ACCCAB-21A5-4E12-9FC5-73CEEC23C5F5}" type="pres">
      <dgm:prSet presAssocID="{2BCAE73E-AF3F-4971-9F76-71113385AD97}" presName="parentText" presStyleLbl="node1" presStyleIdx="1" presStyleCnt="2">
        <dgm:presLayoutVars>
          <dgm:chMax val="0"/>
          <dgm:bulletEnabled val="1"/>
        </dgm:presLayoutVars>
      </dgm:prSet>
      <dgm:spPr/>
    </dgm:pt>
    <dgm:pt modelId="{B722DD42-EF7B-4DEE-959D-79D3153052A1}" type="pres">
      <dgm:prSet presAssocID="{2BCAE73E-AF3F-4971-9F76-71113385AD97}" presName="negativeSpace" presStyleCnt="0"/>
      <dgm:spPr/>
    </dgm:pt>
    <dgm:pt modelId="{5FDB29DB-A567-480C-BF28-9D750D7AE974}" type="pres">
      <dgm:prSet presAssocID="{2BCAE73E-AF3F-4971-9F76-71113385AD97}" presName="childText" presStyleLbl="conFgAcc1" presStyleIdx="1" presStyleCnt="2">
        <dgm:presLayoutVars>
          <dgm:bulletEnabled val="1"/>
        </dgm:presLayoutVars>
      </dgm:prSet>
      <dgm:spPr/>
    </dgm:pt>
  </dgm:ptLst>
  <dgm:cxnLst>
    <dgm:cxn modelId="{0155D108-4F69-4BC4-A178-2D76E21824DD}" type="presOf" srcId="{42F2BA16-ABE4-47F7-B931-5ADB5A9A85CA}" destId="{5FDB29DB-A567-480C-BF28-9D750D7AE974}" srcOrd="0" destOrd="1" presId="urn:microsoft.com/office/officeart/2005/8/layout/list1"/>
    <dgm:cxn modelId="{FA19220A-7212-4D65-B92E-8336C3D362D5}" srcId="{2BCAE73E-AF3F-4971-9F76-71113385AD97}" destId="{D3AE3ECE-BEED-478B-A6F1-2B815C55716A}" srcOrd="0" destOrd="0" parTransId="{B4A5A285-ED59-4BB0-800C-3FACB7E9455D}" sibTransId="{9D6D32AF-1AD5-45C8-BA14-124AC71CAEDA}"/>
    <dgm:cxn modelId="{EACEFE11-7E1A-4700-B2F0-FCA9360F4055}" type="presOf" srcId="{8692A1DB-CAAD-4760-BF81-566A21CCAE49}" destId="{672374C5-7E2A-442B-94F6-0A4D1AF3311A}" srcOrd="0" destOrd="0" presId="urn:microsoft.com/office/officeart/2005/8/layout/list1"/>
    <dgm:cxn modelId="{6E818114-E1E0-4EF8-AF73-55E59E645FC3}" srcId="{8692A1DB-CAAD-4760-BF81-566A21CCAE49}" destId="{8957F855-9222-49E2-AEB6-1E3E46745E95}" srcOrd="0" destOrd="0" parTransId="{51622369-3CE9-499B-93CA-1411C16EE29A}" sibTransId="{119FCEB6-4469-4610-8E08-2AB61880B1F0}"/>
    <dgm:cxn modelId="{24BBC317-3FD7-4926-99AE-B940EC676777}" type="presOf" srcId="{2BCAE73E-AF3F-4971-9F76-71113385AD97}" destId="{D9ACCCAB-21A5-4E12-9FC5-73CEEC23C5F5}" srcOrd="1" destOrd="0" presId="urn:microsoft.com/office/officeart/2005/8/layout/list1"/>
    <dgm:cxn modelId="{356C345D-173A-44EE-B863-65746CC5275D}" type="presOf" srcId="{F2676E40-0FEA-4B68-8B31-576919A6C082}" destId="{5FDB29DB-A567-480C-BF28-9D750D7AE974}" srcOrd="0" destOrd="2" presId="urn:microsoft.com/office/officeart/2005/8/layout/list1"/>
    <dgm:cxn modelId="{9425DD64-3C87-4E1C-B35E-B535F5C7622C}" type="presOf" srcId="{8957F855-9222-49E2-AEB6-1E3E46745E95}" destId="{02F66280-9743-482F-8399-BEC563BE23C8}" srcOrd="1" destOrd="0" presId="urn:microsoft.com/office/officeart/2005/8/layout/list1"/>
    <dgm:cxn modelId="{2F02AD4F-5D37-438E-9AB4-CA057E51DEB7}" type="presOf" srcId="{2BCAE73E-AF3F-4971-9F76-71113385AD97}" destId="{51245AB2-E625-453A-BEC3-E5DD09B45AB5}" srcOrd="0" destOrd="0" presId="urn:microsoft.com/office/officeart/2005/8/layout/list1"/>
    <dgm:cxn modelId="{F7F46157-7461-4078-8047-E2082E4E1B76}" type="presOf" srcId="{A7900FFB-04CB-468A-A200-CFD0EFA6D79C}" destId="{2370E437-E0A8-4A08-948E-7AD3B397A403}" srcOrd="0" destOrd="0" presId="urn:microsoft.com/office/officeart/2005/8/layout/list1"/>
    <dgm:cxn modelId="{C34EA59D-A59C-45A4-B540-E687629C6314}" type="presOf" srcId="{17A57102-42E2-404C-A296-99BD722E0B36}" destId="{5FDB29DB-A567-480C-BF28-9D750D7AE974}" srcOrd="0" destOrd="3" presId="urn:microsoft.com/office/officeart/2005/8/layout/list1"/>
    <dgm:cxn modelId="{5BF684A0-4307-4FCA-89EF-686C65854852}" type="presOf" srcId="{D3AE3ECE-BEED-478B-A6F1-2B815C55716A}" destId="{5FDB29DB-A567-480C-BF28-9D750D7AE974}" srcOrd="0" destOrd="0" presId="urn:microsoft.com/office/officeart/2005/8/layout/list1"/>
    <dgm:cxn modelId="{DB6141A6-0A5B-4C94-A19E-2F8A234CDBC6}" srcId="{2BCAE73E-AF3F-4971-9F76-71113385AD97}" destId="{42F2BA16-ABE4-47F7-B931-5ADB5A9A85CA}" srcOrd="1" destOrd="0" parTransId="{494445F0-0D89-4919-943C-1E80A64A6E75}" sibTransId="{00E2DC8F-64B2-4245-93D7-04B965AFFAE1}"/>
    <dgm:cxn modelId="{D417B3AD-7C9F-4D75-BDE4-78D5D01EEFE1}" type="presOf" srcId="{8957F855-9222-49E2-AEB6-1E3E46745E95}" destId="{FA3713B8-E3F7-4165-BCAB-015DFF171541}" srcOrd="0" destOrd="0" presId="urn:microsoft.com/office/officeart/2005/8/layout/list1"/>
    <dgm:cxn modelId="{5AD802C7-D40F-49CC-9A77-CE8713C05E67}" srcId="{8957F855-9222-49E2-AEB6-1E3E46745E95}" destId="{A7900FFB-04CB-468A-A200-CFD0EFA6D79C}" srcOrd="0" destOrd="0" parTransId="{FF7E3C8D-7DDE-4152-AEB3-D239F749FA82}" sibTransId="{7DAE9237-58A2-4C3C-B252-08D2EA47C7EA}"/>
    <dgm:cxn modelId="{6D99EED9-52C6-4B17-A801-F72FB3628F05}" srcId="{2BCAE73E-AF3F-4971-9F76-71113385AD97}" destId="{17A57102-42E2-404C-A296-99BD722E0B36}" srcOrd="3" destOrd="0" parTransId="{277DB22E-C1B6-4375-902D-BD93655FB02F}" sibTransId="{0B0BB56F-6D89-423A-BC73-15E764D51D37}"/>
    <dgm:cxn modelId="{726EE0E9-518B-47E9-852A-DE8371766372}" srcId="{8692A1DB-CAAD-4760-BF81-566A21CCAE49}" destId="{2BCAE73E-AF3F-4971-9F76-71113385AD97}" srcOrd="1" destOrd="0" parTransId="{B314F243-BEDA-422A-A230-33237B4F4339}" sibTransId="{5D87A707-5721-414C-BD5C-52462886E056}"/>
    <dgm:cxn modelId="{976F48EE-2BE7-48ED-95EF-045E2F5D7C77}" srcId="{2BCAE73E-AF3F-4971-9F76-71113385AD97}" destId="{F2676E40-0FEA-4B68-8B31-576919A6C082}" srcOrd="2" destOrd="0" parTransId="{1CDF1EC6-64E4-4803-AAE1-D101A567F893}" sibTransId="{E6F45F66-86F6-4B16-B609-8648F175099F}"/>
    <dgm:cxn modelId="{5B9D38B4-621A-444A-A033-CC2702E97C49}" type="presParOf" srcId="{672374C5-7E2A-442B-94F6-0A4D1AF3311A}" destId="{B1DB2887-866B-4E7D-958B-5462C7108489}" srcOrd="0" destOrd="0" presId="urn:microsoft.com/office/officeart/2005/8/layout/list1"/>
    <dgm:cxn modelId="{8CDFC722-F91D-4041-8867-5DC822A23E22}" type="presParOf" srcId="{B1DB2887-866B-4E7D-958B-5462C7108489}" destId="{FA3713B8-E3F7-4165-BCAB-015DFF171541}" srcOrd="0" destOrd="0" presId="urn:microsoft.com/office/officeart/2005/8/layout/list1"/>
    <dgm:cxn modelId="{1E85E909-C942-4A06-A889-86368B62BC03}" type="presParOf" srcId="{B1DB2887-866B-4E7D-958B-5462C7108489}" destId="{02F66280-9743-482F-8399-BEC563BE23C8}" srcOrd="1" destOrd="0" presId="urn:microsoft.com/office/officeart/2005/8/layout/list1"/>
    <dgm:cxn modelId="{A484CBB7-9F9E-423A-BCAD-75BAC2CE61C1}" type="presParOf" srcId="{672374C5-7E2A-442B-94F6-0A4D1AF3311A}" destId="{46749BCA-D9FC-4632-8AB5-46BCAB1A4A1E}" srcOrd="1" destOrd="0" presId="urn:microsoft.com/office/officeart/2005/8/layout/list1"/>
    <dgm:cxn modelId="{9675CFC1-5CB7-427D-8A70-BFEA0CBB45E4}" type="presParOf" srcId="{672374C5-7E2A-442B-94F6-0A4D1AF3311A}" destId="{2370E437-E0A8-4A08-948E-7AD3B397A403}" srcOrd="2" destOrd="0" presId="urn:microsoft.com/office/officeart/2005/8/layout/list1"/>
    <dgm:cxn modelId="{3B3B8FBC-6ED9-4219-AFE0-9C0B2D6B77A7}" type="presParOf" srcId="{672374C5-7E2A-442B-94F6-0A4D1AF3311A}" destId="{0A8C0602-DC51-48AA-AB6F-9C2E6E0C2ACC}" srcOrd="3" destOrd="0" presId="urn:microsoft.com/office/officeart/2005/8/layout/list1"/>
    <dgm:cxn modelId="{1D183C91-A5A3-4D01-A98F-3487620B0504}" type="presParOf" srcId="{672374C5-7E2A-442B-94F6-0A4D1AF3311A}" destId="{7273A30F-2B94-475D-A0E8-3C91CDE5B0DA}" srcOrd="4" destOrd="0" presId="urn:microsoft.com/office/officeart/2005/8/layout/list1"/>
    <dgm:cxn modelId="{DBFF6C4C-2BFB-4B12-936F-D9D12E89B2B7}" type="presParOf" srcId="{7273A30F-2B94-475D-A0E8-3C91CDE5B0DA}" destId="{51245AB2-E625-453A-BEC3-E5DD09B45AB5}" srcOrd="0" destOrd="0" presId="urn:microsoft.com/office/officeart/2005/8/layout/list1"/>
    <dgm:cxn modelId="{45AB9129-8EED-402C-81FC-41964D2C8BB0}" type="presParOf" srcId="{7273A30F-2B94-475D-A0E8-3C91CDE5B0DA}" destId="{D9ACCCAB-21A5-4E12-9FC5-73CEEC23C5F5}" srcOrd="1" destOrd="0" presId="urn:microsoft.com/office/officeart/2005/8/layout/list1"/>
    <dgm:cxn modelId="{E1CC081B-2181-475D-A298-3AD80B120A2C}" type="presParOf" srcId="{672374C5-7E2A-442B-94F6-0A4D1AF3311A}" destId="{B722DD42-EF7B-4DEE-959D-79D3153052A1}" srcOrd="5" destOrd="0" presId="urn:microsoft.com/office/officeart/2005/8/layout/list1"/>
    <dgm:cxn modelId="{2152A090-0CE2-4E59-8676-077D54DC2A29}" type="presParOf" srcId="{672374C5-7E2A-442B-94F6-0A4D1AF3311A}" destId="{5FDB29DB-A567-480C-BF28-9D750D7AE974}" srcOrd="6"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18F66CF0-E94B-41F2-BC27-B38B6C86F0A9}" type="doc">
      <dgm:prSet loTypeId="urn:microsoft.com/office/officeart/2005/8/layout/default" loCatId="list" qsTypeId="urn:microsoft.com/office/officeart/2005/8/quickstyle/simple4" qsCatId="simple" csTypeId="urn:microsoft.com/office/officeart/2005/8/colors/colorful1" csCatId="colorful"/>
      <dgm:spPr/>
      <dgm:t>
        <a:bodyPr/>
        <a:lstStyle/>
        <a:p>
          <a:endParaRPr lang="en-US"/>
        </a:p>
      </dgm:t>
    </dgm:pt>
    <dgm:pt modelId="{EB44E4ED-1BD5-4754-8AC1-09A152CF5DC6}">
      <dgm:prSet/>
      <dgm:spPr/>
      <dgm:t>
        <a:bodyPr/>
        <a:lstStyle/>
        <a:p>
          <a:r>
            <a:rPr lang="en-US" dirty="0"/>
            <a:t>To receive </a:t>
          </a:r>
          <a:r>
            <a:rPr lang="en-US" b="1" dirty="0"/>
            <a:t>written notice</a:t>
          </a:r>
          <a:r>
            <a:rPr lang="en-US" dirty="0"/>
            <a:t> at least 48 hours prior to executive session</a:t>
          </a:r>
        </a:p>
      </dgm:t>
    </dgm:pt>
    <dgm:pt modelId="{E465A4B1-FB15-4B11-B81E-0AB0F742D286}" type="parTrans" cxnId="{0F3CDD68-4BBD-4A91-941E-6EC42C9301A9}">
      <dgm:prSet/>
      <dgm:spPr/>
      <dgm:t>
        <a:bodyPr/>
        <a:lstStyle/>
        <a:p>
          <a:endParaRPr lang="en-US"/>
        </a:p>
      </dgm:t>
    </dgm:pt>
    <dgm:pt modelId="{C45356BA-6F59-4B14-8C12-9DD5872D67E6}" type="sibTrans" cxnId="{0F3CDD68-4BBD-4A91-941E-6EC42C9301A9}">
      <dgm:prSet/>
      <dgm:spPr/>
      <dgm:t>
        <a:bodyPr/>
        <a:lstStyle/>
        <a:p>
          <a:endParaRPr lang="en-US"/>
        </a:p>
      </dgm:t>
    </dgm:pt>
    <dgm:pt modelId="{97E9C7C3-C8CF-4AD7-BEA9-73D9D8F1BBD9}">
      <dgm:prSet/>
      <dgm:spPr/>
      <dgm:t>
        <a:bodyPr/>
        <a:lstStyle/>
        <a:p>
          <a:r>
            <a:rPr lang="en-US" dirty="0"/>
            <a:t>To be present</a:t>
          </a:r>
        </a:p>
      </dgm:t>
    </dgm:pt>
    <dgm:pt modelId="{D5DF70A1-DBF5-4FCB-9F48-4E1AFB495931}" type="parTrans" cxnId="{B2FEC596-8159-4A47-8E87-54629B6F2422}">
      <dgm:prSet/>
      <dgm:spPr/>
      <dgm:t>
        <a:bodyPr/>
        <a:lstStyle/>
        <a:p>
          <a:endParaRPr lang="en-US"/>
        </a:p>
      </dgm:t>
    </dgm:pt>
    <dgm:pt modelId="{097834DA-C8B6-4A61-9DE0-95F667419901}" type="sibTrans" cxnId="{B2FEC596-8159-4A47-8E87-54629B6F2422}">
      <dgm:prSet/>
      <dgm:spPr/>
      <dgm:t>
        <a:bodyPr/>
        <a:lstStyle/>
        <a:p>
          <a:endParaRPr lang="en-US"/>
        </a:p>
      </dgm:t>
    </dgm:pt>
    <dgm:pt modelId="{AC90150D-F924-43BB-82AE-B988FAE0D022}">
      <dgm:prSet/>
      <dgm:spPr/>
      <dgm:t>
        <a:bodyPr/>
        <a:lstStyle/>
        <a:p>
          <a:r>
            <a:rPr lang="en-US" dirty="0"/>
            <a:t>To speak on his/her own behalf</a:t>
          </a:r>
        </a:p>
      </dgm:t>
    </dgm:pt>
    <dgm:pt modelId="{42B4156F-1805-4E1E-88F2-C60D6000BEAD}" type="parTrans" cxnId="{A987A795-E355-43D9-8E83-2D21711E8EEE}">
      <dgm:prSet/>
      <dgm:spPr/>
      <dgm:t>
        <a:bodyPr/>
        <a:lstStyle/>
        <a:p>
          <a:endParaRPr lang="en-US"/>
        </a:p>
      </dgm:t>
    </dgm:pt>
    <dgm:pt modelId="{2DF5FF12-F97E-4E18-B05A-94A1EAC825FA}" type="sibTrans" cxnId="{A987A795-E355-43D9-8E83-2D21711E8EEE}">
      <dgm:prSet/>
      <dgm:spPr/>
      <dgm:t>
        <a:bodyPr/>
        <a:lstStyle/>
        <a:p>
          <a:endParaRPr lang="en-US"/>
        </a:p>
      </dgm:t>
    </dgm:pt>
    <dgm:pt modelId="{816EDC28-78E8-4C9F-86B4-38AD8B164CC2}">
      <dgm:prSet/>
      <dgm:spPr/>
      <dgm:t>
        <a:bodyPr/>
        <a:lstStyle/>
        <a:p>
          <a:r>
            <a:rPr lang="en-US" dirty="0"/>
            <a:t>To </a:t>
          </a:r>
          <a:r>
            <a:rPr lang="en-US" b="1" dirty="0"/>
            <a:t>create an independent record</a:t>
          </a:r>
          <a:r>
            <a:rPr lang="en-US" dirty="0"/>
            <a:t> by audio recording or transcription </a:t>
          </a:r>
        </a:p>
      </dgm:t>
    </dgm:pt>
    <dgm:pt modelId="{44DFBFD6-FBEF-4844-845D-993BB46BFAE4}" type="parTrans" cxnId="{7607DFB4-98B1-4A07-B27E-52303A5EFC31}">
      <dgm:prSet/>
      <dgm:spPr/>
      <dgm:t>
        <a:bodyPr/>
        <a:lstStyle/>
        <a:p>
          <a:endParaRPr lang="en-US"/>
        </a:p>
      </dgm:t>
    </dgm:pt>
    <dgm:pt modelId="{F9E48D88-AD76-4379-8F5D-695476FB27BF}" type="sibTrans" cxnId="{7607DFB4-98B1-4A07-B27E-52303A5EFC31}">
      <dgm:prSet/>
      <dgm:spPr/>
      <dgm:t>
        <a:bodyPr/>
        <a:lstStyle/>
        <a:p>
          <a:endParaRPr lang="en-US"/>
        </a:p>
      </dgm:t>
    </dgm:pt>
    <dgm:pt modelId="{9AB75A68-B508-4094-8AB3-7A2D9E158D48}">
      <dgm:prSet/>
      <dgm:spPr/>
      <dgm:t>
        <a:bodyPr/>
        <a:lstStyle/>
        <a:p>
          <a:r>
            <a:rPr lang="en-US" dirty="0"/>
            <a:t>To have legal counsel or a representative present for purpose of advising the individual </a:t>
          </a:r>
          <a:r>
            <a:rPr lang="en-US" b="1" dirty="0"/>
            <a:t>(not for participation)</a:t>
          </a:r>
          <a:endParaRPr lang="en-US" dirty="0"/>
        </a:p>
      </dgm:t>
    </dgm:pt>
    <dgm:pt modelId="{3024B5C3-F0FD-4EA2-84AC-17FC9A9262D7}" type="parTrans" cxnId="{9FB2901E-59E0-4999-8469-94C2AFCC916A}">
      <dgm:prSet/>
      <dgm:spPr/>
      <dgm:t>
        <a:bodyPr/>
        <a:lstStyle/>
        <a:p>
          <a:endParaRPr lang="en-US"/>
        </a:p>
      </dgm:t>
    </dgm:pt>
    <dgm:pt modelId="{666490F1-8BFC-423D-BF01-CE1E0DF15FF2}" type="sibTrans" cxnId="{9FB2901E-59E0-4999-8469-94C2AFCC916A}">
      <dgm:prSet/>
      <dgm:spPr/>
      <dgm:t>
        <a:bodyPr/>
        <a:lstStyle/>
        <a:p>
          <a:endParaRPr lang="en-US"/>
        </a:p>
      </dgm:t>
    </dgm:pt>
    <dgm:pt modelId="{814C557D-98DC-4661-AB63-50BBBF917667}" type="pres">
      <dgm:prSet presAssocID="{18F66CF0-E94B-41F2-BC27-B38B6C86F0A9}" presName="diagram" presStyleCnt="0">
        <dgm:presLayoutVars>
          <dgm:dir/>
          <dgm:resizeHandles val="exact"/>
        </dgm:presLayoutVars>
      </dgm:prSet>
      <dgm:spPr/>
    </dgm:pt>
    <dgm:pt modelId="{BB6D16AA-0D17-4561-ADCE-60ACE3487EA0}" type="pres">
      <dgm:prSet presAssocID="{EB44E4ED-1BD5-4754-8AC1-09A152CF5DC6}" presName="node" presStyleLbl="node1" presStyleIdx="0" presStyleCnt="5">
        <dgm:presLayoutVars>
          <dgm:bulletEnabled val="1"/>
        </dgm:presLayoutVars>
      </dgm:prSet>
      <dgm:spPr/>
    </dgm:pt>
    <dgm:pt modelId="{4D20E114-49E9-495D-9069-58D142CEEE05}" type="pres">
      <dgm:prSet presAssocID="{C45356BA-6F59-4B14-8C12-9DD5872D67E6}" presName="sibTrans" presStyleCnt="0"/>
      <dgm:spPr/>
    </dgm:pt>
    <dgm:pt modelId="{F476A373-B738-4183-9BED-FBA8BEB86690}" type="pres">
      <dgm:prSet presAssocID="{97E9C7C3-C8CF-4AD7-BEA9-73D9D8F1BBD9}" presName="node" presStyleLbl="node1" presStyleIdx="1" presStyleCnt="5">
        <dgm:presLayoutVars>
          <dgm:bulletEnabled val="1"/>
        </dgm:presLayoutVars>
      </dgm:prSet>
      <dgm:spPr/>
    </dgm:pt>
    <dgm:pt modelId="{C454EB66-A638-488F-A8D1-1500EE5B63D5}" type="pres">
      <dgm:prSet presAssocID="{097834DA-C8B6-4A61-9DE0-95F667419901}" presName="sibTrans" presStyleCnt="0"/>
      <dgm:spPr/>
    </dgm:pt>
    <dgm:pt modelId="{3936AA27-2539-498A-855A-AC3C6D48058B}" type="pres">
      <dgm:prSet presAssocID="{AC90150D-F924-43BB-82AE-B988FAE0D022}" presName="node" presStyleLbl="node1" presStyleIdx="2" presStyleCnt="5">
        <dgm:presLayoutVars>
          <dgm:bulletEnabled val="1"/>
        </dgm:presLayoutVars>
      </dgm:prSet>
      <dgm:spPr/>
    </dgm:pt>
    <dgm:pt modelId="{DF984D45-D504-495B-BF22-F8A3D1FEB9C1}" type="pres">
      <dgm:prSet presAssocID="{2DF5FF12-F97E-4E18-B05A-94A1EAC825FA}" presName="sibTrans" presStyleCnt="0"/>
      <dgm:spPr/>
    </dgm:pt>
    <dgm:pt modelId="{A6450CD3-51C9-4537-A690-A162841E37B4}" type="pres">
      <dgm:prSet presAssocID="{816EDC28-78E8-4C9F-86B4-38AD8B164CC2}" presName="node" presStyleLbl="node1" presStyleIdx="3" presStyleCnt="5">
        <dgm:presLayoutVars>
          <dgm:bulletEnabled val="1"/>
        </dgm:presLayoutVars>
      </dgm:prSet>
      <dgm:spPr/>
    </dgm:pt>
    <dgm:pt modelId="{450A43C6-3E5E-46F7-81E9-245BC50C2972}" type="pres">
      <dgm:prSet presAssocID="{F9E48D88-AD76-4379-8F5D-695476FB27BF}" presName="sibTrans" presStyleCnt="0"/>
      <dgm:spPr/>
    </dgm:pt>
    <dgm:pt modelId="{D0F59010-E5AE-4A53-80AD-4E7D63AE2676}" type="pres">
      <dgm:prSet presAssocID="{9AB75A68-B508-4094-8AB3-7A2D9E158D48}" presName="node" presStyleLbl="node1" presStyleIdx="4" presStyleCnt="5">
        <dgm:presLayoutVars>
          <dgm:bulletEnabled val="1"/>
        </dgm:presLayoutVars>
      </dgm:prSet>
      <dgm:spPr/>
    </dgm:pt>
  </dgm:ptLst>
  <dgm:cxnLst>
    <dgm:cxn modelId="{BEE8F40C-A005-4C89-9376-4911F91B70D6}" type="presOf" srcId="{9AB75A68-B508-4094-8AB3-7A2D9E158D48}" destId="{D0F59010-E5AE-4A53-80AD-4E7D63AE2676}" srcOrd="0" destOrd="0" presId="urn:microsoft.com/office/officeart/2005/8/layout/default"/>
    <dgm:cxn modelId="{9FB2901E-59E0-4999-8469-94C2AFCC916A}" srcId="{18F66CF0-E94B-41F2-BC27-B38B6C86F0A9}" destId="{9AB75A68-B508-4094-8AB3-7A2D9E158D48}" srcOrd="4" destOrd="0" parTransId="{3024B5C3-F0FD-4EA2-84AC-17FC9A9262D7}" sibTransId="{666490F1-8BFC-423D-BF01-CE1E0DF15FF2}"/>
    <dgm:cxn modelId="{16732223-80DE-4DB5-9807-1D0CA58D7569}" type="presOf" srcId="{816EDC28-78E8-4C9F-86B4-38AD8B164CC2}" destId="{A6450CD3-51C9-4537-A690-A162841E37B4}" srcOrd="0" destOrd="0" presId="urn:microsoft.com/office/officeart/2005/8/layout/default"/>
    <dgm:cxn modelId="{0F3CDD68-4BBD-4A91-941E-6EC42C9301A9}" srcId="{18F66CF0-E94B-41F2-BC27-B38B6C86F0A9}" destId="{EB44E4ED-1BD5-4754-8AC1-09A152CF5DC6}" srcOrd="0" destOrd="0" parTransId="{E465A4B1-FB15-4B11-B81E-0AB0F742D286}" sibTransId="{C45356BA-6F59-4B14-8C12-9DD5872D67E6}"/>
    <dgm:cxn modelId="{A987A795-E355-43D9-8E83-2D21711E8EEE}" srcId="{18F66CF0-E94B-41F2-BC27-B38B6C86F0A9}" destId="{AC90150D-F924-43BB-82AE-B988FAE0D022}" srcOrd="2" destOrd="0" parTransId="{42B4156F-1805-4E1E-88F2-C60D6000BEAD}" sibTransId="{2DF5FF12-F97E-4E18-B05A-94A1EAC825FA}"/>
    <dgm:cxn modelId="{B2FEC596-8159-4A47-8E87-54629B6F2422}" srcId="{18F66CF0-E94B-41F2-BC27-B38B6C86F0A9}" destId="{97E9C7C3-C8CF-4AD7-BEA9-73D9D8F1BBD9}" srcOrd="1" destOrd="0" parTransId="{D5DF70A1-DBF5-4FCB-9F48-4E1AFB495931}" sibTransId="{097834DA-C8B6-4A61-9DE0-95F667419901}"/>
    <dgm:cxn modelId="{11F0EDA2-ED86-435D-B225-EE5FE49B308C}" type="presOf" srcId="{EB44E4ED-1BD5-4754-8AC1-09A152CF5DC6}" destId="{BB6D16AA-0D17-4561-ADCE-60ACE3487EA0}" srcOrd="0" destOrd="0" presId="urn:microsoft.com/office/officeart/2005/8/layout/default"/>
    <dgm:cxn modelId="{7607DFB4-98B1-4A07-B27E-52303A5EFC31}" srcId="{18F66CF0-E94B-41F2-BC27-B38B6C86F0A9}" destId="{816EDC28-78E8-4C9F-86B4-38AD8B164CC2}" srcOrd="3" destOrd="0" parTransId="{44DFBFD6-FBEF-4844-845D-993BB46BFAE4}" sibTransId="{F9E48D88-AD76-4379-8F5D-695476FB27BF}"/>
    <dgm:cxn modelId="{6D6E28C2-B83F-4FD2-9544-D2C52BEC2127}" type="presOf" srcId="{AC90150D-F924-43BB-82AE-B988FAE0D022}" destId="{3936AA27-2539-498A-855A-AC3C6D48058B}" srcOrd="0" destOrd="0" presId="urn:microsoft.com/office/officeart/2005/8/layout/default"/>
    <dgm:cxn modelId="{9EA5ECCA-276C-43AB-954C-3D8C5E7DFA90}" type="presOf" srcId="{97E9C7C3-C8CF-4AD7-BEA9-73D9D8F1BBD9}" destId="{F476A373-B738-4183-9BED-FBA8BEB86690}" srcOrd="0" destOrd="0" presId="urn:microsoft.com/office/officeart/2005/8/layout/default"/>
    <dgm:cxn modelId="{CECD80FD-DC00-45CC-8754-0E69B799DB3D}" type="presOf" srcId="{18F66CF0-E94B-41F2-BC27-B38B6C86F0A9}" destId="{814C557D-98DC-4661-AB63-50BBBF917667}" srcOrd="0" destOrd="0" presId="urn:microsoft.com/office/officeart/2005/8/layout/default"/>
    <dgm:cxn modelId="{ECCE96D9-C7CB-4D0F-96CA-42941CDDED8B}" type="presParOf" srcId="{814C557D-98DC-4661-AB63-50BBBF917667}" destId="{BB6D16AA-0D17-4561-ADCE-60ACE3487EA0}" srcOrd="0" destOrd="0" presId="urn:microsoft.com/office/officeart/2005/8/layout/default"/>
    <dgm:cxn modelId="{6DC73CE6-2AE2-404C-8D1F-E313401FD436}" type="presParOf" srcId="{814C557D-98DC-4661-AB63-50BBBF917667}" destId="{4D20E114-49E9-495D-9069-58D142CEEE05}" srcOrd="1" destOrd="0" presId="urn:microsoft.com/office/officeart/2005/8/layout/default"/>
    <dgm:cxn modelId="{DFC451B2-AA2B-4331-86DE-D0AE924A5627}" type="presParOf" srcId="{814C557D-98DC-4661-AB63-50BBBF917667}" destId="{F476A373-B738-4183-9BED-FBA8BEB86690}" srcOrd="2" destOrd="0" presId="urn:microsoft.com/office/officeart/2005/8/layout/default"/>
    <dgm:cxn modelId="{0E4D498C-6ADE-4DB5-99F9-798A67E12030}" type="presParOf" srcId="{814C557D-98DC-4661-AB63-50BBBF917667}" destId="{C454EB66-A638-488F-A8D1-1500EE5B63D5}" srcOrd="3" destOrd="0" presId="urn:microsoft.com/office/officeart/2005/8/layout/default"/>
    <dgm:cxn modelId="{36FC2B26-62CD-4F11-B49E-F10ECB96B149}" type="presParOf" srcId="{814C557D-98DC-4661-AB63-50BBBF917667}" destId="{3936AA27-2539-498A-855A-AC3C6D48058B}" srcOrd="4" destOrd="0" presId="urn:microsoft.com/office/officeart/2005/8/layout/default"/>
    <dgm:cxn modelId="{196D88E6-AEAB-4032-AA2D-07CAEBFEB695}" type="presParOf" srcId="{814C557D-98DC-4661-AB63-50BBBF917667}" destId="{DF984D45-D504-495B-BF22-F8A3D1FEB9C1}" srcOrd="5" destOrd="0" presId="urn:microsoft.com/office/officeart/2005/8/layout/default"/>
    <dgm:cxn modelId="{8C148E1B-0960-458B-B2AA-3988FE3D135F}" type="presParOf" srcId="{814C557D-98DC-4661-AB63-50BBBF917667}" destId="{A6450CD3-51C9-4537-A690-A162841E37B4}" srcOrd="6" destOrd="0" presId="urn:microsoft.com/office/officeart/2005/8/layout/default"/>
    <dgm:cxn modelId="{74B85181-05C2-4C7C-9B35-F06215DF86D8}" type="presParOf" srcId="{814C557D-98DC-4661-AB63-50BBBF917667}" destId="{450A43C6-3E5E-46F7-81E9-245BC50C2972}" srcOrd="7" destOrd="0" presId="urn:microsoft.com/office/officeart/2005/8/layout/default"/>
    <dgm:cxn modelId="{01F0F228-F1AF-4A28-AD18-3639079FD1EC}" type="presParOf" srcId="{814C557D-98DC-4661-AB63-50BBBF917667}" destId="{D0F59010-E5AE-4A53-80AD-4E7D63AE2676}" srcOrd="8"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4DC730E3-5993-4EBE-AC71-01B7860D139A}"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0AF83F81-F571-460B-94EB-D019FA87EF68}">
      <dgm:prSet/>
      <dgm:spPr/>
      <dgm:t>
        <a:bodyPr/>
        <a:lstStyle/>
        <a:p>
          <a:r>
            <a:rPr lang="en-US" b="1" dirty="0"/>
            <a:t>§ 21(a)(2): </a:t>
          </a:r>
          <a:r>
            <a:rPr lang="en-US" dirty="0"/>
            <a:t> Strategy session for negotiations, collective bargaining sessions, or contract negotiations with </a:t>
          </a:r>
          <a:r>
            <a:rPr lang="en-US" b="1" dirty="0"/>
            <a:t>non-union personnel</a:t>
          </a:r>
          <a:endParaRPr lang="en-US" dirty="0"/>
        </a:p>
      </dgm:t>
    </dgm:pt>
    <dgm:pt modelId="{C42BD83A-2EEC-4E72-828C-D7FDA3E4E600}" type="parTrans" cxnId="{53ED77C5-7FD4-4030-991E-0CF6D880E10E}">
      <dgm:prSet/>
      <dgm:spPr/>
      <dgm:t>
        <a:bodyPr/>
        <a:lstStyle/>
        <a:p>
          <a:endParaRPr lang="en-US"/>
        </a:p>
      </dgm:t>
    </dgm:pt>
    <dgm:pt modelId="{32719AC5-E081-4651-AAC9-325C578FAEEF}" type="sibTrans" cxnId="{53ED77C5-7FD4-4030-991E-0CF6D880E10E}">
      <dgm:prSet/>
      <dgm:spPr/>
      <dgm:t>
        <a:bodyPr/>
        <a:lstStyle/>
        <a:p>
          <a:endParaRPr lang="en-US"/>
        </a:p>
      </dgm:t>
    </dgm:pt>
    <dgm:pt modelId="{281C9132-AAC7-456B-8A66-A75BD98E9581}">
      <dgm:prSet/>
      <dgm:spPr/>
      <dgm:t>
        <a:bodyPr/>
        <a:lstStyle/>
        <a:p>
          <a:r>
            <a:rPr lang="en-US" b="1" dirty="0"/>
            <a:t>§ 21(a)(3):</a:t>
          </a:r>
          <a:r>
            <a:rPr lang="en-US" dirty="0"/>
            <a:t> Strategy session respecting </a:t>
          </a:r>
          <a:r>
            <a:rPr lang="en-US" b="1" dirty="0"/>
            <a:t>collective bargaining or litigation </a:t>
          </a:r>
          <a:r>
            <a:rPr lang="en-US" dirty="0"/>
            <a:t>if an open meeting will hurt the Committee’s bargaining or litigating position </a:t>
          </a:r>
          <a:r>
            <a:rPr lang="en-US" b="1" dirty="0"/>
            <a:t>AND</a:t>
          </a:r>
          <a:r>
            <a:rPr lang="en-US" dirty="0"/>
            <a:t> the Chair so declares</a:t>
          </a:r>
        </a:p>
      </dgm:t>
    </dgm:pt>
    <dgm:pt modelId="{A2E2DD49-0E06-4990-A6C3-78B6A3A306F0}" type="parTrans" cxnId="{7AD91D91-9AFF-4FEE-BEFF-E7721771A1A6}">
      <dgm:prSet/>
      <dgm:spPr/>
      <dgm:t>
        <a:bodyPr/>
        <a:lstStyle/>
        <a:p>
          <a:endParaRPr lang="en-US"/>
        </a:p>
      </dgm:t>
    </dgm:pt>
    <dgm:pt modelId="{F06C8093-A9E0-499E-9188-81D2CF1369BF}" type="sibTrans" cxnId="{7AD91D91-9AFF-4FEE-BEFF-E7721771A1A6}">
      <dgm:prSet/>
      <dgm:spPr/>
      <dgm:t>
        <a:bodyPr/>
        <a:lstStyle/>
        <a:p>
          <a:endParaRPr lang="en-US"/>
        </a:p>
      </dgm:t>
    </dgm:pt>
    <dgm:pt modelId="{3795F85D-FF72-45EA-9F78-3C09E5314DC2}">
      <dgm:prSet/>
      <dgm:spPr/>
      <dgm:t>
        <a:bodyPr/>
        <a:lstStyle/>
        <a:p>
          <a:r>
            <a:rPr lang="en-US" b="1" dirty="0"/>
            <a:t>§ 21(a)(4):</a:t>
          </a:r>
          <a:r>
            <a:rPr lang="en-US" dirty="0"/>
            <a:t> </a:t>
          </a:r>
          <a:r>
            <a:rPr lang="en-US" b="1" dirty="0"/>
            <a:t>Security</a:t>
          </a:r>
          <a:r>
            <a:rPr lang="en-US" dirty="0"/>
            <a:t> personnel or device deployment or strategy</a:t>
          </a:r>
        </a:p>
      </dgm:t>
    </dgm:pt>
    <dgm:pt modelId="{E93DDADF-0D63-44DA-915E-E8B71F0A7B8C}" type="parTrans" cxnId="{BDBA852F-2364-4EFC-A17C-69471040F252}">
      <dgm:prSet/>
      <dgm:spPr/>
      <dgm:t>
        <a:bodyPr/>
        <a:lstStyle/>
        <a:p>
          <a:endParaRPr lang="en-US"/>
        </a:p>
      </dgm:t>
    </dgm:pt>
    <dgm:pt modelId="{3393C5DA-F004-44EB-BB67-0D3DA8210EEA}" type="sibTrans" cxnId="{BDBA852F-2364-4EFC-A17C-69471040F252}">
      <dgm:prSet/>
      <dgm:spPr/>
      <dgm:t>
        <a:bodyPr/>
        <a:lstStyle/>
        <a:p>
          <a:endParaRPr lang="en-US"/>
        </a:p>
      </dgm:t>
    </dgm:pt>
    <dgm:pt modelId="{C86D8013-1E86-40FC-8C1F-17B61AB0024B}" type="pres">
      <dgm:prSet presAssocID="{4DC730E3-5993-4EBE-AC71-01B7860D139A}" presName="root" presStyleCnt="0">
        <dgm:presLayoutVars>
          <dgm:dir/>
          <dgm:resizeHandles val="exact"/>
        </dgm:presLayoutVars>
      </dgm:prSet>
      <dgm:spPr/>
    </dgm:pt>
    <dgm:pt modelId="{F6D3ABA0-EF59-42AC-85FC-E14A9BCD2BA3}" type="pres">
      <dgm:prSet presAssocID="{0AF83F81-F571-460B-94EB-D019FA87EF68}" presName="compNode" presStyleCnt="0"/>
      <dgm:spPr/>
    </dgm:pt>
    <dgm:pt modelId="{050D98E7-F482-4C4F-B27F-68F8D157AF9C}" type="pres">
      <dgm:prSet presAssocID="{0AF83F81-F571-460B-94EB-D019FA87EF68}" presName="bgRect" presStyleLbl="bgShp" presStyleIdx="0" presStyleCnt="3"/>
      <dgm:spPr/>
    </dgm:pt>
    <dgm:pt modelId="{72BA5DE7-DF13-4BC1-9B24-66246B059AC5}" type="pres">
      <dgm:prSet presAssocID="{0AF83F81-F571-460B-94EB-D019FA87EF68}"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andshake"/>
        </a:ext>
      </dgm:extLst>
    </dgm:pt>
    <dgm:pt modelId="{6631B5DF-D705-4E33-A9BF-EAE7755A9A69}" type="pres">
      <dgm:prSet presAssocID="{0AF83F81-F571-460B-94EB-D019FA87EF68}" presName="spaceRect" presStyleCnt="0"/>
      <dgm:spPr/>
    </dgm:pt>
    <dgm:pt modelId="{516B1618-4443-4521-9681-FAE03A2A28D3}" type="pres">
      <dgm:prSet presAssocID="{0AF83F81-F571-460B-94EB-D019FA87EF68}" presName="parTx" presStyleLbl="revTx" presStyleIdx="0" presStyleCnt="3">
        <dgm:presLayoutVars>
          <dgm:chMax val="0"/>
          <dgm:chPref val="0"/>
        </dgm:presLayoutVars>
      </dgm:prSet>
      <dgm:spPr/>
    </dgm:pt>
    <dgm:pt modelId="{7C5515EC-5463-48D2-8C67-354319A41EFC}" type="pres">
      <dgm:prSet presAssocID="{32719AC5-E081-4651-AAC9-325C578FAEEF}" presName="sibTrans" presStyleCnt="0"/>
      <dgm:spPr/>
    </dgm:pt>
    <dgm:pt modelId="{01B98055-2DF8-41AE-9DA1-8945FC03ED1D}" type="pres">
      <dgm:prSet presAssocID="{281C9132-AAC7-456B-8A66-A75BD98E9581}" presName="compNode" presStyleCnt="0"/>
      <dgm:spPr/>
    </dgm:pt>
    <dgm:pt modelId="{9AA6CC81-1BCF-4568-9BF5-C3798CEEC735}" type="pres">
      <dgm:prSet presAssocID="{281C9132-AAC7-456B-8A66-A75BD98E9581}" presName="bgRect" presStyleLbl="bgShp" presStyleIdx="1" presStyleCnt="3"/>
      <dgm:spPr/>
    </dgm:pt>
    <dgm:pt modelId="{AE61ABB2-811A-4F1F-B990-4BA6DB63C677}" type="pres">
      <dgm:prSet presAssocID="{281C9132-AAC7-456B-8A66-A75BD98E9581}"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Venn Diagram"/>
        </a:ext>
      </dgm:extLst>
    </dgm:pt>
    <dgm:pt modelId="{41BE1273-1038-4A30-94B7-A6234F6BBF90}" type="pres">
      <dgm:prSet presAssocID="{281C9132-AAC7-456B-8A66-A75BD98E9581}" presName="spaceRect" presStyleCnt="0"/>
      <dgm:spPr/>
    </dgm:pt>
    <dgm:pt modelId="{00870BC5-1890-458B-A930-11D3AD5375FB}" type="pres">
      <dgm:prSet presAssocID="{281C9132-AAC7-456B-8A66-A75BD98E9581}" presName="parTx" presStyleLbl="revTx" presStyleIdx="1" presStyleCnt="3">
        <dgm:presLayoutVars>
          <dgm:chMax val="0"/>
          <dgm:chPref val="0"/>
        </dgm:presLayoutVars>
      </dgm:prSet>
      <dgm:spPr/>
    </dgm:pt>
    <dgm:pt modelId="{70FABF53-E06D-4002-B702-7AD078C7AD5A}" type="pres">
      <dgm:prSet presAssocID="{F06C8093-A9E0-499E-9188-81D2CF1369BF}" presName="sibTrans" presStyleCnt="0"/>
      <dgm:spPr/>
    </dgm:pt>
    <dgm:pt modelId="{BA6B1354-92AA-4FB8-9271-C9957DCE25E2}" type="pres">
      <dgm:prSet presAssocID="{3795F85D-FF72-45EA-9F78-3C09E5314DC2}" presName="compNode" presStyleCnt="0"/>
      <dgm:spPr/>
    </dgm:pt>
    <dgm:pt modelId="{C4E3AC4E-5C08-4653-BEA8-F29ACBA18C83}" type="pres">
      <dgm:prSet presAssocID="{3795F85D-FF72-45EA-9F78-3C09E5314DC2}" presName="bgRect" presStyleLbl="bgShp" presStyleIdx="2" presStyleCnt="3"/>
      <dgm:spPr/>
    </dgm:pt>
    <dgm:pt modelId="{0C95CE74-2C56-40CF-8A7F-7B328E91052A}" type="pres">
      <dgm:prSet presAssocID="{3795F85D-FF72-45EA-9F78-3C09E5314DC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isconnected"/>
        </a:ext>
      </dgm:extLst>
    </dgm:pt>
    <dgm:pt modelId="{42274410-6DBB-41BA-8B8A-4B6B4F80219D}" type="pres">
      <dgm:prSet presAssocID="{3795F85D-FF72-45EA-9F78-3C09E5314DC2}" presName="spaceRect" presStyleCnt="0"/>
      <dgm:spPr/>
    </dgm:pt>
    <dgm:pt modelId="{2B113A20-D797-46D0-8FD6-5E537F0068EB}" type="pres">
      <dgm:prSet presAssocID="{3795F85D-FF72-45EA-9F78-3C09E5314DC2}" presName="parTx" presStyleLbl="revTx" presStyleIdx="2" presStyleCnt="3">
        <dgm:presLayoutVars>
          <dgm:chMax val="0"/>
          <dgm:chPref val="0"/>
        </dgm:presLayoutVars>
      </dgm:prSet>
      <dgm:spPr/>
    </dgm:pt>
  </dgm:ptLst>
  <dgm:cxnLst>
    <dgm:cxn modelId="{6A2B3C0A-A992-46BE-858E-72C069DA7E83}" type="presOf" srcId="{4DC730E3-5993-4EBE-AC71-01B7860D139A}" destId="{C86D8013-1E86-40FC-8C1F-17B61AB0024B}" srcOrd="0" destOrd="0" presId="urn:microsoft.com/office/officeart/2018/2/layout/IconVerticalSolidList"/>
    <dgm:cxn modelId="{BDBA852F-2364-4EFC-A17C-69471040F252}" srcId="{4DC730E3-5993-4EBE-AC71-01B7860D139A}" destId="{3795F85D-FF72-45EA-9F78-3C09E5314DC2}" srcOrd="2" destOrd="0" parTransId="{E93DDADF-0D63-44DA-915E-E8B71F0A7B8C}" sibTransId="{3393C5DA-F004-44EB-BB67-0D3DA8210EEA}"/>
    <dgm:cxn modelId="{DDF2EF81-93A1-4953-B732-E9E64D4D86FE}" type="presOf" srcId="{281C9132-AAC7-456B-8A66-A75BD98E9581}" destId="{00870BC5-1890-458B-A930-11D3AD5375FB}" srcOrd="0" destOrd="0" presId="urn:microsoft.com/office/officeart/2018/2/layout/IconVerticalSolidList"/>
    <dgm:cxn modelId="{7AD91D91-9AFF-4FEE-BEFF-E7721771A1A6}" srcId="{4DC730E3-5993-4EBE-AC71-01B7860D139A}" destId="{281C9132-AAC7-456B-8A66-A75BD98E9581}" srcOrd="1" destOrd="0" parTransId="{A2E2DD49-0E06-4990-A6C3-78B6A3A306F0}" sibTransId="{F06C8093-A9E0-499E-9188-81D2CF1369BF}"/>
    <dgm:cxn modelId="{600DE599-22B8-4E96-AD4E-65D4CC9BC7E7}" type="presOf" srcId="{3795F85D-FF72-45EA-9F78-3C09E5314DC2}" destId="{2B113A20-D797-46D0-8FD6-5E537F0068EB}" srcOrd="0" destOrd="0" presId="urn:microsoft.com/office/officeart/2018/2/layout/IconVerticalSolidList"/>
    <dgm:cxn modelId="{CC4BD6AB-ED83-4FFE-9763-B838FAD77294}" type="presOf" srcId="{0AF83F81-F571-460B-94EB-D019FA87EF68}" destId="{516B1618-4443-4521-9681-FAE03A2A28D3}" srcOrd="0" destOrd="0" presId="urn:microsoft.com/office/officeart/2018/2/layout/IconVerticalSolidList"/>
    <dgm:cxn modelId="{53ED77C5-7FD4-4030-991E-0CF6D880E10E}" srcId="{4DC730E3-5993-4EBE-AC71-01B7860D139A}" destId="{0AF83F81-F571-460B-94EB-D019FA87EF68}" srcOrd="0" destOrd="0" parTransId="{C42BD83A-2EEC-4E72-828C-D7FDA3E4E600}" sibTransId="{32719AC5-E081-4651-AAC9-325C578FAEEF}"/>
    <dgm:cxn modelId="{17126C1C-8FC7-4C77-BE90-52DDE09E9DCB}" type="presParOf" srcId="{C86D8013-1E86-40FC-8C1F-17B61AB0024B}" destId="{F6D3ABA0-EF59-42AC-85FC-E14A9BCD2BA3}" srcOrd="0" destOrd="0" presId="urn:microsoft.com/office/officeart/2018/2/layout/IconVerticalSolidList"/>
    <dgm:cxn modelId="{0A77BB31-7107-4ACD-A710-3DE0E8357CB0}" type="presParOf" srcId="{F6D3ABA0-EF59-42AC-85FC-E14A9BCD2BA3}" destId="{050D98E7-F482-4C4F-B27F-68F8D157AF9C}" srcOrd="0" destOrd="0" presId="urn:microsoft.com/office/officeart/2018/2/layout/IconVerticalSolidList"/>
    <dgm:cxn modelId="{A89B5BF6-66B0-4E9F-9D3C-EBDA32F04944}" type="presParOf" srcId="{F6D3ABA0-EF59-42AC-85FC-E14A9BCD2BA3}" destId="{72BA5DE7-DF13-4BC1-9B24-66246B059AC5}" srcOrd="1" destOrd="0" presId="urn:microsoft.com/office/officeart/2018/2/layout/IconVerticalSolidList"/>
    <dgm:cxn modelId="{FEA8580E-29BF-4713-B3F8-070398F1F132}" type="presParOf" srcId="{F6D3ABA0-EF59-42AC-85FC-E14A9BCD2BA3}" destId="{6631B5DF-D705-4E33-A9BF-EAE7755A9A69}" srcOrd="2" destOrd="0" presId="urn:microsoft.com/office/officeart/2018/2/layout/IconVerticalSolidList"/>
    <dgm:cxn modelId="{E3BF1671-6088-4AB1-958B-3112B315138B}" type="presParOf" srcId="{F6D3ABA0-EF59-42AC-85FC-E14A9BCD2BA3}" destId="{516B1618-4443-4521-9681-FAE03A2A28D3}" srcOrd="3" destOrd="0" presId="urn:microsoft.com/office/officeart/2018/2/layout/IconVerticalSolidList"/>
    <dgm:cxn modelId="{D53DB31D-534C-42A6-BFBC-F717D5730788}" type="presParOf" srcId="{C86D8013-1E86-40FC-8C1F-17B61AB0024B}" destId="{7C5515EC-5463-48D2-8C67-354319A41EFC}" srcOrd="1" destOrd="0" presId="urn:microsoft.com/office/officeart/2018/2/layout/IconVerticalSolidList"/>
    <dgm:cxn modelId="{40B99EE0-CCC7-494D-B341-1269E81E3DAB}" type="presParOf" srcId="{C86D8013-1E86-40FC-8C1F-17B61AB0024B}" destId="{01B98055-2DF8-41AE-9DA1-8945FC03ED1D}" srcOrd="2" destOrd="0" presId="urn:microsoft.com/office/officeart/2018/2/layout/IconVerticalSolidList"/>
    <dgm:cxn modelId="{23EE0B9C-6C05-499A-9D2D-EC35B3C9D3D8}" type="presParOf" srcId="{01B98055-2DF8-41AE-9DA1-8945FC03ED1D}" destId="{9AA6CC81-1BCF-4568-9BF5-C3798CEEC735}" srcOrd="0" destOrd="0" presId="urn:microsoft.com/office/officeart/2018/2/layout/IconVerticalSolidList"/>
    <dgm:cxn modelId="{E7B3F2CB-FB55-445B-9E64-594F78BED3F5}" type="presParOf" srcId="{01B98055-2DF8-41AE-9DA1-8945FC03ED1D}" destId="{AE61ABB2-811A-4F1F-B990-4BA6DB63C677}" srcOrd="1" destOrd="0" presId="urn:microsoft.com/office/officeart/2018/2/layout/IconVerticalSolidList"/>
    <dgm:cxn modelId="{61FA4535-1131-478D-ADF8-7C84F89E0D23}" type="presParOf" srcId="{01B98055-2DF8-41AE-9DA1-8945FC03ED1D}" destId="{41BE1273-1038-4A30-94B7-A6234F6BBF90}" srcOrd="2" destOrd="0" presId="urn:microsoft.com/office/officeart/2018/2/layout/IconVerticalSolidList"/>
    <dgm:cxn modelId="{B048405B-0DBD-44A6-9B67-5C5E76CC1025}" type="presParOf" srcId="{01B98055-2DF8-41AE-9DA1-8945FC03ED1D}" destId="{00870BC5-1890-458B-A930-11D3AD5375FB}" srcOrd="3" destOrd="0" presId="urn:microsoft.com/office/officeart/2018/2/layout/IconVerticalSolidList"/>
    <dgm:cxn modelId="{9F3B93EE-3546-4497-BBD9-A0E940B7F788}" type="presParOf" srcId="{C86D8013-1E86-40FC-8C1F-17B61AB0024B}" destId="{70FABF53-E06D-4002-B702-7AD078C7AD5A}" srcOrd="3" destOrd="0" presId="urn:microsoft.com/office/officeart/2018/2/layout/IconVerticalSolidList"/>
    <dgm:cxn modelId="{6DD5E3DF-CDE9-4C6A-A86A-445431F5D335}" type="presParOf" srcId="{C86D8013-1E86-40FC-8C1F-17B61AB0024B}" destId="{BA6B1354-92AA-4FB8-9271-C9957DCE25E2}" srcOrd="4" destOrd="0" presId="urn:microsoft.com/office/officeart/2018/2/layout/IconVerticalSolidList"/>
    <dgm:cxn modelId="{119286B6-3107-4EAE-BA79-156E5D8F20B7}" type="presParOf" srcId="{BA6B1354-92AA-4FB8-9271-C9957DCE25E2}" destId="{C4E3AC4E-5C08-4653-BEA8-F29ACBA18C83}" srcOrd="0" destOrd="0" presId="urn:microsoft.com/office/officeart/2018/2/layout/IconVerticalSolidList"/>
    <dgm:cxn modelId="{BDDDE80D-46CC-436B-895C-FAB4A14164FA}" type="presParOf" srcId="{BA6B1354-92AA-4FB8-9271-C9957DCE25E2}" destId="{0C95CE74-2C56-40CF-8A7F-7B328E91052A}" srcOrd="1" destOrd="0" presId="urn:microsoft.com/office/officeart/2018/2/layout/IconVerticalSolidList"/>
    <dgm:cxn modelId="{F77E58D4-5AF3-472F-A622-FF1A8AAD9F21}" type="presParOf" srcId="{BA6B1354-92AA-4FB8-9271-C9957DCE25E2}" destId="{42274410-6DBB-41BA-8B8A-4B6B4F80219D}" srcOrd="2" destOrd="0" presId="urn:microsoft.com/office/officeart/2018/2/layout/IconVerticalSolidList"/>
    <dgm:cxn modelId="{139B0479-6965-4CF6-AAD8-573E76AFB652}" type="presParOf" srcId="{BA6B1354-92AA-4FB8-9271-C9957DCE25E2}" destId="{2B113A20-D797-46D0-8FD6-5E537F0068EB}"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C0716C41-2080-408F-B4F8-8BDCE7BC9CD5}"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555B972E-F81A-4CEF-9656-09ED3F4CC703}">
      <dgm:prSet/>
      <dgm:spPr/>
      <dgm:t>
        <a:bodyPr/>
        <a:lstStyle/>
        <a:p>
          <a:r>
            <a:rPr lang="en-US" b="1" dirty="0"/>
            <a:t>§ 21(a)(5):</a:t>
          </a:r>
          <a:r>
            <a:rPr lang="en-US" dirty="0"/>
            <a:t> </a:t>
          </a:r>
          <a:r>
            <a:rPr lang="en-US" b="1" dirty="0"/>
            <a:t>Investigate</a:t>
          </a:r>
          <a:r>
            <a:rPr lang="en-US" dirty="0"/>
            <a:t> charges of criminal misconduct or consider filing criminal complaints</a:t>
          </a:r>
        </a:p>
      </dgm:t>
    </dgm:pt>
    <dgm:pt modelId="{6259837D-3CD0-4B64-98F2-6229B68D6B47}" type="parTrans" cxnId="{5BC339EF-12CE-4986-88BC-A8EA9AB3C692}">
      <dgm:prSet/>
      <dgm:spPr/>
      <dgm:t>
        <a:bodyPr/>
        <a:lstStyle/>
        <a:p>
          <a:endParaRPr lang="en-US"/>
        </a:p>
      </dgm:t>
    </dgm:pt>
    <dgm:pt modelId="{F0139942-70A2-4354-B8C4-6E4E718F58EE}" type="sibTrans" cxnId="{5BC339EF-12CE-4986-88BC-A8EA9AB3C692}">
      <dgm:prSet/>
      <dgm:spPr/>
      <dgm:t>
        <a:bodyPr/>
        <a:lstStyle/>
        <a:p>
          <a:endParaRPr lang="en-US"/>
        </a:p>
      </dgm:t>
    </dgm:pt>
    <dgm:pt modelId="{BE14E7D6-AA49-4116-B7FC-689287789EF7}">
      <dgm:prSet/>
      <dgm:spPr/>
      <dgm:t>
        <a:bodyPr/>
        <a:lstStyle/>
        <a:p>
          <a:r>
            <a:rPr lang="en-US" b="1" dirty="0"/>
            <a:t>§ 21(a)(6):</a:t>
          </a:r>
          <a:r>
            <a:rPr lang="en-US" dirty="0"/>
            <a:t> Consider purchase, exchange, lease or value of</a:t>
          </a:r>
          <a:r>
            <a:rPr lang="en-US" b="1" dirty="0"/>
            <a:t> real estate </a:t>
          </a:r>
          <a:r>
            <a:rPr lang="en-US" dirty="0"/>
            <a:t>if open discussion would hurt the Committee’s negotiating position</a:t>
          </a:r>
        </a:p>
      </dgm:t>
    </dgm:pt>
    <dgm:pt modelId="{A70CB15D-7C5A-4132-8C34-2A82EF12958E}" type="parTrans" cxnId="{182251C7-9527-41E1-B59C-1B7E1F2959EB}">
      <dgm:prSet/>
      <dgm:spPr/>
      <dgm:t>
        <a:bodyPr/>
        <a:lstStyle/>
        <a:p>
          <a:endParaRPr lang="en-US"/>
        </a:p>
      </dgm:t>
    </dgm:pt>
    <dgm:pt modelId="{E803EC67-5139-416D-9FF0-7472C26F3951}" type="sibTrans" cxnId="{182251C7-9527-41E1-B59C-1B7E1F2959EB}">
      <dgm:prSet/>
      <dgm:spPr/>
      <dgm:t>
        <a:bodyPr/>
        <a:lstStyle/>
        <a:p>
          <a:endParaRPr lang="en-US"/>
        </a:p>
      </dgm:t>
    </dgm:pt>
    <dgm:pt modelId="{E598202F-B10B-4BDC-BCB9-BC6F9BD2683D}">
      <dgm:prSet/>
      <dgm:spPr/>
      <dgm:t>
        <a:bodyPr/>
        <a:lstStyle/>
        <a:p>
          <a:r>
            <a:rPr lang="en-US" b="1" dirty="0"/>
            <a:t>§ 21(a)(7):</a:t>
          </a:r>
          <a:r>
            <a:rPr lang="en-US" dirty="0"/>
            <a:t> Comply with any </a:t>
          </a:r>
          <a:r>
            <a:rPr lang="en-US" b="1" dirty="0"/>
            <a:t>general law</a:t>
          </a:r>
          <a:r>
            <a:rPr lang="en-US" dirty="0"/>
            <a:t>, special law, or federal grant-in-aid requirements</a:t>
          </a:r>
        </a:p>
      </dgm:t>
    </dgm:pt>
    <dgm:pt modelId="{5080DC45-D9E5-46E5-B8D6-4066D1B695EE}" type="parTrans" cxnId="{C0021A4C-5778-43D6-84E5-C42125132907}">
      <dgm:prSet/>
      <dgm:spPr/>
      <dgm:t>
        <a:bodyPr/>
        <a:lstStyle/>
        <a:p>
          <a:endParaRPr lang="en-US"/>
        </a:p>
      </dgm:t>
    </dgm:pt>
    <dgm:pt modelId="{3E0DFD79-61A6-4790-B097-5FC7ED7D7C87}" type="sibTrans" cxnId="{C0021A4C-5778-43D6-84E5-C42125132907}">
      <dgm:prSet/>
      <dgm:spPr/>
      <dgm:t>
        <a:bodyPr/>
        <a:lstStyle/>
        <a:p>
          <a:endParaRPr lang="en-US"/>
        </a:p>
      </dgm:t>
    </dgm:pt>
    <dgm:pt modelId="{9FACCACF-780C-4E8D-85F0-6367E1564B59}" type="pres">
      <dgm:prSet presAssocID="{C0716C41-2080-408F-B4F8-8BDCE7BC9CD5}" presName="root" presStyleCnt="0">
        <dgm:presLayoutVars>
          <dgm:dir/>
          <dgm:resizeHandles val="exact"/>
        </dgm:presLayoutVars>
      </dgm:prSet>
      <dgm:spPr/>
    </dgm:pt>
    <dgm:pt modelId="{2AD6A2A2-3F97-4E86-A6A2-EBDEDCFB65D0}" type="pres">
      <dgm:prSet presAssocID="{555B972E-F81A-4CEF-9656-09ED3F4CC703}" presName="compNode" presStyleCnt="0"/>
      <dgm:spPr/>
    </dgm:pt>
    <dgm:pt modelId="{E9EA9D43-9C71-448D-A078-96E29385100E}" type="pres">
      <dgm:prSet presAssocID="{555B972E-F81A-4CEF-9656-09ED3F4CC703}" presName="bgRect" presStyleLbl="bgShp" presStyleIdx="0" presStyleCnt="3"/>
      <dgm:spPr/>
    </dgm:pt>
    <dgm:pt modelId="{D12AACE7-3425-496C-9BAF-4EC4A7224E7F}" type="pres">
      <dgm:prSet presAssocID="{555B972E-F81A-4CEF-9656-09ED3F4CC703}"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Judge"/>
        </a:ext>
      </dgm:extLst>
    </dgm:pt>
    <dgm:pt modelId="{65910EE1-D615-4357-A6FE-487DA02B3EAF}" type="pres">
      <dgm:prSet presAssocID="{555B972E-F81A-4CEF-9656-09ED3F4CC703}" presName="spaceRect" presStyleCnt="0"/>
      <dgm:spPr/>
    </dgm:pt>
    <dgm:pt modelId="{FAD1A09A-B868-4DF4-9BEF-D1FE3B6E625C}" type="pres">
      <dgm:prSet presAssocID="{555B972E-F81A-4CEF-9656-09ED3F4CC703}" presName="parTx" presStyleLbl="revTx" presStyleIdx="0" presStyleCnt="3">
        <dgm:presLayoutVars>
          <dgm:chMax val="0"/>
          <dgm:chPref val="0"/>
        </dgm:presLayoutVars>
      </dgm:prSet>
      <dgm:spPr/>
    </dgm:pt>
    <dgm:pt modelId="{395CBE6D-D0F0-4746-A21C-5B4608D75676}" type="pres">
      <dgm:prSet presAssocID="{F0139942-70A2-4354-B8C4-6E4E718F58EE}" presName="sibTrans" presStyleCnt="0"/>
      <dgm:spPr/>
    </dgm:pt>
    <dgm:pt modelId="{0890984B-1022-41F9-B458-8CB10647403E}" type="pres">
      <dgm:prSet presAssocID="{BE14E7D6-AA49-4116-B7FC-689287789EF7}" presName="compNode" presStyleCnt="0"/>
      <dgm:spPr/>
    </dgm:pt>
    <dgm:pt modelId="{962D5E66-D0DF-455C-9544-4FFC6A214048}" type="pres">
      <dgm:prSet presAssocID="{BE14E7D6-AA49-4116-B7FC-689287789EF7}" presName="bgRect" presStyleLbl="bgShp" presStyleIdx="1" presStyleCnt="3"/>
      <dgm:spPr/>
    </dgm:pt>
    <dgm:pt modelId="{5DA409AA-4D0F-44C3-A70B-6E6A205C5A37}" type="pres">
      <dgm:prSet presAssocID="{BE14E7D6-AA49-4116-B7FC-689287789EF7}"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itcoin"/>
        </a:ext>
      </dgm:extLst>
    </dgm:pt>
    <dgm:pt modelId="{0964457D-5255-4D5A-BAFD-D5A0A083769E}" type="pres">
      <dgm:prSet presAssocID="{BE14E7D6-AA49-4116-B7FC-689287789EF7}" presName="spaceRect" presStyleCnt="0"/>
      <dgm:spPr/>
    </dgm:pt>
    <dgm:pt modelId="{C97272CA-8DFD-4B1F-9604-C41230C6C2A5}" type="pres">
      <dgm:prSet presAssocID="{BE14E7D6-AA49-4116-B7FC-689287789EF7}" presName="parTx" presStyleLbl="revTx" presStyleIdx="1" presStyleCnt="3">
        <dgm:presLayoutVars>
          <dgm:chMax val="0"/>
          <dgm:chPref val="0"/>
        </dgm:presLayoutVars>
      </dgm:prSet>
      <dgm:spPr/>
    </dgm:pt>
    <dgm:pt modelId="{FF77AFEE-5446-48DA-A50A-8AE9CAD873F2}" type="pres">
      <dgm:prSet presAssocID="{E803EC67-5139-416D-9FF0-7472C26F3951}" presName="sibTrans" presStyleCnt="0"/>
      <dgm:spPr/>
    </dgm:pt>
    <dgm:pt modelId="{6A5E442C-6290-44FB-8FA6-6785DDE6380D}" type="pres">
      <dgm:prSet presAssocID="{E598202F-B10B-4BDC-BCB9-BC6F9BD2683D}" presName="compNode" presStyleCnt="0"/>
      <dgm:spPr/>
    </dgm:pt>
    <dgm:pt modelId="{41A60BB1-8A29-4F35-801D-193F2FEB21C4}" type="pres">
      <dgm:prSet presAssocID="{E598202F-B10B-4BDC-BCB9-BC6F9BD2683D}" presName="bgRect" presStyleLbl="bgShp" presStyleIdx="2" presStyleCnt="3"/>
      <dgm:spPr/>
    </dgm:pt>
    <dgm:pt modelId="{C6B330CF-7D03-4A8B-9E0D-805E98964731}" type="pres">
      <dgm:prSet presAssocID="{E598202F-B10B-4BDC-BCB9-BC6F9BD2683D}"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avel"/>
        </a:ext>
      </dgm:extLst>
    </dgm:pt>
    <dgm:pt modelId="{4D4814D7-F7C8-453B-A8C0-8911ED2D06F1}" type="pres">
      <dgm:prSet presAssocID="{E598202F-B10B-4BDC-BCB9-BC6F9BD2683D}" presName="spaceRect" presStyleCnt="0"/>
      <dgm:spPr/>
    </dgm:pt>
    <dgm:pt modelId="{78EAFA5F-6BE6-4250-AF4E-70EE6A326E7D}" type="pres">
      <dgm:prSet presAssocID="{E598202F-B10B-4BDC-BCB9-BC6F9BD2683D}" presName="parTx" presStyleLbl="revTx" presStyleIdx="2" presStyleCnt="3">
        <dgm:presLayoutVars>
          <dgm:chMax val="0"/>
          <dgm:chPref val="0"/>
        </dgm:presLayoutVars>
      </dgm:prSet>
      <dgm:spPr/>
    </dgm:pt>
  </dgm:ptLst>
  <dgm:cxnLst>
    <dgm:cxn modelId="{AD4DFA11-4DEF-45B0-8EC6-2AB07C26EEF4}" type="presOf" srcId="{BE14E7D6-AA49-4116-B7FC-689287789EF7}" destId="{C97272CA-8DFD-4B1F-9604-C41230C6C2A5}" srcOrd="0" destOrd="0" presId="urn:microsoft.com/office/officeart/2018/2/layout/IconVerticalSolidList"/>
    <dgm:cxn modelId="{A3347E17-4DE2-431E-AB0A-F49FBB0D7E54}" type="presOf" srcId="{E598202F-B10B-4BDC-BCB9-BC6F9BD2683D}" destId="{78EAFA5F-6BE6-4250-AF4E-70EE6A326E7D}" srcOrd="0" destOrd="0" presId="urn:microsoft.com/office/officeart/2018/2/layout/IconVerticalSolidList"/>
    <dgm:cxn modelId="{BB7DA549-CA6C-490D-B112-7B45313E48B6}" type="presOf" srcId="{C0716C41-2080-408F-B4F8-8BDCE7BC9CD5}" destId="{9FACCACF-780C-4E8D-85F0-6367E1564B59}" srcOrd="0" destOrd="0" presId="urn:microsoft.com/office/officeart/2018/2/layout/IconVerticalSolidList"/>
    <dgm:cxn modelId="{C0021A4C-5778-43D6-84E5-C42125132907}" srcId="{C0716C41-2080-408F-B4F8-8BDCE7BC9CD5}" destId="{E598202F-B10B-4BDC-BCB9-BC6F9BD2683D}" srcOrd="2" destOrd="0" parTransId="{5080DC45-D9E5-46E5-B8D6-4066D1B695EE}" sibTransId="{3E0DFD79-61A6-4790-B097-5FC7ED7D7C87}"/>
    <dgm:cxn modelId="{182251C7-9527-41E1-B59C-1B7E1F2959EB}" srcId="{C0716C41-2080-408F-B4F8-8BDCE7BC9CD5}" destId="{BE14E7D6-AA49-4116-B7FC-689287789EF7}" srcOrd="1" destOrd="0" parTransId="{A70CB15D-7C5A-4132-8C34-2A82EF12958E}" sibTransId="{E803EC67-5139-416D-9FF0-7472C26F3951}"/>
    <dgm:cxn modelId="{AC2AA7DB-5AFA-422A-AE55-BF86CDF76F60}" type="presOf" srcId="{555B972E-F81A-4CEF-9656-09ED3F4CC703}" destId="{FAD1A09A-B868-4DF4-9BEF-D1FE3B6E625C}" srcOrd="0" destOrd="0" presId="urn:microsoft.com/office/officeart/2018/2/layout/IconVerticalSolidList"/>
    <dgm:cxn modelId="{5BC339EF-12CE-4986-88BC-A8EA9AB3C692}" srcId="{C0716C41-2080-408F-B4F8-8BDCE7BC9CD5}" destId="{555B972E-F81A-4CEF-9656-09ED3F4CC703}" srcOrd="0" destOrd="0" parTransId="{6259837D-3CD0-4B64-98F2-6229B68D6B47}" sibTransId="{F0139942-70A2-4354-B8C4-6E4E718F58EE}"/>
    <dgm:cxn modelId="{FCA4E5AC-B98D-4E06-ABAB-06799E92C39A}" type="presParOf" srcId="{9FACCACF-780C-4E8D-85F0-6367E1564B59}" destId="{2AD6A2A2-3F97-4E86-A6A2-EBDEDCFB65D0}" srcOrd="0" destOrd="0" presId="urn:microsoft.com/office/officeart/2018/2/layout/IconVerticalSolidList"/>
    <dgm:cxn modelId="{A7ED0E5C-A507-4489-9B2C-9F647EA3BD4B}" type="presParOf" srcId="{2AD6A2A2-3F97-4E86-A6A2-EBDEDCFB65D0}" destId="{E9EA9D43-9C71-448D-A078-96E29385100E}" srcOrd="0" destOrd="0" presId="urn:microsoft.com/office/officeart/2018/2/layout/IconVerticalSolidList"/>
    <dgm:cxn modelId="{34B8B4D3-BFC4-4986-B65E-7D7CD0D25656}" type="presParOf" srcId="{2AD6A2A2-3F97-4E86-A6A2-EBDEDCFB65D0}" destId="{D12AACE7-3425-496C-9BAF-4EC4A7224E7F}" srcOrd="1" destOrd="0" presId="urn:microsoft.com/office/officeart/2018/2/layout/IconVerticalSolidList"/>
    <dgm:cxn modelId="{870EBD6B-E48B-452A-9F9D-1ABADBB822FD}" type="presParOf" srcId="{2AD6A2A2-3F97-4E86-A6A2-EBDEDCFB65D0}" destId="{65910EE1-D615-4357-A6FE-487DA02B3EAF}" srcOrd="2" destOrd="0" presId="urn:microsoft.com/office/officeart/2018/2/layout/IconVerticalSolidList"/>
    <dgm:cxn modelId="{24D43010-C068-4517-A557-AD2F7B102693}" type="presParOf" srcId="{2AD6A2A2-3F97-4E86-A6A2-EBDEDCFB65D0}" destId="{FAD1A09A-B868-4DF4-9BEF-D1FE3B6E625C}" srcOrd="3" destOrd="0" presId="urn:microsoft.com/office/officeart/2018/2/layout/IconVerticalSolidList"/>
    <dgm:cxn modelId="{435604A1-D95B-401D-A129-2233B2D12337}" type="presParOf" srcId="{9FACCACF-780C-4E8D-85F0-6367E1564B59}" destId="{395CBE6D-D0F0-4746-A21C-5B4608D75676}" srcOrd="1" destOrd="0" presId="urn:microsoft.com/office/officeart/2018/2/layout/IconVerticalSolidList"/>
    <dgm:cxn modelId="{62487974-B098-4294-988F-48D5B63B301B}" type="presParOf" srcId="{9FACCACF-780C-4E8D-85F0-6367E1564B59}" destId="{0890984B-1022-41F9-B458-8CB10647403E}" srcOrd="2" destOrd="0" presId="urn:microsoft.com/office/officeart/2018/2/layout/IconVerticalSolidList"/>
    <dgm:cxn modelId="{B7B1626D-E4D3-4EB3-A33F-593D525ED2F7}" type="presParOf" srcId="{0890984B-1022-41F9-B458-8CB10647403E}" destId="{962D5E66-D0DF-455C-9544-4FFC6A214048}" srcOrd="0" destOrd="0" presId="urn:microsoft.com/office/officeart/2018/2/layout/IconVerticalSolidList"/>
    <dgm:cxn modelId="{6DA3DE50-27BD-4B9D-B5BE-1339BD48D8F2}" type="presParOf" srcId="{0890984B-1022-41F9-B458-8CB10647403E}" destId="{5DA409AA-4D0F-44C3-A70B-6E6A205C5A37}" srcOrd="1" destOrd="0" presId="urn:microsoft.com/office/officeart/2018/2/layout/IconVerticalSolidList"/>
    <dgm:cxn modelId="{B3B6C867-AC18-4999-B195-C2D3EB7E94E7}" type="presParOf" srcId="{0890984B-1022-41F9-B458-8CB10647403E}" destId="{0964457D-5255-4D5A-BAFD-D5A0A083769E}" srcOrd="2" destOrd="0" presId="urn:microsoft.com/office/officeart/2018/2/layout/IconVerticalSolidList"/>
    <dgm:cxn modelId="{44D21715-3976-4DDD-BBC5-C8D9157D593B}" type="presParOf" srcId="{0890984B-1022-41F9-B458-8CB10647403E}" destId="{C97272CA-8DFD-4B1F-9604-C41230C6C2A5}" srcOrd="3" destOrd="0" presId="urn:microsoft.com/office/officeart/2018/2/layout/IconVerticalSolidList"/>
    <dgm:cxn modelId="{D6C7EB6D-5CE2-4B23-93E0-847E28495908}" type="presParOf" srcId="{9FACCACF-780C-4E8D-85F0-6367E1564B59}" destId="{FF77AFEE-5446-48DA-A50A-8AE9CAD873F2}" srcOrd="3" destOrd="0" presId="urn:microsoft.com/office/officeart/2018/2/layout/IconVerticalSolidList"/>
    <dgm:cxn modelId="{D05D7E93-0EE9-4E73-93F5-B4C6EF6001C9}" type="presParOf" srcId="{9FACCACF-780C-4E8D-85F0-6367E1564B59}" destId="{6A5E442C-6290-44FB-8FA6-6785DDE6380D}" srcOrd="4" destOrd="0" presId="urn:microsoft.com/office/officeart/2018/2/layout/IconVerticalSolidList"/>
    <dgm:cxn modelId="{F9725B94-280B-41E2-B2A3-A8EC1EBF4F32}" type="presParOf" srcId="{6A5E442C-6290-44FB-8FA6-6785DDE6380D}" destId="{41A60BB1-8A29-4F35-801D-193F2FEB21C4}" srcOrd="0" destOrd="0" presId="urn:microsoft.com/office/officeart/2018/2/layout/IconVerticalSolidList"/>
    <dgm:cxn modelId="{95FE9C4F-4540-4D70-BA99-9644C7780979}" type="presParOf" srcId="{6A5E442C-6290-44FB-8FA6-6785DDE6380D}" destId="{C6B330CF-7D03-4A8B-9E0D-805E98964731}" srcOrd="1" destOrd="0" presId="urn:microsoft.com/office/officeart/2018/2/layout/IconVerticalSolidList"/>
    <dgm:cxn modelId="{1E4675AC-D809-4F46-AF2F-7BBFFE5E85DE}" type="presParOf" srcId="{6A5E442C-6290-44FB-8FA6-6785DDE6380D}" destId="{4D4814D7-F7C8-453B-A8C0-8911ED2D06F1}" srcOrd="2" destOrd="0" presId="urn:microsoft.com/office/officeart/2018/2/layout/IconVerticalSolidList"/>
    <dgm:cxn modelId="{EAFB3AA9-4F00-43E0-BE49-FE8C3EC3F968}" type="presParOf" srcId="{6A5E442C-6290-44FB-8FA6-6785DDE6380D}" destId="{78EAFA5F-6BE6-4250-AF4E-70EE6A326E7D}"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E08AE415-CF5C-4512-9AF6-5BC6F46ABE35}"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D2965F70-ADF0-438B-B2DD-560EC4A312B4}">
      <dgm:prSet/>
      <dgm:spPr/>
      <dgm:t>
        <a:bodyPr/>
        <a:lstStyle/>
        <a:p>
          <a:r>
            <a:rPr lang="en-US" b="1" dirty="0"/>
            <a:t>§ 21(a)(8):</a:t>
          </a:r>
          <a:r>
            <a:rPr lang="en-US" dirty="0"/>
            <a:t> </a:t>
          </a:r>
          <a:r>
            <a:rPr lang="en-US" b="1" dirty="0"/>
            <a:t>Consider or interview applicants by a preliminary screening committee </a:t>
          </a:r>
          <a:endParaRPr lang="en-US" dirty="0"/>
        </a:p>
      </dgm:t>
    </dgm:pt>
    <dgm:pt modelId="{AC3F27F0-A8EE-4D91-BCD1-E73BCEA45862}" type="parTrans" cxnId="{2BEA60FE-21A3-4647-B264-730F2A1B7B55}">
      <dgm:prSet/>
      <dgm:spPr/>
      <dgm:t>
        <a:bodyPr/>
        <a:lstStyle/>
        <a:p>
          <a:endParaRPr lang="en-US"/>
        </a:p>
      </dgm:t>
    </dgm:pt>
    <dgm:pt modelId="{468B1701-5B42-48DF-B7AB-4A65AB3619C2}" type="sibTrans" cxnId="{2BEA60FE-21A3-4647-B264-730F2A1B7B55}">
      <dgm:prSet/>
      <dgm:spPr/>
      <dgm:t>
        <a:bodyPr/>
        <a:lstStyle/>
        <a:p>
          <a:endParaRPr lang="en-US"/>
        </a:p>
      </dgm:t>
    </dgm:pt>
    <dgm:pt modelId="{4FE134F3-5224-4F72-ABC7-EB0D76ACC1CE}">
      <dgm:prSet/>
      <dgm:spPr/>
      <dgm:t>
        <a:bodyPr/>
        <a:lstStyle/>
        <a:p>
          <a:r>
            <a:rPr lang="en-US" dirty="0"/>
            <a:t>If the Chair declares an open meeting will have a detrimental effect in obtaining qualified applicants</a:t>
          </a:r>
        </a:p>
      </dgm:t>
    </dgm:pt>
    <dgm:pt modelId="{A151B768-90C1-4364-9EAA-344D38CF6165}" type="parTrans" cxnId="{E58A4B9F-4701-4A71-B769-5C07A7874C01}">
      <dgm:prSet/>
      <dgm:spPr/>
      <dgm:t>
        <a:bodyPr/>
        <a:lstStyle/>
        <a:p>
          <a:endParaRPr lang="en-US"/>
        </a:p>
      </dgm:t>
    </dgm:pt>
    <dgm:pt modelId="{86611A14-D8F1-4474-B500-B33AB07A53F9}" type="sibTrans" cxnId="{E58A4B9F-4701-4A71-B769-5C07A7874C01}">
      <dgm:prSet/>
      <dgm:spPr/>
      <dgm:t>
        <a:bodyPr/>
        <a:lstStyle/>
        <a:p>
          <a:endParaRPr lang="en-US"/>
        </a:p>
      </dgm:t>
    </dgm:pt>
    <dgm:pt modelId="{186BA57F-F8FE-4A96-AA1A-21A6962F82DD}">
      <dgm:prSet/>
      <dgm:spPr/>
      <dgm:t>
        <a:bodyPr/>
        <a:lstStyle/>
        <a:p>
          <a:r>
            <a:rPr lang="en-US" dirty="0"/>
            <a:t>Not if applicants have already passed an initial screening committee</a:t>
          </a:r>
        </a:p>
      </dgm:t>
    </dgm:pt>
    <dgm:pt modelId="{EAA37A91-6E23-46F6-8622-B185AFE1898E}" type="parTrans" cxnId="{6AAF77A9-A3F0-488C-9E2D-47EC0FDDCBA1}">
      <dgm:prSet/>
      <dgm:spPr/>
      <dgm:t>
        <a:bodyPr/>
        <a:lstStyle/>
        <a:p>
          <a:endParaRPr lang="en-US"/>
        </a:p>
      </dgm:t>
    </dgm:pt>
    <dgm:pt modelId="{09236A4A-79ED-4872-8228-6455D0D255C4}" type="sibTrans" cxnId="{6AAF77A9-A3F0-488C-9E2D-47EC0FDDCBA1}">
      <dgm:prSet/>
      <dgm:spPr/>
      <dgm:t>
        <a:bodyPr/>
        <a:lstStyle/>
        <a:p>
          <a:endParaRPr lang="en-US"/>
        </a:p>
      </dgm:t>
    </dgm:pt>
    <dgm:pt modelId="{0A890615-A351-4510-BAAC-23767C59E9EC}">
      <dgm:prSet/>
      <dgm:spPr/>
      <dgm:t>
        <a:bodyPr/>
        <a:lstStyle/>
        <a:p>
          <a:r>
            <a:rPr lang="en-US" b="1" dirty="0"/>
            <a:t>§ 21(a)(9):</a:t>
          </a:r>
          <a:r>
            <a:rPr lang="en-US" dirty="0"/>
            <a:t> Meet or confer with mediator</a:t>
          </a:r>
        </a:p>
      </dgm:t>
    </dgm:pt>
    <dgm:pt modelId="{ACC8939A-2232-4007-8CC9-19B56616EB83}" type="parTrans" cxnId="{CD42A4FE-34A1-4A6B-A344-524A266B5D61}">
      <dgm:prSet/>
      <dgm:spPr/>
      <dgm:t>
        <a:bodyPr/>
        <a:lstStyle/>
        <a:p>
          <a:endParaRPr lang="en-US"/>
        </a:p>
      </dgm:t>
    </dgm:pt>
    <dgm:pt modelId="{106CC815-B191-4054-B1C1-7C051E239483}" type="sibTrans" cxnId="{CD42A4FE-34A1-4A6B-A344-524A266B5D61}">
      <dgm:prSet/>
      <dgm:spPr/>
      <dgm:t>
        <a:bodyPr/>
        <a:lstStyle/>
        <a:p>
          <a:endParaRPr lang="en-US"/>
        </a:p>
      </dgm:t>
    </dgm:pt>
    <dgm:pt modelId="{48841CBA-EF6B-4E37-B93E-CDBDBA25F8DD}">
      <dgm:prSet/>
      <dgm:spPr/>
      <dgm:t>
        <a:bodyPr/>
        <a:lstStyle/>
        <a:p>
          <a:r>
            <a:rPr lang="en-US" b="1" dirty="0"/>
            <a:t>§ 21(a)(10):</a:t>
          </a:r>
          <a:r>
            <a:rPr lang="en-US" dirty="0"/>
            <a:t> Discuss trade secrets</a:t>
          </a:r>
        </a:p>
      </dgm:t>
    </dgm:pt>
    <dgm:pt modelId="{4FBA0626-5335-43A1-B6B2-86A3CDAF8628}" type="parTrans" cxnId="{DF8C88C2-5767-4207-BA58-778B265ADBA2}">
      <dgm:prSet/>
      <dgm:spPr/>
      <dgm:t>
        <a:bodyPr/>
        <a:lstStyle/>
        <a:p>
          <a:endParaRPr lang="en-US"/>
        </a:p>
      </dgm:t>
    </dgm:pt>
    <dgm:pt modelId="{78236A29-4397-4CBC-AA36-00C08B21CA45}" type="sibTrans" cxnId="{DF8C88C2-5767-4207-BA58-778B265ADBA2}">
      <dgm:prSet/>
      <dgm:spPr/>
      <dgm:t>
        <a:bodyPr/>
        <a:lstStyle/>
        <a:p>
          <a:endParaRPr lang="en-US"/>
        </a:p>
      </dgm:t>
    </dgm:pt>
    <dgm:pt modelId="{172835B8-C7F1-400C-927E-3FD3CAA5A9B1}" type="pres">
      <dgm:prSet presAssocID="{E08AE415-CF5C-4512-9AF6-5BC6F46ABE35}" presName="root" presStyleCnt="0">
        <dgm:presLayoutVars>
          <dgm:dir/>
          <dgm:resizeHandles val="exact"/>
        </dgm:presLayoutVars>
      </dgm:prSet>
      <dgm:spPr/>
    </dgm:pt>
    <dgm:pt modelId="{43CCA60C-AF70-449B-90F7-11748C6C9A8B}" type="pres">
      <dgm:prSet presAssocID="{D2965F70-ADF0-438B-B2DD-560EC4A312B4}" presName="compNode" presStyleCnt="0"/>
      <dgm:spPr/>
    </dgm:pt>
    <dgm:pt modelId="{D20F4B24-46E8-4EC5-979A-6B929C06E2D7}" type="pres">
      <dgm:prSet presAssocID="{D2965F70-ADF0-438B-B2DD-560EC4A312B4}" presName="bgRect" presStyleLbl="bgShp" presStyleIdx="0" presStyleCnt="3"/>
      <dgm:spPr/>
    </dgm:pt>
    <dgm:pt modelId="{3D649EAF-D884-47FB-80C3-5E2EBB51E7C7}" type="pres">
      <dgm:prSet presAssocID="{D2965F70-ADF0-438B-B2DD-560EC4A312B4}"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resentation with Checklist"/>
        </a:ext>
      </dgm:extLst>
    </dgm:pt>
    <dgm:pt modelId="{28780E5D-DC4A-4F00-8CC9-3D78469B739F}" type="pres">
      <dgm:prSet presAssocID="{D2965F70-ADF0-438B-B2DD-560EC4A312B4}" presName="spaceRect" presStyleCnt="0"/>
      <dgm:spPr/>
    </dgm:pt>
    <dgm:pt modelId="{F6544AE6-0490-4DDC-89AA-526134D81440}" type="pres">
      <dgm:prSet presAssocID="{D2965F70-ADF0-438B-B2DD-560EC4A312B4}" presName="parTx" presStyleLbl="revTx" presStyleIdx="0" presStyleCnt="4">
        <dgm:presLayoutVars>
          <dgm:chMax val="0"/>
          <dgm:chPref val="0"/>
        </dgm:presLayoutVars>
      </dgm:prSet>
      <dgm:spPr/>
    </dgm:pt>
    <dgm:pt modelId="{3D622CD6-8BE3-4679-AC83-7AD7C041B54F}" type="pres">
      <dgm:prSet presAssocID="{D2965F70-ADF0-438B-B2DD-560EC4A312B4}" presName="desTx" presStyleLbl="revTx" presStyleIdx="1" presStyleCnt="4">
        <dgm:presLayoutVars/>
      </dgm:prSet>
      <dgm:spPr/>
    </dgm:pt>
    <dgm:pt modelId="{7597826A-865A-442C-A966-352FA2A902D0}" type="pres">
      <dgm:prSet presAssocID="{468B1701-5B42-48DF-B7AB-4A65AB3619C2}" presName="sibTrans" presStyleCnt="0"/>
      <dgm:spPr/>
    </dgm:pt>
    <dgm:pt modelId="{E7FB9C55-2A42-43B9-B8AD-931A31937FD2}" type="pres">
      <dgm:prSet presAssocID="{0A890615-A351-4510-BAAC-23767C59E9EC}" presName="compNode" presStyleCnt="0"/>
      <dgm:spPr/>
    </dgm:pt>
    <dgm:pt modelId="{4D96ACCC-3846-427F-9FB7-DA9F485F6ADB}" type="pres">
      <dgm:prSet presAssocID="{0A890615-A351-4510-BAAC-23767C59E9EC}" presName="bgRect" presStyleLbl="bgShp" presStyleIdx="1" presStyleCnt="3"/>
      <dgm:spPr/>
    </dgm:pt>
    <dgm:pt modelId="{5049BAA2-2801-43CA-A9C4-BED277FD3C37}" type="pres">
      <dgm:prSet presAssocID="{0A890615-A351-4510-BAAC-23767C59E9EC}"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Venn Diagram"/>
        </a:ext>
      </dgm:extLst>
    </dgm:pt>
    <dgm:pt modelId="{D8926294-E3F6-4EDC-A537-3F015601E3ED}" type="pres">
      <dgm:prSet presAssocID="{0A890615-A351-4510-BAAC-23767C59E9EC}" presName="spaceRect" presStyleCnt="0"/>
      <dgm:spPr/>
    </dgm:pt>
    <dgm:pt modelId="{7AE36B80-4B16-43B6-95A4-45CE0E56433C}" type="pres">
      <dgm:prSet presAssocID="{0A890615-A351-4510-BAAC-23767C59E9EC}" presName="parTx" presStyleLbl="revTx" presStyleIdx="2" presStyleCnt="4">
        <dgm:presLayoutVars>
          <dgm:chMax val="0"/>
          <dgm:chPref val="0"/>
        </dgm:presLayoutVars>
      </dgm:prSet>
      <dgm:spPr/>
    </dgm:pt>
    <dgm:pt modelId="{05798220-4D4E-4937-A3D2-64BE2E163D1E}" type="pres">
      <dgm:prSet presAssocID="{106CC815-B191-4054-B1C1-7C051E239483}" presName="sibTrans" presStyleCnt="0"/>
      <dgm:spPr/>
    </dgm:pt>
    <dgm:pt modelId="{4081D69B-934C-495E-8C98-0F50A1B97B8A}" type="pres">
      <dgm:prSet presAssocID="{48841CBA-EF6B-4E37-B93E-CDBDBA25F8DD}" presName="compNode" presStyleCnt="0"/>
      <dgm:spPr/>
    </dgm:pt>
    <dgm:pt modelId="{52B3D27E-48AE-42F0-AB13-EA59CDED31D5}" type="pres">
      <dgm:prSet presAssocID="{48841CBA-EF6B-4E37-B93E-CDBDBA25F8DD}" presName="bgRect" presStyleLbl="bgShp" presStyleIdx="2" presStyleCnt="3"/>
      <dgm:spPr/>
    </dgm:pt>
    <dgm:pt modelId="{4276CC6D-83FD-4423-9C87-BB79A39D8B91}" type="pres">
      <dgm:prSet presAssocID="{48841CBA-EF6B-4E37-B93E-CDBDBA25F8DD}"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itcoin"/>
        </a:ext>
      </dgm:extLst>
    </dgm:pt>
    <dgm:pt modelId="{28580D1A-6496-4734-B5A0-1B931686FC23}" type="pres">
      <dgm:prSet presAssocID="{48841CBA-EF6B-4E37-B93E-CDBDBA25F8DD}" presName="spaceRect" presStyleCnt="0"/>
      <dgm:spPr/>
    </dgm:pt>
    <dgm:pt modelId="{A347F5B2-8D93-47AB-816F-78A23A5B277D}" type="pres">
      <dgm:prSet presAssocID="{48841CBA-EF6B-4E37-B93E-CDBDBA25F8DD}" presName="parTx" presStyleLbl="revTx" presStyleIdx="3" presStyleCnt="4">
        <dgm:presLayoutVars>
          <dgm:chMax val="0"/>
          <dgm:chPref val="0"/>
        </dgm:presLayoutVars>
      </dgm:prSet>
      <dgm:spPr/>
    </dgm:pt>
  </dgm:ptLst>
  <dgm:cxnLst>
    <dgm:cxn modelId="{922E1C13-40B9-4244-AA69-3B12408BA66C}" type="presOf" srcId="{0A890615-A351-4510-BAAC-23767C59E9EC}" destId="{7AE36B80-4B16-43B6-95A4-45CE0E56433C}" srcOrd="0" destOrd="0" presId="urn:microsoft.com/office/officeart/2018/2/layout/IconVerticalSolidList"/>
    <dgm:cxn modelId="{8EA18C1F-7517-4453-BE5F-C060E7897516}" type="presOf" srcId="{48841CBA-EF6B-4E37-B93E-CDBDBA25F8DD}" destId="{A347F5B2-8D93-47AB-816F-78A23A5B277D}" srcOrd="0" destOrd="0" presId="urn:microsoft.com/office/officeart/2018/2/layout/IconVerticalSolidList"/>
    <dgm:cxn modelId="{C099E862-ADB0-4637-8E3C-2DC291184DC5}" type="presOf" srcId="{D2965F70-ADF0-438B-B2DD-560EC4A312B4}" destId="{F6544AE6-0490-4DDC-89AA-526134D81440}" srcOrd="0" destOrd="0" presId="urn:microsoft.com/office/officeart/2018/2/layout/IconVerticalSolidList"/>
    <dgm:cxn modelId="{806E7897-3DE0-4F3B-9E1F-814684CE9797}" type="presOf" srcId="{4FE134F3-5224-4F72-ABC7-EB0D76ACC1CE}" destId="{3D622CD6-8BE3-4679-AC83-7AD7C041B54F}" srcOrd="0" destOrd="0" presId="urn:microsoft.com/office/officeart/2018/2/layout/IconVerticalSolidList"/>
    <dgm:cxn modelId="{E58A4B9F-4701-4A71-B769-5C07A7874C01}" srcId="{D2965F70-ADF0-438B-B2DD-560EC4A312B4}" destId="{4FE134F3-5224-4F72-ABC7-EB0D76ACC1CE}" srcOrd="0" destOrd="0" parTransId="{A151B768-90C1-4364-9EAA-344D38CF6165}" sibTransId="{86611A14-D8F1-4474-B500-B33AB07A53F9}"/>
    <dgm:cxn modelId="{6AAF77A9-A3F0-488C-9E2D-47EC0FDDCBA1}" srcId="{D2965F70-ADF0-438B-B2DD-560EC4A312B4}" destId="{186BA57F-F8FE-4A96-AA1A-21A6962F82DD}" srcOrd="1" destOrd="0" parTransId="{EAA37A91-6E23-46F6-8622-B185AFE1898E}" sibTransId="{09236A4A-79ED-4872-8228-6455D0D255C4}"/>
    <dgm:cxn modelId="{024A52B9-9875-45E2-B632-DDBE7D9AE42B}" type="presOf" srcId="{186BA57F-F8FE-4A96-AA1A-21A6962F82DD}" destId="{3D622CD6-8BE3-4679-AC83-7AD7C041B54F}" srcOrd="0" destOrd="1" presId="urn:microsoft.com/office/officeart/2018/2/layout/IconVerticalSolidList"/>
    <dgm:cxn modelId="{7BDACAB9-2600-4CF5-9FD0-475F0562D92F}" type="presOf" srcId="{E08AE415-CF5C-4512-9AF6-5BC6F46ABE35}" destId="{172835B8-C7F1-400C-927E-3FD3CAA5A9B1}" srcOrd="0" destOrd="0" presId="urn:microsoft.com/office/officeart/2018/2/layout/IconVerticalSolidList"/>
    <dgm:cxn modelId="{DF8C88C2-5767-4207-BA58-778B265ADBA2}" srcId="{E08AE415-CF5C-4512-9AF6-5BC6F46ABE35}" destId="{48841CBA-EF6B-4E37-B93E-CDBDBA25F8DD}" srcOrd="2" destOrd="0" parTransId="{4FBA0626-5335-43A1-B6B2-86A3CDAF8628}" sibTransId="{78236A29-4397-4CBC-AA36-00C08B21CA45}"/>
    <dgm:cxn modelId="{2BEA60FE-21A3-4647-B264-730F2A1B7B55}" srcId="{E08AE415-CF5C-4512-9AF6-5BC6F46ABE35}" destId="{D2965F70-ADF0-438B-B2DD-560EC4A312B4}" srcOrd="0" destOrd="0" parTransId="{AC3F27F0-A8EE-4D91-BCD1-E73BCEA45862}" sibTransId="{468B1701-5B42-48DF-B7AB-4A65AB3619C2}"/>
    <dgm:cxn modelId="{CD42A4FE-34A1-4A6B-A344-524A266B5D61}" srcId="{E08AE415-CF5C-4512-9AF6-5BC6F46ABE35}" destId="{0A890615-A351-4510-BAAC-23767C59E9EC}" srcOrd="1" destOrd="0" parTransId="{ACC8939A-2232-4007-8CC9-19B56616EB83}" sibTransId="{106CC815-B191-4054-B1C1-7C051E239483}"/>
    <dgm:cxn modelId="{8132E47B-071F-42A4-BDDA-CF22BB724178}" type="presParOf" srcId="{172835B8-C7F1-400C-927E-3FD3CAA5A9B1}" destId="{43CCA60C-AF70-449B-90F7-11748C6C9A8B}" srcOrd="0" destOrd="0" presId="urn:microsoft.com/office/officeart/2018/2/layout/IconVerticalSolidList"/>
    <dgm:cxn modelId="{985CB098-A740-4937-8627-705031D1B384}" type="presParOf" srcId="{43CCA60C-AF70-449B-90F7-11748C6C9A8B}" destId="{D20F4B24-46E8-4EC5-979A-6B929C06E2D7}" srcOrd="0" destOrd="0" presId="urn:microsoft.com/office/officeart/2018/2/layout/IconVerticalSolidList"/>
    <dgm:cxn modelId="{EC4A4149-EB11-4184-BD08-7A73DC24E0E1}" type="presParOf" srcId="{43CCA60C-AF70-449B-90F7-11748C6C9A8B}" destId="{3D649EAF-D884-47FB-80C3-5E2EBB51E7C7}" srcOrd="1" destOrd="0" presId="urn:microsoft.com/office/officeart/2018/2/layout/IconVerticalSolidList"/>
    <dgm:cxn modelId="{9F237CFE-8D28-4866-A1F5-F896C9956C2A}" type="presParOf" srcId="{43CCA60C-AF70-449B-90F7-11748C6C9A8B}" destId="{28780E5D-DC4A-4F00-8CC9-3D78469B739F}" srcOrd="2" destOrd="0" presId="urn:microsoft.com/office/officeart/2018/2/layout/IconVerticalSolidList"/>
    <dgm:cxn modelId="{8DEB1BFB-11E8-44CE-8F88-CDDBD508B9F7}" type="presParOf" srcId="{43CCA60C-AF70-449B-90F7-11748C6C9A8B}" destId="{F6544AE6-0490-4DDC-89AA-526134D81440}" srcOrd="3" destOrd="0" presId="urn:microsoft.com/office/officeart/2018/2/layout/IconVerticalSolidList"/>
    <dgm:cxn modelId="{696D8CFA-B599-439B-8DFC-EFBD6A782E86}" type="presParOf" srcId="{43CCA60C-AF70-449B-90F7-11748C6C9A8B}" destId="{3D622CD6-8BE3-4679-AC83-7AD7C041B54F}" srcOrd="4" destOrd="0" presId="urn:microsoft.com/office/officeart/2018/2/layout/IconVerticalSolidList"/>
    <dgm:cxn modelId="{A35354CD-1D91-4EA1-BF9A-C0A778B3E319}" type="presParOf" srcId="{172835B8-C7F1-400C-927E-3FD3CAA5A9B1}" destId="{7597826A-865A-442C-A966-352FA2A902D0}" srcOrd="1" destOrd="0" presId="urn:microsoft.com/office/officeart/2018/2/layout/IconVerticalSolidList"/>
    <dgm:cxn modelId="{2DD740CB-ACD1-4588-AD9E-4952CF256D4B}" type="presParOf" srcId="{172835B8-C7F1-400C-927E-3FD3CAA5A9B1}" destId="{E7FB9C55-2A42-43B9-B8AD-931A31937FD2}" srcOrd="2" destOrd="0" presId="urn:microsoft.com/office/officeart/2018/2/layout/IconVerticalSolidList"/>
    <dgm:cxn modelId="{FF1C5659-CDE7-4EB5-8C02-9828A7356441}" type="presParOf" srcId="{E7FB9C55-2A42-43B9-B8AD-931A31937FD2}" destId="{4D96ACCC-3846-427F-9FB7-DA9F485F6ADB}" srcOrd="0" destOrd="0" presId="urn:microsoft.com/office/officeart/2018/2/layout/IconVerticalSolidList"/>
    <dgm:cxn modelId="{DB4242CA-2364-4BF7-8963-9C693502F835}" type="presParOf" srcId="{E7FB9C55-2A42-43B9-B8AD-931A31937FD2}" destId="{5049BAA2-2801-43CA-A9C4-BED277FD3C37}" srcOrd="1" destOrd="0" presId="urn:microsoft.com/office/officeart/2018/2/layout/IconVerticalSolidList"/>
    <dgm:cxn modelId="{6DD16132-AFB8-4DF9-A5BB-8840F4475148}" type="presParOf" srcId="{E7FB9C55-2A42-43B9-B8AD-931A31937FD2}" destId="{D8926294-E3F6-4EDC-A537-3F015601E3ED}" srcOrd="2" destOrd="0" presId="urn:microsoft.com/office/officeart/2018/2/layout/IconVerticalSolidList"/>
    <dgm:cxn modelId="{BAE7FA18-E0DA-4FDE-B17B-EF002196492F}" type="presParOf" srcId="{E7FB9C55-2A42-43B9-B8AD-931A31937FD2}" destId="{7AE36B80-4B16-43B6-95A4-45CE0E56433C}" srcOrd="3" destOrd="0" presId="urn:microsoft.com/office/officeart/2018/2/layout/IconVerticalSolidList"/>
    <dgm:cxn modelId="{F3C90D0B-DFE6-4B15-8505-E7F3608C1833}" type="presParOf" srcId="{172835B8-C7F1-400C-927E-3FD3CAA5A9B1}" destId="{05798220-4D4E-4937-A3D2-64BE2E163D1E}" srcOrd="3" destOrd="0" presId="urn:microsoft.com/office/officeart/2018/2/layout/IconVerticalSolidList"/>
    <dgm:cxn modelId="{BF30F926-CA1F-447C-9F10-5E606981A434}" type="presParOf" srcId="{172835B8-C7F1-400C-927E-3FD3CAA5A9B1}" destId="{4081D69B-934C-495E-8C98-0F50A1B97B8A}" srcOrd="4" destOrd="0" presId="urn:microsoft.com/office/officeart/2018/2/layout/IconVerticalSolidList"/>
    <dgm:cxn modelId="{CF9C0BA1-E725-491E-B7A6-A1BCE39FF63A}" type="presParOf" srcId="{4081D69B-934C-495E-8C98-0F50A1B97B8A}" destId="{52B3D27E-48AE-42F0-AB13-EA59CDED31D5}" srcOrd="0" destOrd="0" presId="urn:microsoft.com/office/officeart/2018/2/layout/IconVerticalSolidList"/>
    <dgm:cxn modelId="{3519ACBE-2252-43E8-B79F-A920CB5F54CF}" type="presParOf" srcId="{4081D69B-934C-495E-8C98-0F50A1B97B8A}" destId="{4276CC6D-83FD-4423-9C87-BB79A39D8B91}" srcOrd="1" destOrd="0" presId="urn:microsoft.com/office/officeart/2018/2/layout/IconVerticalSolidList"/>
    <dgm:cxn modelId="{E8561C9E-DF2C-4FE9-82EE-D6621E1F4394}" type="presParOf" srcId="{4081D69B-934C-495E-8C98-0F50A1B97B8A}" destId="{28580D1A-6496-4734-B5A0-1B931686FC23}" srcOrd="2" destOrd="0" presId="urn:microsoft.com/office/officeart/2018/2/layout/IconVerticalSolidList"/>
    <dgm:cxn modelId="{B7E57FE4-B290-403E-8B09-D7F532F155F5}" type="presParOf" srcId="{4081D69B-934C-495E-8C98-0F50A1B97B8A}" destId="{A347F5B2-8D93-47AB-816F-78A23A5B277D}"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6E22111C-47DA-4F6E-9DF1-11B1F1814E12}"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4E8464CB-4A4F-41F3-BAF4-DAEAE597E43A}">
      <dgm:prSet/>
      <dgm:spPr/>
      <dgm:t>
        <a:bodyPr/>
        <a:lstStyle/>
        <a:p>
          <a:pPr>
            <a:lnSpc>
              <a:spcPct val="100000"/>
            </a:lnSpc>
            <a:defRPr cap="all"/>
          </a:pPr>
          <a:r>
            <a:rPr lang="en-US" dirty="0"/>
            <a:t>Date, Time, Location</a:t>
          </a:r>
        </a:p>
      </dgm:t>
    </dgm:pt>
    <dgm:pt modelId="{960028BD-059F-43D9-B238-6E1AF83CDFC6}" type="parTrans" cxnId="{A75F2ABE-C6AD-4188-93A0-78BB8ED3BDB7}">
      <dgm:prSet/>
      <dgm:spPr/>
      <dgm:t>
        <a:bodyPr/>
        <a:lstStyle/>
        <a:p>
          <a:endParaRPr lang="en-US"/>
        </a:p>
      </dgm:t>
    </dgm:pt>
    <dgm:pt modelId="{B5B65DDF-3C13-439D-9D5D-3434479B16EE}" type="sibTrans" cxnId="{A75F2ABE-C6AD-4188-93A0-78BB8ED3BDB7}">
      <dgm:prSet/>
      <dgm:spPr/>
      <dgm:t>
        <a:bodyPr/>
        <a:lstStyle/>
        <a:p>
          <a:endParaRPr lang="en-US"/>
        </a:p>
      </dgm:t>
    </dgm:pt>
    <dgm:pt modelId="{0DA59C75-C703-477F-AABE-E11EE9737C5E}">
      <dgm:prSet/>
      <dgm:spPr/>
      <dgm:t>
        <a:bodyPr/>
        <a:lstStyle/>
        <a:p>
          <a:pPr>
            <a:lnSpc>
              <a:spcPct val="100000"/>
            </a:lnSpc>
            <a:defRPr cap="all"/>
          </a:pPr>
          <a:r>
            <a:rPr lang="en-US" dirty="0"/>
            <a:t>Members present/absent</a:t>
          </a:r>
        </a:p>
      </dgm:t>
    </dgm:pt>
    <dgm:pt modelId="{D6437324-02BE-4950-82C5-28F8969C78AF}" type="parTrans" cxnId="{30491AF5-EA91-4008-B2DC-F907B7DF183B}">
      <dgm:prSet/>
      <dgm:spPr/>
      <dgm:t>
        <a:bodyPr/>
        <a:lstStyle/>
        <a:p>
          <a:endParaRPr lang="en-US"/>
        </a:p>
      </dgm:t>
    </dgm:pt>
    <dgm:pt modelId="{216AAEB9-C986-4B28-AB35-469D84E9DED4}" type="sibTrans" cxnId="{30491AF5-EA91-4008-B2DC-F907B7DF183B}">
      <dgm:prSet/>
      <dgm:spPr/>
      <dgm:t>
        <a:bodyPr/>
        <a:lstStyle/>
        <a:p>
          <a:endParaRPr lang="en-US"/>
        </a:p>
      </dgm:t>
    </dgm:pt>
    <dgm:pt modelId="{6FB438C4-FD08-4CF5-8D1C-8C1957D6DEC6}">
      <dgm:prSet/>
      <dgm:spPr/>
      <dgm:t>
        <a:bodyPr/>
        <a:lstStyle/>
        <a:p>
          <a:pPr>
            <a:lnSpc>
              <a:spcPct val="100000"/>
            </a:lnSpc>
            <a:defRPr cap="all"/>
          </a:pPr>
          <a:r>
            <a:rPr lang="en-US" dirty="0"/>
            <a:t>Members participating remotely</a:t>
          </a:r>
        </a:p>
      </dgm:t>
    </dgm:pt>
    <dgm:pt modelId="{68F54C78-83D1-4F6E-AFBB-B1A56EE2584C}" type="parTrans" cxnId="{53C8C59A-3EC9-4334-B901-F56C78C5162D}">
      <dgm:prSet/>
      <dgm:spPr/>
      <dgm:t>
        <a:bodyPr/>
        <a:lstStyle/>
        <a:p>
          <a:endParaRPr lang="en-US"/>
        </a:p>
      </dgm:t>
    </dgm:pt>
    <dgm:pt modelId="{FD0E4768-DB32-4C39-A89A-AE6557D9824C}" type="sibTrans" cxnId="{53C8C59A-3EC9-4334-B901-F56C78C5162D}">
      <dgm:prSet/>
      <dgm:spPr/>
      <dgm:t>
        <a:bodyPr/>
        <a:lstStyle/>
        <a:p>
          <a:endParaRPr lang="en-US"/>
        </a:p>
      </dgm:t>
    </dgm:pt>
    <dgm:pt modelId="{56B369D7-D97D-4ED2-A76E-458B69BA7514}">
      <dgm:prSet/>
      <dgm:spPr/>
      <dgm:t>
        <a:bodyPr/>
        <a:lstStyle/>
        <a:p>
          <a:pPr>
            <a:lnSpc>
              <a:spcPct val="100000"/>
            </a:lnSpc>
            <a:defRPr cap="all"/>
          </a:pPr>
          <a:r>
            <a:rPr lang="en-US" dirty="0"/>
            <a:t>Summary of the discussion on each and every topic</a:t>
          </a:r>
        </a:p>
      </dgm:t>
    </dgm:pt>
    <dgm:pt modelId="{76BB1602-E49D-42B0-A8A4-6CFAED981A3F}" type="parTrans" cxnId="{4DE33AD9-C9C1-45CF-9BD5-9F93671985BD}">
      <dgm:prSet/>
      <dgm:spPr/>
      <dgm:t>
        <a:bodyPr/>
        <a:lstStyle/>
        <a:p>
          <a:endParaRPr lang="en-US"/>
        </a:p>
      </dgm:t>
    </dgm:pt>
    <dgm:pt modelId="{A94669A6-0C55-4262-B9F3-D03A8FCF4587}" type="sibTrans" cxnId="{4DE33AD9-C9C1-45CF-9BD5-9F93671985BD}">
      <dgm:prSet/>
      <dgm:spPr/>
      <dgm:t>
        <a:bodyPr/>
        <a:lstStyle/>
        <a:p>
          <a:endParaRPr lang="en-US"/>
        </a:p>
      </dgm:t>
    </dgm:pt>
    <dgm:pt modelId="{9609E52C-665B-4CEC-810A-6FE03DC33630}">
      <dgm:prSet/>
      <dgm:spPr/>
      <dgm:t>
        <a:bodyPr/>
        <a:lstStyle/>
        <a:p>
          <a:pPr>
            <a:lnSpc>
              <a:spcPct val="100000"/>
            </a:lnSpc>
            <a:defRPr cap="all"/>
          </a:pPr>
          <a:r>
            <a:rPr lang="en-US" dirty="0"/>
            <a:t>Decisions made and actions taken (including a record of all motions and all votes)</a:t>
          </a:r>
        </a:p>
      </dgm:t>
    </dgm:pt>
    <dgm:pt modelId="{47D99E65-D4C0-4443-A847-241A6FBA4C33}" type="parTrans" cxnId="{C699D88B-46D1-43AA-89F0-66A17F8989A3}">
      <dgm:prSet/>
      <dgm:spPr/>
      <dgm:t>
        <a:bodyPr/>
        <a:lstStyle/>
        <a:p>
          <a:endParaRPr lang="en-US"/>
        </a:p>
      </dgm:t>
    </dgm:pt>
    <dgm:pt modelId="{67A2982B-8439-42CC-B4E7-E0792F190530}" type="sibTrans" cxnId="{C699D88B-46D1-43AA-89F0-66A17F8989A3}">
      <dgm:prSet/>
      <dgm:spPr/>
      <dgm:t>
        <a:bodyPr/>
        <a:lstStyle/>
        <a:p>
          <a:endParaRPr lang="en-US"/>
        </a:p>
      </dgm:t>
    </dgm:pt>
    <dgm:pt modelId="{BBE4A7F8-0CBF-4733-A4C3-3A26A1B495C7}">
      <dgm:prSet/>
      <dgm:spPr/>
      <dgm:t>
        <a:bodyPr/>
        <a:lstStyle/>
        <a:p>
          <a:pPr>
            <a:lnSpc>
              <a:spcPct val="100000"/>
            </a:lnSpc>
            <a:defRPr cap="all"/>
          </a:pPr>
          <a:r>
            <a:rPr lang="en-US" dirty="0"/>
            <a:t>List of all documents used at the meeting and retain a copy to attach to the minutes</a:t>
          </a:r>
        </a:p>
      </dgm:t>
    </dgm:pt>
    <dgm:pt modelId="{5C7BEA0F-57F5-4370-B736-1E6AAFBC4BE6}" type="parTrans" cxnId="{292AC6E2-D221-491F-A6FF-C322FD4F47B1}">
      <dgm:prSet/>
      <dgm:spPr/>
      <dgm:t>
        <a:bodyPr/>
        <a:lstStyle/>
        <a:p>
          <a:endParaRPr lang="en-US"/>
        </a:p>
      </dgm:t>
    </dgm:pt>
    <dgm:pt modelId="{3DA91D03-33C4-474D-85A7-9D68FD610794}" type="sibTrans" cxnId="{292AC6E2-D221-491F-A6FF-C322FD4F47B1}">
      <dgm:prSet/>
      <dgm:spPr/>
      <dgm:t>
        <a:bodyPr/>
        <a:lstStyle/>
        <a:p>
          <a:endParaRPr lang="en-US"/>
        </a:p>
      </dgm:t>
    </dgm:pt>
    <dgm:pt modelId="{687AFBD5-7176-4AE1-9CCA-496471FC3C17}" type="pres">
      <dgm:prSet presAssocID="{6E22111C-47DA-4F6E-9DF1-11B1F1814E12}" presName="root" presStyleCnt="0">
        <dgm:presLayoutVars>
          <dgm:dir/>
          <dgm:resizeHandles val="exact"/>
        </dgm:presLayoutVars>
      </dgm:prSet>
      <dgm:spPr/>
    </dgm:pt>
    <dgm:pt modelId="{06B65E7C-D2F0-454D-B1B8-F96328C72A00}" type="pres">
      <dgm:prSet presAssocID="{4E8464CB-4A4F-41F3-BAF4-DAEAE597E43A}" presName="compNode" presStyleCnt="0"/>
      <dgm:spPr/>
    </dgm:pt>
    <dgm:pt modelId="{10DB1259-7FE5-4ED1-9377-BC25FF814F1E}" type="pres">
      <dgm:prSet presAssocID="{4E8464CB-4A4F-41F3-BAF4-DAEAE597E43A}" presName="iconBgRect" presStyleLbl="bgShp" presStyleIdx="0" presStyleCnt="6"/>
      <dgm:spPr>
        <a:prstGeom prst="round2DiagRect">
          <a:avLst>
            <a:gd name="adj1" fmla="val 29727"/>
            <a:gd name="adj2" fmla="val 0"/>
          </a:avLst>
        </a:prstGeom>
      </dgm:spPr>
    </dgm:pt>
    <dgm:pt modelId="{9B780262-C787-4FC1-AB48-D54F416DC717}" type="pres">
      <dgm:prSet presAssocID="{4E8464CB-4A4F-41F3-BAF4-DAEAE597E43A}"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arker"/>
        </a:ext>
      </dgm:extLst>
    </dgm:pt>
    <dgm:pt modelId="{86A399EF-AE9A-456A-949E-915B676B137F}" type="pres">
      <dgm:prSet presAssocID="{4E8464CB-4A4F-41F3-BAF4-DAEAE597E43A}" presName="spaceRect" presStyleCnt="0"/>
      <dgm:spPr/>
    </dgm:pt>
    <dgm:pt modelId="{EF0A03B2-82DF-4B83-88E2-8345D09A5A4C}" type="pres">
      <dgm:prSet presAssocID="{4E8464CB-4A4F-41F3-BAF4-DAEAE597E43A}" presName="textRect" presStyleLbl="revTx" presStyleIdx="0" presStyleCnt="6">
        <dgm:presLayoutVars>
          <dgm:chMax val="1"/>
          <dgm:chPref val="1"/>
        </dgm:presLayoutVars>
      </dgm:prSet>
      <dgm:spPr/>
    </dgm:pt>
    <dgm:pt modelId="{4F919A08-E2A4-41CD-82C8-B8C4C37E1EEC}" type="pres">
      <dgm:prSet presAssocID="{B5B65DDF-3C13-439D-9D5D-3434479B16EE}" presName="sibTrans" presStyleCnt="0"/>
      <dgm:spPr/>
    </dgm:pt>
    <dgm:pt modelId="{E395AC95-0220-4823-9D8F-90A88345A315}" type="pres">
      <dgm:prSet presAssocID="{0DA59C75-C703-477F-AABE-E11EE9737C5E}" presName="compNode" presStyleCnt="0"/>
      <dgm:spPr/>
    </dgm:pt>
    <dgm:pt modelId="{FB3383F0-E4B0-4231-8284-7F4BEDDAEAB8}" type="pres">
      <dgm:prSet presAssocID="{0DA59C75-C703-477F-AABE-E11EE9737C5E}" presName="iconBgRect" presStyleLbl="bgShp" presStyleIdx="1" presStyleCnt="6"/>
      <dgm:spPr>
        <a:prstGeom prst="round2DiagRect">
          <a:avLst>
            <a:gd name="adj1" fmla="val 29727"/>
            <a:gd name="adj2" fmla="val 0"/>
          </a:avLst>
        </a:prstGeom>
      </dgm:spPr>
    </dgm:pt>
    <dgm:pt modelId="{6D57BC03-667B-4673-8E8E-A56F17175B75}" type="pres">
      <dgm:prSet presAssocID="{0DA59C75-C703-477F-AABE-E11EE9737C5E}"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Users"/>
        </a:ext>
      </dgm:extLst>
    </dgm:pt>
    <dgm:pt modelId="{4D892E2A-2F19-4344-BB4E-0149C0C6AD2B}" type="pres">
      <dgm:prSet presAssocID="{0DA59C75-C703-477F-AABE-E11EE9737C5E}" presName="spaceRect" presStyleCnt="0"/>
      <dgm:spPr/>
    </dgm:pt>
    <dgm:pt modelId="{06ACCD7C-319D-42BC-A0BF-9107324CAED6}" type="pres">
      <dgm:prSet presAssocID="{0DA59C75-C703-477F-AABE-E11EE9737C5E}" presName="textRect" presStyleLbl="revTx" presStyleIdx="1" presStyleCnt="6">
        <dgm:presLayoutVars>
          <dgm:chMax val="1"/>
          <dgm:chPref val="1"/>
        </dgm:presLayoutVars>
      </dgm:prSet>
      <dgm:spPr/>
    </dgm:pt>
    <dgm:pt modelId="{C2907D99-D7B2-4FB1-9C62-DD2910B4277A}" type="pres">
      <dgm:prSet presAssocID="{216AAEB9-C986-4B28-AB35-469D84E9DED4}" presName="sibTrans" presStyleCnt="0"/>
      <dgm:spPr/>
    </dgm:pt>
    <dgm:pt modelId="{DE3B809B-1422-40CD-87BD-B28F4FF13EEF}" type="pres">
      <dgm:prSet presAssocID="{6FB438C4-FD08-4CF5-8D1C-8C1957D6DEC6}" presName="compNode" presStyleCnt="0"/>
      <dgm:spPr/>
    </dgm:pt>
    <dgm:pt modelId="{7391470C-0672-4C84-AC73-C6EDEEE08429}" type="pres">
      <dgm:prSet presAssocID="{6FB438C4-FD08-4CF5-8D1C-8C1957D6DEC6}" presName="iconBgRect" presStyleLbl="bgShp" presStyleIdx="2" presStyleCnt="6"/>
      <dgm:spPr>
        <a:prstGeom prst="round2DiagRect">
          <a:avLst>
            <a:gd name="adj1" fmla="val 29727"/>
            <a:gd name="adj2" fmla="val 0"/>
          </a:avLst>
        </a:prstGeom>
      </dgm:spPr>
    </dgm:pt>
    <dgm:pt modelId="{1D7967E1-A466-497A-A460-20CF033DFE28}" type="pres">
      <dgm:prSet presAssocID="{6FB438C4-FD08-4CF5-8D1C-8C1957D6DEC6}"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roup"/>
        </a:ext>
      </dgm:extLst>
    </dgm:pt>
    <dgm:pt modelId="{81539CB9-1432-4A68-9C27-565B94172A0C}" type="pres">
      <dgm:prSet presAssocID="{6FB438C4-FD08-4CF5-8D1C-8C1957D6DEC6}" presName="spaceRect" presStyleCnt="0"/>
      <dgm:spPr/>
    </dgm:pt>
    <dgm:pt modelId="{C084DF38-64EA-4E33-BE15-9A114AAD611F}" type="pres">
      <dgm:prSet presAssocID="{6FB438C4-FD08-4CF5-8D1C-8C1957D6DEC6}" presName="textRect" presStyleLbl="revTx" presStyleIdx="2" presStyleCnt="6">
        <dgm:presLayoutVars>
          <dgm:chMax val="1"/>
          <dgm:chPref val="1"/>
        </dgm:presLayoutVars>
      </dgm:prSet>
      <dgm:spPr/>
    </dgm:pt>
    <dgm:pt modelId="{5F32995D-9160-4083-B3AC-9E6DDC1CCDEB}" type="pres">
      <dgm:prSet presAssocID="{FD0E4768-DB32-4C39-A89A-AE6557D9824C}" presName="sibTrans" presStyleCnt="0"/>
      <dgm:spPr/>
    </dgm:pt>
    <dgm:pt modelId="{58CFBD67-3B47-4408-8CE9-1BE84DB34BAB}" type="pres">
      <dgm:prSet presAssocID="{56B369D7-D97D-4ED2-A76E-458B69BA7514}" presName="compNode" presStyleCnt="0"/>
      <dgm:spPr/>
    </dgm:pt>
    <dgm:pt modelId="{5FC86FF8-4A82-4028-86FF-5A1A558724CB}" type="pres">
      <dgm:prSet presAssocID="{56B369D7-D97D-4ED2-A76E-458B69BA7514}" presName="iconBgRect" presStyleLbl="bgShp" presStyleIdx="3" presStyleCnt="6"/>
      <dgm:spPr>
        <a:prstGeom prst="round2DiagRect">
          <a:avLst>
            <a:gd name="adj1" fmla="val 29727"/>
            <a:gd name="adj2" fmla="val 0"/>
          </a:avLst>
        </a:prstGeom>
      </dgm:spPr>
    </dgm:pt>
    <dgm:pt modelId="{10206E02-3857-48E5-AB93-74F10E96F360}" type="pres">
      <dgm:prSet presAssocID="{56B369D7-D97D-4ED2-A76E-458B69BA7514}"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oard Room"/>
        </a:ext>
      </dgm:extLst>
    </dgm:pt>
    <dgm:pt modelId="{6F45CDC1-B28B-4642-BD64-EA6EC12EBADE}" type="pres">
      <dgm:prSet presAssocID="{56B369D7-D97D-4ED2-A76E-458B69BA7514}" presName="spaceRect" presStyleCnt="0"/>
      <dgm:spPr/>
    </dgm:pt>
    <dgm:pt modelId="{2D7D0546-31FC-41A8-8429-7833543F7DC9}" type="pres">
      <dgm:prSet presAssocID="{56B369D7-D97D-4ED2-A76E-458B69BA7514}" presName="textRect" presStyleLbl="revTx" presStyleIdx="3" presStyleCnt="6">
        <dgm:presLayoutVars>
          <dgm:chMax val="1"/>
          <dgm:chPref val="1"/>
        </dgm:presLayoutVars>
      </dgm:prSet>
      <dgm:spPr/>
    </dgm:pt>
    <dgm:pt modelId="{84973766-E905-44AA-8625-CBBE58EB6097}" type="pres">
      <dgm:prSet presAssocID="{A94669A6-0C55-4262-B9F3-D03A8FCF4587}" presName="sibTrans" presStyleCnt="0"/>
      <dgm:spPr/>
    </dgm:pt>
    <dgm:pt modelId="{6BA8C14D-AB90-4579-BCAA-0D7871E8C401}" type="pres">
      <dgm:prSet presAssocID="{9609E52C-665B-4CEC-810A-6FE03DC33630}" presName="compNode" presStyleCnt="0"/>
      <dgm:spPr/>
    </dgm:pt>
    <dgm:pt modelId="{CFF536CA-BA96-4885-9BF9-629EFADDDA4D}" type="pres">
      <dgm:prSet presAssocID="{9609E52C-665B-4CEC-810A-6FE03DC33630}" presName="iconBgRect" presStyleLbl="bgShp" presStyleIdx="4" presStyleCnt="6"/>
      <dgm:spPr>
        <a:prstGeom prst="round2DiagRect">
          <a:avLst>
            <a:gd name="adj1" fmla="val 29727"/>
            <a:gd name="adj2" fmla="val 0"/>
          </a:avLst>
        </a:prstGeom>
      </dgm:spPr>
    </dgm:pt>
    <dgm:pt modelId="{60E30B93-AFF2-4843-8490-A6CBBAAD07CC}" type="pres">
      <dgm:prSet presAssocID="{9609E52C-665B-4CEC-810A-6FE03DC33630}"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Presentation with Checklist"/>
        </a:ext>
      </dgm:extLst>
    </dgm:pt>
    <dgm:pt modelId="{16BD5837-D407-45D8-942D-774F91601962}" type="pres">
      <dgm:prSet presAssocID="{9609E52C-665B-4CEC-810A-6FE03DC33630}" presName="spaceRect" presStyleCnt="0"/>
      <dgm:spPr/>
    </dgm:pt>
    <dgm:pt modelId="{9DFA9484-C7E6-49B7-B290-F375394E96E2}" type="pres">
      <dgm:prSet presAssocID="{9609E52C-665B-4CEC-810A-6FE03DC33630}" presName="textRect" presStyleLbl="revTx" presStyleIdx="4" presStyleCnt="6">
        <dgm:presLayoutVars>
          <dgm:chMax val="1"/>
          <dgm:chPref val="1"/>
        </dgm:presLayoutVars>
      </dgm:prSet>
      <dgm:spPr/>
    </dgm:pt>
    <dgm:pt modelId="{36DD893A-7B69-406D-9DEC-F92EE3C2CA8D}" type="pres">
      <dgm:prSet presAssocID="{67A2982B-8439-42CC-B4E7-E0792F190530}" presName="sibTrans" presStyleCnt="0"/>
      <dgm:spPr/>
    </dgm:pt>
    <dgm:pt modelId="{7DD474AB-EBD0-40D1-B05F-FE60702C9431}" type="pres">
      <dgm:prSet presAssocID="{BBE4A7F8-0CBF-4733-A4C3-3A26A1B495C7}" presName="compNode" presStyleCnt="0"/>
      <dgm:spPr/>
    </dgm:pt>
    <dgm:pt modelId="{C9B2B30C-4336-4AA3-B800-13E0149DD27D}" type="pres">
      <dgm:prSet presAssocID="{BBE4A7F8-0CBF-4733-A4C3-3A26A1B495C7}" presName="iconBgRect" presStyleLbl="bgShp" presStyleIdx="5" presStyleCnt="6"/>
      <dgm:spPr>
        <a:prstGeom prst="round2DiagRect">
          <a:avLst>
            <a:gd name="adj1" fmla="val 29727"/>
            <a:gd name="adj2" fmla="val 0"/>
          </a:avLst>
        </a:prstGeom>
      </dgm:spPr>
    </dgm:pt>
    <dgm:pt modelId="{B3D835DE-C319-4748-963C-B7BC36A5515F}" type="pres">
      <dgm:prSet presAssocID="{BBE4A7F8-0CBF-4733-A4C3-3A26A1B495C7}"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Stopwatch"/>
        </a:ext>
      </dgm:extLst>
    </dgm:pt>
    <dgm:pt modelId="{9ECA9E10-9F9C-43EF-87A2-1A1D8D5ABF72}" type="pres">
      <dgm:prSet presAssocID="{BBE4A7F8-0CBF-4733-A4C3-3A26A1B495C7}" presName="spaceRect" presStyleCnt="0"/>
      <dgm:spPr/>
    </dgm:pt>
    <dgm:pt modelId="{075A83F7-7D83-426D-BCC3-C809A95B46AC}" type="pres">
      <dgm:prSet presAssocID="{BBE4A7F8-0CBF-4733-A4C3-3A26A1B495C7}" presName="textRect" presStyleLbl="revTx" presStyleIdx="5" presStyleCnt="6">
        <dgm:presLayoutVars>
          <dgm:chMax val="1"/>
          <dgm:chPref val="1"/>
        </dgm:presLayoutVars>
      </dgm:prSet>
      <dgm:spPr/>
    </dgm:pt>
  </dgm:ptLst>
  <dgm:cxnLst>
    <dgm:cxn modelId="{E3C6EB20-4133-46DE-8BD3-A2B0E8814E4C}" type="presOf" srcId="{6FB438C4-FD08-4CF5-8D1C-8C1957D6DEC6}" destId="{C084DF38-64EA-4E33-BE15-9A114AAD611F}" srcOrd="0" destOrd="0" presId="urn:microsoft.com/office/officeart/2018/5/layout/IconLeafLabelList"/>
    <dgm:cxn modelId="{39299C2B-2427-4D15-83AA-5F309CBCD3DC}" type="presOf" srcId="{6E22111C-47DA-4F6E-9DF1-11B1F1814E12}" destId="{687AFBD5-7176-4AE1-9CCA-496471FC3C17}" srcOrd="0" destOrd="0" presId="urn:microsoft.com/office/officeart/2018/5/layout/IconLeafLabelList"/>
    <dgm:cxn modelId="{3C942461-3623-49EC-A865-1FFD25313EB5}" type="presOf" srcId="{4E8464CB-4A4F-41F3-BAF4-DAEAE597E43A}" destId="{EF0A03B2-82DF-4B83-88E2-8345D09A5A4C}" srcOrd="0" destOrd="0" presId="urn:microsoft.com/office/officeart/2018/5/layout/IconLeafLabelList"/>
    <dgm:cxn modelId="{2243AD75-F227-49BA-A069-7C71BBAF8B50}" type="presOf" srcId="{0DA59C75-C703-477F-AABE-E11EE9737C5E}" destId="{06ACCD7C-319D-42BC-A0BF-9107324CAED6}" srcOrd="0" destOrd="0" presId="urn:microsoft.com/office/officeart/2018/5/layout/IconLeafLabelList"/>
    <dgm:cxn modelId="{C699D88B-46D1-43AA-89F0-66A17F8989A3}" srcId="{6E22111C-47DA-4F6E-9DF1-11B1F1814E12}" destId="{9609E52C-665B-4CEC-810A-6FE03DC33630}" srcOrd="4" destOrd="0" parTransId="{47D99E65-D4C0-4443-A847-241A6FBA4C33}" sibTransId="{67A2982B-8439-42CC-B4E7-E0792F190530}"/>
    <dgm:cxn modelId="{53C8C59A-3EC9-4334-B901-F56C78C5162D}" srcId="{6E22111C-47DA-4F6E-9DF1-11B1F1814E12}" destId="{6FB438C4-FD08-4CF5-8D1C-8C1957D6DEC6}" srcOrd="2" destOrd="0" parTransId="{68F54C78-83D1-4F6E-AFBB-B1A56EE2584C}" sibTransId="{FD0E4768-DB32-4C39-A89A-AE6557D9824C}"/>
    <dgm:cxn modelId="{910EB59B-D65D-4AF6-B075-8A134F420779}" type="presOf" srcId="{9609E52C-665B-4CEC-810A-6FE03DC33630}" destId="{9DFA9484-C7E6-49B7-B290-F375394E96E2}" srcOrd="0" destOrd="0" presId="urn:microsoft.com/office/officeart/2018/5/layout/IconLeafLabelList"/>
    <dgm:cxn modelId="{A75F2ABE-C6AD-4188-93A0-78BB8ED3BDB7}" srcId="{6E22111C-47DA-4F6E-9DF1-11B1F1814E12}" destId="{4E8464CB-4A4F-41F3-BAF4-DAEAE597E43A}" srcOrd="0" destOrd="0" parTransId="{960028BD-059F-43D9-B238-6E1AF83CDFC6}" sibTransId="{B5B65DDF-3C13-439D-9D5D-3434479B16EE}"/>
    <dgm:cxn modelId="{4DE33AD9-C9C1-45CF-9BD5-9F93671985BD}" srcId="{6E22111C-47DA-4F6E-9DF1-11B1F1814E12}" destId="{56B369D7-D97D-4ED2-A76E-458B69BA7514}" srcOrd="3" destOrd="0" parTransId="{76BB1602-E49D-42B0-A8A4-6CFAED981A3F}" sibTransId="{A94669A6-0C55-4262-B9F3-D03A8FCF4587}"/>
    <dgm:cxn modelId="{292AC6E2-D221-491F-A6FF-C322FD4F47B1}" srcId="{6E22111C-47DA-4F6E-9DF1-11B1F1814E12}" destId="{BBE4A7F8-0CBF-4733-A4C3-3A26A1B495C7}" srcOrd="5" destOrd="0" parTransId="{5C7BEA0F-57F5-4370-B736-1E6AAFBC4BE6}" sibTransId="{3DA91D03-33C4-474D-85A7-9D68FD610794}"/>
    <dgm:cxn modelId="{CB5EADE3-8C98-491E-BC01-44CE797EAED1}" type="presOf" srcId="{56B369D7-D97D-4ED2-A76E-458B69BA7514}" destId="{2D7D0546-31FC-41A8-8429-7833543F7DC9}" srcOrd="0" destOrd="0" presId="urn:microsoft.com/office/officeart/2018/5/layout/IconLeafLabelList"/>
    <dgm:cxn modelId="{2CE3E3EC-39D8-4028-B5BE-A21259C074B9}" type="presOf" srcId="{BBE4A7F8-0CBF-4733-A4C3-3A26A1B495C7}" destId="{075A83F7-7D83-426D-BCC3-C809A95B46AC}" srcOrd="0" destOrd="0" presId="urn:microsoft.com/office/officeart/2018/5/layout/IconLeafLabelList"/>
    <dgm:cxn modelId="{30491AF5-EA91-4008-B2DC-F907B7DF183B}" srcId="{6E22111C-47DA-4F6E-9DF1-11B1F1814E12}" destId="{0DA59C75-C703-477F-AABE-E11EE9737C5E}" srcOrd="1" destOrd="0" parTransId="{D6437324-02BE-4950-82C5-28F8969C78AF}" sibTransId="{216AAEB9-C986-4B28-AB35-469D84E9DED4}"/>
    <dgm:cxn modelId="{6B484CAA-9089-4580-A2A7-365AB5A1DB9A}" type="presParOf" srcId="{687AFBD5-7176-4AE1-9CCA-496471FC3C17}" destId="{06B65E7C-D2F0-454D-B1B8-F96328C72A00}" srcOrd="0" destOrd="0" presId="urn:microsoft.com/office/officeart/2018/5/layout/IconLeafLabelList"/>
    <dgm:cxn modelId="{EE4F6CBF-4A00-44F2-B30B-5D8325602F5C}" type="presParOf" srcId="{06B65E7C-D2F0-454D-B1B8-F96328C72A00}" destId="{10DB1259-7FE5-4ED1-9377-BC25FF814F1E}" srcOrd="0" destOrd="0" presId="urn:microsoft.com/office/officeart/2018/5/layout/IconLeafLabelList"/>
    <dgm:cxn modelId="{67EE8CD6-9332-41DE-A2CD-7C16C83411BE}" type="presParOf" srcId="{06B65E7C-D2F0-454D-B1B8-F96328C72A00}" destId="{9B780262-C787-4FC1-AB48-D54F416DC717}" srcOrd="1" destOrd="0" presId="urn:microsoft.com/office/officeart/2018/5/layout/IconLeafLabelList"/>
    <dgm:cxn modelId="{5B15A204-EDAA-4805-A89D-21B9231E5DC0}" type="presParOf" srcId="{06B65E7C-D2F0-454D-B1B8-F96328C72A00}" destId="{86A399EF-AE9A-456A-949E-915B676B137F}" srcOrd="2" destOrd="0" presId="urn:microsoft.com/office/officeart/2018/5/layout/IconLeafLabelList"/>
    <dgm:cxn modelId="{062709CB-A06A-4473-82DD-5C9FF32E6A13}" type="presParOf" srcId="{06B65E7C-D2F0-454D-B1B8-F96328C72A00}" destId="{EF0A03B2-82DF-4B83-88E2-8345D09A5A4C}" srcOrd="3" destOrd="0" presId="urn:microsoft.com/office/officeart/2018/5/layout/IconLeafLabelList"/>
    <dgm:cxn modelId="{8CB3A217-0821-421C-A437-46FE3C76972C}" type="presParOf" srcId="{687AFBD5-7176-4AE1-9CCA-496471FC3C17}" destId="{4F919A08-E2A4-41CD-82C8-B8C4C37E1EEC}" srcOrd="1" destOrd="0" presId="urn:microsoft.com/office/officeart/2018/5/layout/IconLeafLabelList"/>
    <dgm:cxn modelId="{B4522EE7-A36F-4BBF-8D3C-C2B5DBA2FDF0}" type="presParOf" srcId="{687AFBD5-7176-4AE1-9CCA-496471FC3C17}" destId="{E395AC95-0220-4823-9D8F-90A88345A315}" srcOrd="2" destOrd="0" presId="urn:microsoft.com/office/officeart/2018/5/layout/IconLeafLabelList"/>
    <dgm:cxn modelId="{E935CE04-AD0F-4D9E-9201-FE6B191E77B5}" type="presParOf" srcId="{E395AC95-0220-4823-9D8F-90A88345A315}" destId="{FB3383F0-E4B0-4231-8284-7F4BEDDAEAB8}" srcOrd="0" destOrd="0" presId="urn:microsoft.com/office/officeart/2018/5/layout/IconLeafLabelList"/>
    <dgm:cxn modelId="{DF3718BF-C172-4BAA-AAFE-347226DD7BDA}" type="presParOf" srcId="{E395AC95-0220-4823-9D8F-90A88345A315}" destId="{6D57BC03-667B-4673-8E8E-A56F17175B75}" srcOrd="1" destOrd="0" presId="urn:microsoft.com/office/officeart/2018/5/layout/IconLeafLabelList"/>
    <dgm:cxn modelId="{2E75D297-8F31-476A-B20A-B30AA3FA7515}" type="presParOf" srcId="{E395AC95-0220-4823-9D8F-90A88345A315}" destId="{4D892E2A-2F19-4344-BB4E-0149C0C6AD2B}" srcOrd="2" destOrd="0" presId="urn:microsoft.com/office/officeart/2018/5/layout/IconLeafLabelList"/>
    <dgm:cxn modelId="{C0E3440A-9D1C-4EA7-A5A9-FB03E8FB8969}" type="presParOf" srcId="{E395AC95-0220-4823-9D8F-90A88345A315}" destId="{06ACCD7C-319D-42BC-A0BF-9107324CAED6}" srcOrd="3" destOrd="0" presId="urn:microsoft.com/office/officeart/2018/5/layout/IconLeafLabelList"/>
    <dgm:cxn modelId="{49B6F073-388E-4E2E-A47D-AC1BD60BA618}" type="presParOf" srcId="{687AFBD5-7176-4AE1-9CCA-496471FC3C17}" destId="{C2907D99-D7B2-4FB1-9C62-DD2910B4277A}" srcOrd="3" destOrd="0" presId="urn:microsoft.com/office/officeart/2018/5/layout/IconLeafLabelList"/>
    <dgm:cxn modelId="{158DAE3B-79CE-408C-A067-BAC2D5F33D6A}" type="presParOf" srcId="{687AFBD5-7176-4AE1-9CCA-496471FC3C17}" destId="{DE3B809B-1422-40CD-87BD-B28F4FF13EEF}" srcOrd="4" destOrd="0" presId="urn:microsoft.com/office/officeart/2018/5/layout/IconLeafLabelList"/>
    <dgm:cxn modelId="{5DD8252B-3E27-48B4-AD6A-C93FC56E6FF0}" type="presParOf" srcId="{DE3B809B-1422-40CD-87BD-B28F4FF13EEF}" destId="{7391470C-0672-4C84-AC73-C6EDEEE08429}" srcOrd="0" destOrd="0" presId="urn:microsoft.com/office/officeart/2018/5/layout/IconLeafLabelList"/>
    <dgm:cxn modelId="{EA47C4E7-23C7-4E75-998C-B17D56091A48}" type="presParOf" srcId="{DE3B809B-1422-40CD-87BD-B28F4FF13EEF}" destId="{1D7967E1-A466-497A-A460-20CF033DFE28}" srcOrd="1" destOrd="0" presId="urn:microsoft.com/office/officeart/2018/5/layout/IconLeafLabelList"/>
    <dgm:cxn modelId="{9B95F54C-35D2-49C4-8A41-AB54F3031EB4}" type="presParOf" srcId="{DE3B809B-1422-40CD-87BD-B28F4FF13EEF}" destId="{81539CB9-1432-4A68-9C27-565B94172A0C}" srcOrd="2" destOrd="0" presId="urn:microsoft.com/office/officeart/2018/5/layout/IconLeafLabelList"/>
    <dgm:cxn modelId="{CA0849D7-E590-4A0C-BA29-D242D3577701}" type="presParOf" srcId="{DE3B809B-1422-40CD-87BD-B28F4FF13EEF}" destId="{C084DF38-64EA-4E33-BE15-9A114AAD611F}" srcOrd="3" destOrd="0" presId="urn:microsoft.com/office/officeart/2018/5/layout/IconLeafLabelList"/>
    <dgm:cxn modelId="{53F75735-ECCB-4ED5-B828-07B874B1387B}" type="presParOf" srcId="{687AFBD5-7176-4AE1-9CCA-496471FC3C17}" destId="{5F32995D-9160-4083-B3AC-9E6DDC1CCDEB}" srcOrd="5" destOrd="0" presId="urn:microsoft.com/office/officeart/2018/5/layout/IconLeafLabelList"/>
    <dgm:cxn modelId="{A0A75A6A-BE13-4B90-A149-E42C08C747B0}" type="presParOf" srcId="{687AFBD5-7176-4AE1-9CCA-496471FC3C17}" destId="{58CFBD67-3B47-4408-8CE9-1BE84DB34BAB}" srcOrd="6" destOrd="0" presId="urn:microsoft.com/office/officeart/2018/5/layout/IconLeafLabelList"/>
    <dgm:cxn modelId="{C7B31991-B547-46BC-B0B8-1C9605541E8C}" type="presParOf" srcId="{58CFBD67-3B47-4408-8CE9-1BE84DB34BAB}" destId="{5FC86FF8-4A82-4028-86FF-5A1A558724CB}" srcOrd="0" destOrd="0" presId="urn:microsoft.com/office/officeart/2018/5/layout/IconLeafLabelList"/>
    <dgm:cxn modelId="{CEF344C7-86B1-4B86-B746-BED6E423840F}" type="presParOf" srcId="{58CFBD67-3B47-4408-8CE9-1BE84DB34BAB}" destId="{10206E02-3857-48E5-AB93-74F10E96F360}" srcOrd="1" destOrd="0" presId="urn:microsoft.com/office/officeart/2018/5/layout/IconLeafLabelList"/>
    <dgm:cxn modelId="{BE64ABD3-837D-4004-A699-A150AEC8A111}" type="presParOf" srcId="{58CFBD67-3B47-4408-8CE9-1BE84DB34BAB}" destId="{6F45CDC1-B28B-4642-BD64-EA6EC12EBADE}" srcOrd="2" destOrd="0" presId="urn:microsoft.com/office/officeart/2018/5/layout/IconLeafLabelList"/>
    <dgm:cxn modelId="{C86D1C1C-5FA6-455C-914D-4FA4AD0ED115}" type="presParOf" srcId="{58CFBD67-3B47-4408-8CE9-1BE84DB34BAB}" destId="{2D7D0546-31FC-41A8-8429-7833543F7DC9}" srcOrd="3" destOrd="0" presId="urn:microsoft.com/office/officeart/2018/5/layout/IconLeafLabelList"/>
    <dgm:cxn modelId="{428B4AC5-D04A-4A82-A396-7F4106EEBD28}" type="presParOf" srcId="{687AFBD5-7176-4AE1-9CCA-496471FC3C17}" destId="{84973766-E905-44AA-8625-CBBE58EB6097}" srcOrd="7" destOrd="0" presId="urn:microsoft.com/office/officeart/2018/5/layout/IconLeafLabelList"/>
    <dgm:cxn modelId="{A3A74AE2-F222-4AC3-B009-7F389C3A70AB}" type="presParOf" srcId="{687AFBD5-7176-4AE1-9CCA-496471FC3C17}" destId="{6BA8C14D-AB90-4579-BCAA-0D7871E8C401}" srcOrd="8" destOrd="0" presId="urn:microsoft.com/office/officeart/2018/5/layout/IconLeafLabelList"/>
    <dgm:cxn modelId="{A7F9BDAC-DF5C-4D07-9E98-20D4E7DB1EE3}" type="presParOf" srcId="{6BA8C14D-AB90-4579-BCAA-0D7871E8C401}" destId="{CFF536CA-BA96-4885-9BF9-629EFADDDA4D}" srcOrd="0" destOrd="0" presId="urn:microsoft.com/office/officeart/2018/5/layout/IconLeafLabelList"/>
    <dgm:cxn modelId="{96BE6947-0A67-4962-9CFA-DB9B410C3387}" type="presParOf" srcId="{6BA8C14D-AB90-4579-BCAA-0D7871E8C401}" destId="{60E30B93-AFF2-4843-8490-A6CBBAAD07CC}" srcOrd="1" destOrd="0" presId="urn:microsoft.com/office/officeart/2018/5/layout/IconLeafLabelList"/>
    <dgm:cxn modelId="{0B7F061E-FB2C-4D02-89BD-98A7BB2E9BDF}" type="presParOf" srcId="{6BA8C14D-AB90-4579-BCAA-0D7871E8C401}" destId="{16BD5837-D407-45D8-942D-774F91601962}" srcOrd="2" destOrd="0" presId="urn:microsoft.com/office/officeart/2018/5/layout/IconLeafLabelList"/>
    <dgm:cxn modelId="{A6FC6DE0-9B99-4963-82A8-0B2DFA2698DC}" type="presParOf" srcId="{6BA8C14D-AB90-4579-BCAA-0D7871E8C401}" destId="{9DFA9484-C7E6-49B7-B290-F375394E96E2}" srcOrd="3" destOrd="0" presId="urn:microsoft.com/office/officeart/2018/5/layout/IconLeafLabelList"/>
    <dgm:cxn modelId="{7AD7CD35-349B-4274-BEE9-A5FB2F385FDF}" type="presParOf" srcId="{687AFBD5-7176-4AE1-9CCA-496471FC3C17}" destId="{36DD893A-7B69-406D-9DEC-F92EE3C2CA8D}" srcOrd="9" destOrd="0" presId="urn:microsoft.com/office/officeart/2018/5/layout/IconLeafLabelList"/>
    <dgm:cxn modelId="{811E802E-F42D-45C1-8DBA-86BB4B75FF25}" type="presParOf" srcId="{687AFBD5-7176-4AE1-9CCA-496471FC3C17}" destId="{7DD474AB-EBD0-40D1-B05F-FE60702C9431}" srcOrd="10" destOrd="0" presId="urn:microsoft.com/office/officeart/2018/5/layout/IconLeafLabelList"/>
    <dgm:cxn modelId="{65E25B71-DB3F-467D-BB58-BB08BA852BE0}" type="presParOf" srcId="{7DD474AB-EBD0-40D1-B05F-FE60702C9431}" destId="{C9B2B30C-4336-4AA3-B800-13E0149DD27D}" srcOrd="0" destOrd="0" presId="urn:microsoft.com/office/officeart/2018/5/layout/IconLeafLabelList"/>
    <dgm:cxn modelId="{4EF233A1-1266-40F5-9E15-D11F2BFCE719}" type="presParOf" srcId="{7DD474AB-EBD0-40D1-B05F-FE60702C9431}" destId="{B3D835DE-C319-4748-963C-B7BC36A5515F}" srcOrd="1" destOrd="0" presId="urn:microsoft.com/office/officeart/2018/5/layout/IconLeafLabelList"/>
    <dgm:cxn modelId="{300847D4-9758-465D-AD90-B3426297006C}" type="presParOf" srcId="{7DD474AB-EBD0-40D1-B05F-FE60702C9431}" destId="{9ECA9E10-9F9C-43EF-87A2-1A1D8D5ABF72}" srcOrd="2" destOrd="0" presId="urn:microsoft.com/office/officeart/2018/5/layout/IconLeafLabelList"/>
    <dgm:cxn modelId="{5E9B96C6-4D93-45CB-B839-D19BD83016E8}" type="presParOf" srcId="{7DD474AB-EBD0-40D1-B05F-FE60702C9431}" destId="{075A83F7-7D83-426D-BCC3-C809A95B46AC}"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DE1B49ED-BC92-43CC-A8B4-A1F66A521EF8}"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C9B3C0FE-32D9-4E6D-A495-E9B6AEA78E5B}">
      <dgm:prSet/>
      <dgm:spPr/>
      <dgm:t>
        <a:bodyPr/>
        <a:lstStyle/>
        <a:p>
          <a:r>
            <a:rPr lang="en-US" dirty="0"/>
            <a:t>Organize discussion summaries using the topics listed in the agenda</a:t>
          </a:r>
        </a:p>
      </dgm:t>
    </dgm:pt>
    <dgm:pt modelId="{836D7D7D-75FD-4774-AD12-C2932268FD63}" type="parTrans" cxnId="{3CF7BECA-BFF2-42A2-A7AF-9D01B013BC0E}">
      <dgm:prSet/>
      <dgm:spPr/>
      <dgm:t>
        <a:bodyPr/>
        <a:lstStyle/>
        <a:p>
          <a:endParaRPr lang="en-US"/>
        </a:p>
      </dgm:t>
    </dgm:pt>
    <dgm:pt modelId="{79C88E3E-8FDF-4358-B6E6-10CE6E9A6576}" type="sibTrans" cxnId="{3CF7BECA-BFF2-42A2-A7AF-9D01B013BC0E}">
      <dgm:prSet/>
      <dgm:spPr/>
      <dgm:t>
        <a:bodyPr/>
        <a:lstStyle/>
        <a:p>
          <a:endParaRPr lang="en-US"/>
        </a:p>
      </dgm:t>
    </dgm:pt>
    <dgm:pt modelId="{CBE759CD-DF02-425D-9598-A420A71C80B4}">
      <dgm:prSet/>
      <dgm:spPr/>
      <dgm:t>
        <a:bodyPr/>
        <a:lstStyle/>
        <a:p>
          <a:r>
            <a:rPr lang="en-US" dirty="0"/>
            <a:t>If the Committee does not deliberate on a topic listed in the agenda, state so in the minutes</a:t>
          </a:r>
        </a:p>
      </dgm:t>
    </dgm:pt>
    <dgm:pt modelId="{4B0F0E0A-BD9E-47CD-B737-15499854D44F}" type="parTrans" cxnId="{A10A4456-CFB8-4E50-A965-29978CF0752A}">
      <dgm:prSet/>
      <dgm:spPr/>
      <dgm:t>
        <a:bodyPr/>
        <a:lstStyle/>
        <a:p>
          <a:endParaRPr lang="en-US"/>
        </a:p>
      </dgm:t>
    </dgm:pt>
    <dgm:pt modelId="{7EC14D80-6EF5-4D09-B015-4A891E70E24C}" type="sibTrans" cxnId="{A10A4456-CFB8-4E50-A965-29978CF0752A}">
      <dgm:prSet/>
      <dgm:spPr/>
      <dgm:t>
        <a:bodyPr/>
        <a:lstStyle/>
        <a:p>
          <a:endParaRPr lang="en-US"/>
        </a:p>
      </dgm:t>
    </dgm:pt>
    <dgm:pt modelId="{AB09816C-0B99-4917-BC52-9BB325486641}" type="pres">
      <dgm:prSet presAssocID="{DE1B49ED-BC92-43CC-A8B4-A1F66A521EF8}" presName="root" presStyleCnt="0">
        <dgm:presLayoutVars>
          <dgm:dir/>
          <dgm:resizeHandles val="exact"/>
        </dgm:presLayoutVars>
      </dgm:prSet>
      <dgm:spPr/>
    </dgm:pt>
    <dgm:pt modelId="{032AD288-8C58-4C54-BA82-0392E103572C}" type="pres">
      <dgm:prSet presAssocID="{C9B3C0FE-32D9-4E6D-A495-E9B6AEA78E5B}" presName="compNode" presStyleCnt="0"/>
      <dgm:spPr/>
    </dgm:pt>
    <dgm:pt modelId="{7A623ECB-623B-44CC-8388-895B9011BCD3}" type="pres">
      <dgm:prSet presAssocID="{C9B3C0FE-32D9-4E6D-A495-E9B6AEA78E5B}" presName="bgRect" presStyleLbl="bgShp" presStyleIdx="0" presStyleCnt="2"/>
      <dgm:spPr/>
    </dgm:pt>
    <dgm:pt modelId="{3EC1C693-5CF8-4C16-A3EA-3203B0816AD6}" type="pres">
      <dgm:prSet presAssocID="{C9B3C0FE-32D9-4E6D-A495-E9B6AEA78E5B}"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 List"/>
        </a:ext>
      </dgm:extLst>
    </dgm:pt>
    <dgm:pt modelId="{0C60EB34-4296-40A6-80DF-91EB161F2B2B}" type="pres">
      <dgm:prSet presAssocID="{C9B3C0FE-32D9-4E6D-A495-E9B6AEA78E5B}" presName="spaceRect" presStyleCnt="0"/>
      <dgm:spPr/>
    </dgm:pt>
    <dgm:pt modelId="{F8A2B46B-B914-4922-B7FF-1012ED496C69}" type="pres">
      <dgm:prSet presAssocID="{C9B3C0FE-32D9-4E6D-A495-E9B6AEA78E5B}" presName="parTx" presStyleLbl="revTx" presStyleIdx="0" presStyleCnt="2">
        <dgm:presLayoutVars>
          <dgm:chMax val="0"/>
          <dgm:chPref val="0"/>
        </dgm:presLayoutVars>
      </dgm:prSet>
      <dgm:spPr/>
    </dgm:pt>
    <dgm:pt modelId="{F5EF5C21-316D-4A70-9060-CD3BF28021C2}" type="pres">
      <dgm:prSet presAssocID="{79C88E3E-8FDF-4358-B6E6-10CE6E9A6576}" presName="sibTrans" presStyleCnt="0"/>
      <dgm:spPr/>
    </dgm:pt>
    <dgm:pt modelId="{371527A2-BC16-43F5-9A22-193E7441F538}" type="pres">
      <dgm:prSet presAssocID="{CBE759CD-DF02-425D-9598-A420A71C80B4}" presName="compNode" presStyleCnt="0"/>
      <dgm:spPr/>
    </dgm:pt>
    <dgm:pt modelId="{89221E5C-6356-41C7-A904-4CEE45DE4B3F}" type="pres">
      <dgm:prSet presAssocID="{CBE759CD-DF02-425D-9598-A420A71C80B4}" presName="bgRect" presStyleLbl="bgShp" presStyleIdx="1" presStyleCnt="2"/>
      <dgm:spPr/>
    </dgm:pt>
    <dgm:pt modelId="{FA1F4D5B-32D3-4567-8B50-FFE1429D69C3}" type="pres">
      <dgm:prSet presAssocID="{CBE759CD-DF02-425D-9598-A420A71C80B4}"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topwatch"/>
        </a:ext>
      </dgm:extLst>
    </dgm:pt>
    <dgm:pt modelId="{C39C5573-2DAD-4AB8-A216-A539498A7179}" type="pres">
      <dgm:prSet presAssocID="{CBE759CD-DF02-425D-9598-A420A71C80B4}" presName="spaceRect" presStyleCnt="0"/>
      <dgm:spPr/>
    </dgm:pt>
    <dgm:pt modelId="{6C011255-4F24-4C6E-B798-69E6768F4E2A}" type="pres">
      <dgm:prSet presAssocID="{CBE759CD-DF02-425D-9598-A420A71C80B4}" presName="parTx" presStyleLbl="revTx" presStyleIdx="1" presStyleCnt="2">
        <dgm:presLayoutVars>
          <dgm:chMax val="0"/>
          <dgm:chPref val="0"/>
        </dgm:presLayoutVars>
      </dgm:prSet>
      <dgm:spPr/>
    </dgm:pt>
  </dgm:ptLst>
  <dgm:cxnLst>
    <dgm:cxn modelId="{D362B619-6EA7-45B9-AAB1-DAB27A80F389}" type="presOf" srcId="{DE1B49ED-BC92-43CC-A8B4-A1F66A521EF8}" destId="{AB09816C-0B99-4917-BC52-9BB325486641}" srcOrd="0" destOrd="0" presId="urn:microsoft.com/office/officeart/2018/2/layout/IconVerticalSolidList"/>
    <dgm:cxn modelId="{76B7D340-C5F8-4823-A1C2-71C847716F3E}" type="presOf" srcId="{C9B3C0FE-32D9-4E6D-A495-E9B6AEA78E5B}" destId="{F8A2B46B-B914-4922-B7FF-1012ED496C69}" srcOrd="0" destOrd="0" presId="urn:microsoft.com/office/officeart/2018/2/layout/IconVerticalSolidList"/>
    <dgm:cxn modelId="{A10A4456-CFB8-4E50-A965-29978CF0752A}" srcId="{DE1B49ED-BC92-43CC-A8B4-A1F66A521EF8}" destId="{CBE759CD-DF02-425D-9598-A420A71C80B4}" srcOrd="1" destOrd="0" parTransId="{4B0F0E0A-BD9E-47CD-B737-15499854D44F}" sibTransId="{7EC14D80-6EF5-4D09-B015-4A891E70E24C}"/>
    <dgm:cxn modelId="{3CF7BECA-BFF2-42A2-A7AF-9D01B013BC0E}" srcId="{DE1B49ED-BC92-43CC-A8B4-A1F66A521EF8}" destId="{C9B3C0FE-32D9-4E6D-A495-E9B6AEA78E5B}" srcOrd="0" destOrd="0" parTransId="{836D7D7D-75FD-4774-AD12-C2932268FD63}" sibTransId="{79C88E3E-8FDF-4358-B6E6-10CE6E9A6576}"/>
    <dgm:cxn modelId="{EA83D4DD-1715-43A0-8235-A8462103C5B1}" type="presOf" srcId="{CBE759CD-DF02-425D-9598-A420A71C80B4}" destId="{6C011255-4F24-4C6E-B798-69E6768F4E2A}" srcOrd="0" destOrd="0" presId="urn:microsoft.com/office/officeart/2018/2/layout/IconVerticalSolidList"/>
    <dgm:cxn modelId="{893C72A3-12AE-4C29-BF97-DDD28968F980}" type="presParOf" srcId="{AB09816C-0B99-4917-BC52-9BB325486641}" destId="{032AD288-8C58-4C54-BA82-0392E103572C}" srcOrd="0" destOrd="0" presId="urn:microsoft.com/office/officeart/2018/2/layout/IconVerticalSolidList"/>
    <dgm:cxn modelId="{445F5BFD-223B-42AB-9DB1-A8AA7788CB74}" type="presParOf" srcId="{032AD288-8C58-4C54-BA82-0392E103572C}" destId="{7A623ECB-623B-44CC-8388-895B9011BCD3}" srcOrd="0" destOrd="0" presId="urn:microsoft.com/office/officeart/2018/2/layout/IconVerticalSolidList"/>
    <dgm:cxn modelId="{3BCEC7D3-1E9D-409D-9641-09CC73C60ED6}" type="presParOf" srcId="{032AD288-8C58-4C54-BA82-0392E103572C}" destId="{3EC1C693-5CF8-4C16-A3EA-3203B0816AD6}" srcOrd="1" destOrd="0" presId="urn:microsoft.com/office/officeart/2018/2/layout/IconVerticalSolidList"/>
    <dgm:cxn modelId="{EC70B60A-803E-4823-A450-6971353E77E8}" type="presParOf" srcId="{032AD288-8C58-4C54-BA82-0392E103572C}" destId="{0C60EB34-4296-40A6-80DF-91EB161F2B2B}" srcOrd="2" destOrd="0" presId="urn:microsoft.com/office/officeart/2018/2/layout/IconVerticalSolidList"/>
    <dgm:cxn modelId="{1CE5C64D-5D56-430F-8FBB-98A74339BC11}" type="presParOf" srcId="{032AD288-8C58-4C54-BA82-0392E103572C}" destId="{F8A2B46B-B914-4922-B7FF-1012ED496C69}" srcOrd="3" destOrd="0" presId="urn:microsoft.com/office/officeart/2018/2/layout/IconVerticalSolidList"/>
    <dgm:cxn modelId="{A7877BA4-3180-48C4-BC46-5256EF0C5B6F}" type="presParOf" srcId="{AB09816C-0B99-4917-BC52-9BB325486641}" destId="{F5EF5C21-316D-4A70-9060-CD3BF28021C2}" srcOrd="1" destOrd="0" presId="urn:microsoft.com/office/officeart/2018/2/layout/IconVerticalSolidList"/>
    <dgm:cxn modelId="{3475E3EF-8D4E-498E-9227-2F08DAC88779}" type="presParOf" srcId="{AB09816C-0B99-4917-BC52-9BB325486641}" destId="{371527A2-BC16-43F5-9A22-193E7441F538}" srcOrd="2" destOrd="0" presId="urn:microsoft.com/office/officeart/2018/2/layout/IconVerticalSolidList"/>
    <dgm:cxn modelId="{5EBCC45A-0148-4473-931D-65A9E7E09CAE}" type="presParOf" srcId="{371527A2-BC16-43F5-9A22-193E7441F538}" destId="{89221E5C-6356-41C7-A904-4CEE45DE4B3F}" srcOrd="0" destOrd="0" presId="urn:microsoft.com/office/officeart/2018/2/layout/IconVerticalSolidList"/>
    <dgm:cxn modelId="{1AB350CB-BBC3-463F-B38B-F0CBAB5F07A2}" type="presParOf" srcId="{371527A2-BC16-43F5-9A22-193E7441F538}" destId="{FA1F4D5B-32D3-4567-8B50-FFE1429D69C3}" srcOrd="1" destOrd="0" presId="urn:microsoft.com/office/officeart/2018/2/layout/IconVerticalSolidList"/>
    <dgm:cxn modelId="{0AB32C3E-77E0-46BD-89B6-E5C2C1154672}" type="presParOf" srcId="{371527A2-BC16-43F5-9A22-193E7441F538}" destId="{C39C5573-2DAD-4AB8-A216-A539498A7179}" srcOrd="2" destOrd="0" presId="urn:microsoft.com/office/officeart/2018/2/layout/IconVerticalSolidList"/>
    <dgm:cxn modelId="{966D33F6-E347-4BA5-AF51-4A94768C6E93}" type="presParOf" srcId="{371527A2-BC16-43F5-9A22-193E7441F538}" destId="{6C011255-4F24-4C6E-B798-69E6768F4E2A}"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66008D29-416A-4218-A3F1-868BA2358A9C}" type="doc">
      <dgm:prSet loTypeId="urn:microsoft.com/office/officeart/2018/2/layout/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879247E9-7CED-4229-8098-B13308C08B3D}">
      <dgm:prSet custT="1"/>
      <dgm:spPr/>
      <dgm:t>
        <a:bodyPr/>
        <a:lstStyle/>
        <a:p>
          <a:pPr>
            <a:lnSpc>
              <a:spcPct val="100000"/>
            </a:lnSpc>
            <a:defRPr b="1"/>
          </a:pPr>
          <a:r>
            <a:rPr lang="en-US" sz="1000" dirty="0"/>
            <a:t>If minutes exist (draft or approved):</a:t>
          </a:r>
        </a:p>
      </dgm:t>
    </dgm:pt>
    <dgm:pt modelId="{8EA87098-7FBA-4962-B60B-E7E13E3ABFD0}" type="parTrans" cxnId="{60740220-A8A5-4631-89DD-E3A84ED55923}">
      <dgm:prSet/>
      <dgm:spPr/>
      <dgm:t>
        <a:bodyPr/>
        <a:lstStyle/>
        <a:p>
          <a:endParaRPr lang="en-US"/>
        </a:p>
      </dgm:t>
    </dgm:pt>
    <dgm:pt modelId="{5A12DD9C-A22F-4571-823F-8611C164C259}" type="sibTrans" cxnId="{60740220-A8A5-4631-89DD-E3A84ED55923}">
      <dgm:prSet/>
      <dgm:spPr/>
      <dgm:t>
        <a:bodyPr/>
        <a:lstStyle/>
        <a:p>
          <a:endParaRPr lang="en-US"/>
        </a:p>
      </dgm:t>
    </dgm:pt>
    <dgm:pt modelId="{79DF021E-A989-4D99-BA90-710EC3DC5F8B}">
      <dgm:prSet custT="1"/>
      <dgm:spPr/>
      <dgm:t>
        <a:bodyPr/>
        <a:lstStyle/>
        <a:p>
          <a:pPr>
            <a:lnSpc>
              <a:spcPct val="100000"/>
            </a:lnSpc>
          </a:pPr>
          <a:r>
            <a:rPr lang="en-US" sz="1000" dirty="0"/>
            <a:t>The designated individual must check whether the Committee has voted to release the requested minutes</a:t>
          </a:r>
        </a:p>
      </dgm:t>
    </dgm:pt>
    <dgm:pt modelId="{04182C82-2912-4FEC-827A-6B78B91A05F4}" type="parTrans" cxnId="{D9BAF1F9-8185-4747-9F0D-3B201579A0FE}">
      <dgm:prSet/>
      <dgm:spPr/>
      <dgm:t>
        <a:bodyPr/>
        <a:lstStyle/>
        <a:p>
          <a:endParaRPr lang="en-US"/>
        </a:p>
      </dgm:t>
    </dgm:pt>
    <dgm:pt modelId="{7B797CE9-DA8A-430E-9452-7EAA783DF673}" type="sibTrans" cxnId="{D9BAF1F9-8185-4747-9F0D-3B201579A0FE}">
      <dgm:prSet/>
      <dgm:spPr/>
      <dgm:t>
        <a:bodyPr/>
        <a:lstStyle/>
        <a:p>
          <a:endParaRPr lang="en-US"/>
        </a:p>
      </dgm:t>
    </dgm:pt>
    <dgm:pt modelId="{E0EA27CA-1A0B-4CF0-A644-63469B34CD74}">
      <dgm:prSet custT="1"/>
      <dgm:spPr/>
      <dgm:t>
        <a:bodyPr/>
        <a:lstStyle/>
        <a:p>
          <a:pPr>
            <a:lnSpc>
              <a:spcPct val="100000"/>
            </a:lnSpc>
            <a:defRPr b="1"/>
          </a:pPr>
          <a:r>
            <a:rPr lang="en-US" sz="1000" dirty="0"/>
            <a:t>If the Committee has already voted to release the requested minutes, the designated individual must provide a copy to the requester within 10 calendar days.</a:t>
          </a:r>
        </a:p>
      </dgm:t>
    </dgm:pt>
    <dgm:pt modelId="{D206B1D9-8ABF-4E90-BF0A-7478E8E6A508}" type="parTrans" cxnId="{C97B99C4-C855-4059-A41A-A784714D3BEE}">
      <dgm:prSet/>
      <dgm:spPr/>
      <dgm:t>
        <a:bodyPr/>
        <a:lstStyle/>
        <a:p>
          <a:endParaRPr lang="en-US"/>
        </a:p>
      </dgm:t>
    </dgm:pt>
    <dgm:pt modelId="{4913CF1E-46FF-4CD2-90F9-29FA5C8628D3}" type="sibTrans" cxnId="{C97B99C4-C855-4059-A41A-A784714D3BEE}">
      <dgm:prSet/>
      <dgm:spPr/>
      <dgm:t>
        <a:bodyPr/>
        <a:lstStyle/>
        <a:p>
          <a:endParaRPr lang="en-US"/>
        </a:p>
      </dgm:t>
    </dgm:pt>
    <dgm:pt modelId="{3F909424-2796-4683-9ADA-D6868069D550}">
      <dgm:prSet custT="1"/>
      <dgm:spPr/>
      <dgm:t>
        <a:bodyPr/>
        <a:lstStyle/>
        <a:p>
          <a:pPr>
            <a:lnSpc>
              <a:spcPct val="100000"/>
            </a:lnSpc>
            <a:defRPr b="1"/>
          </a:pPr>
          <a:r>
            <a:rPr lang="en-US" sz="1000" dirty="0"/>
            <a:t>If the Committee has </a:t>
          </a:r>
          <a:r>
            <a:rPr lang="en-US" sz="1000" b="1" u="sng" dirty="0"/>
            <a:t>not</a:t>
          </a:r>
          <a:r>
            <a:rPr lang="en-US" sz="1000" dirty="0"/>
            <a:t> voted to release the requested minutes:</a:t>
          </a:r>
        </a:p>
      </dgm:t>
    </dgm:pt>
    <dgm:pt modelId="{6A1D5BA0-F4C1-4D27-A499-F3DE7614E687}" type="parTrans" cxnId="{FF0518AD-A731-44EA-8D8F-84016857AF50}">
      <dgm:prSet/>
      <dgm:spPr/>
      <dgm:t>
        <a:bodyPr/>
        <a:lstStyle/>
        <a:p>
          <a:endParaRPr lang="en-US"/>
        </a:p>
      </dgm:t>
    </dgm:pt>
    <dgm:pt modelId="{CA0EEB7D-C91C-4913-B724-78A91A4F1B6D}" type="sibTrans" cxnId="{FF0518AD-A731-44EA-8D8F-84016857AF50}">
      <dgm:prSet/>
      <dgm:spPr/>
      <dgm:t>
        <a:bodyPr/>
        <a:lstStyle/>
        <a:p>
          <a:endParaRPr lang="en-US"/>
        </a:p>
      </dgm:t>
    </dgm:pt>
    <dgm:pt modelId="{911C7787-5A52-40CA-8601-9C4C7662E480}">
      <dgm:prSet custT="1"/>
      <dgm:spPr/>
      <dgm:t>
        <a:bodyPr/>
        <a:lstStyle/>
        <a:p>
          <a:pPr>
            <a:lnSpc>
              <a:spcPct val="100000"/>
            </a:lnSpc>
          </a:pPr>
          <a:r>
            <a:rPr lang="en-US" sz="900" dirty="0"/>
            <a:t>Within 10 calendar days, the designated individual must respond to the requester, explaining that the executive session minutes are exempt from disclosure and that the Committee will soon vote on whether to release them</a:t>
          </a:r>
        </a:p>
      </dgm:t>
    </dgm:pt>
    <dgm:pt modelId="{4F906774-AA7C-4358-8648-6E1F23C03291}" type="parTrans" cxnId="{C7EA2305-0D05-411B-B511-10F81777E542}">
      <dgm:prSet/>
      <dgm:spPr/>
      <dgm:t>
        <a:bodyPr/>
        <a:lstStyle/>
        <a:p>
          <a:endParaRPr lang="en-US"/>
        </a:p>
      </dgm:t>
    </dgm:pt>
    <dgm:pt modelId="{AC686478-AA49-4550-9827-8DACC8D4C822}" type="sibTrans" cxnId="{C7EA2305-0D05-411B-B511-10F81777E542}">
      <dgm:prSet/>
      <dgm:spPr/>
      <dgm:t>
        <a:bodyPr/>
        <a:lstStyle/>
        <a:p>
          <a:endParaRPr lang="en-US"/>
        </a:p>
      </dgm:t>
    </dgm:pt>
    <dgm:pt modelId="{80E0DCC8-B644-4B09-8D32-88A8B3BC3246}">
      <dgm:prSet custT="1"/>
      <dgm:spPr/>
      <dgm:t>
        <a:bodyPr/>
        <a:lstStyle/>
        <a:p>
          <a:pPr>
            <a:lnSpc>
              <a:spcPct val="100000"/>
            </a:lnSpc>
          </a:pPr>
          <a:r>
            <a:rPr lang="en-US" sz="900" dirty="0"/>
            <a:t>At the Committee’s next meeting or within 30 days (whichever is earlier), the Committee must review the requested minutes and determine whether they can be released</a:t>
          </a:r>
        </a:p>
      </dgm:t>
    </dgm:pt>
    <dgm:pt modelId="{A730A883-930E-4CEA-A372-A965892B3BF6}" type="parTrans" cxnId="{FE2F0176-E9EA-4A32-B3B3-F7FE93FDF767}">
      <dgm:prSet/>
      <dgm:spPr/>
      <dgm:t>
        <a:bodyPr/>
        <a:lstStyle/>
        <a:p>
          <a:endParaRPr lang="en-US"/>
        </a:p>
      </dgm:t>
    </dgm:pt>
    <dgm:pt modelId="{94CA8F2B-D42A-467F-A992-766635D4466A}" type="sibTrans" cxnId="{FE2F0176-E9EA-4A32-B3B3-F7FE93FDF767}">
      <dgm:prSet/>
      <dgm:spPr/>
      <dgm:t>
        <a:bodyPr/>
        <a:lstStyle/>
        <a:p>
          <a:endParaRPr lang="en-US"/>
        </a:p>
      </dgm:t>
    </dgm:pt>
    <dgm:pt modelId="{A73EE0D1-5610-4980-8E2F-1E7FFD61D6DB}">
      <dgm:prSet custT="1"/>
      <dgm:spPr/>
      <dgm:t>
        <a:bodyPr/>
        <a:lstStyle/>
        <a:p>
          <a:pPr>
            <a:lnSpc>
              <a:spcPct val="100000"/>
            </a:lnSpc>
          </a:pPr>
          <a:r>
            <a:rPr lang="en-US" sz="900" dirty="0"/>
            <a:t>The designated individual must notify the requester of the outcome of the Committee’s determination (and if the Committee voted to release, provide a copy of the minutes)</a:t>
          </a:r>
        </a:p>
        <a:p>
          <a:pPr>
            <a:buFont typeface="Arial" panose="020B0604020202020204" pitchFamily="34" charset="0"/>
            <a:buChar char="•"/>
          </a:pPr>
          <a:endParaRPr lang="en-US" sz="900" dirty="0"/>
        </a:p>
      </dgm:t>
    </dgm:pt>
    <dgm:pt modelId="{C269350C-9494-49DA-A0B9-3F0121CD9C72}" type="parTrans" cxnId="{5CA47B9F-7A11-472E-B38D-522960B44732}">
      <dgm:prSet/>
      <dgm:spPr/>
      <dgm:t>
        <a:bodyPr/>
        <a:lstStyle/>
        <a:p>
          <a:endParaRPr lang="en-US"/>
        </a:p>
      </dgm:t>
    </dgm:pt>
    <dgm:pt modelId="{21BC24E3-1D9F-4639-B24D-17E3EF0CBA9E}" type="sibTrans" cxnId="{5CA47B9F-7A11-472E-B38D-522960B44732}">
      <dgm:prSet/>
      <dgm:spPr/>
      <dgm:t>
        <a:bodyPr/>
        <a:lstStyle/>
        <a:p>
          <a:endParaRPr lang="en-US"/>
        </a:p>
      </dgm:t>
    </dgm:pt>
    <dgm:pt modelId="{B93761F4-57AE-4AC3-8A28-3C013A2CB4DD}">
      <dgm:prSet custT="1"/>
      <dgm:spPr/>
      <dgm:t>
        <a:bodyPr/>
        <a:lstStyle/>
        <a:p>
          <a:r>
            <a:rPr lang="en-US" sz="900" b="1" dirty="0"/>
            <a:t>Caution</a:t>
          </a:r>
          <a:r>
            <a:rPr lang="en-US" sz="900" dirty="0"/>
            <a:t>: the Committee may vote to release the minutes in redacted form only</a:t>
          </a:r>
        </a:p>
      </dgm:t>
    </dgm:pt>
    <dgm:pt modelId="{2B360A32-15A7-4D9C-B2C8-48226A04D411}" type="parTrans" cxnId="{3EB0F398-CE62-4580-8E8D-CD237163A978}">
      <dgm:prSet/>
      <dgm:spPr/>
      <dgm:t>
        <a:bodyPr/>
        <a:lstStyle/>
        <a:p>
          <a:endParaRPr lang="en-US"/>
        </a:p>
      </dgm:t>
    </dgm:pt>
    <dgm:pt modelId="{CC4BD72D-B173-4928-B8BE-6511E54F02EC}" type="sibTrans" cxnId="{3EB0F398-CE62-4580-8E8D-CD237163A978}">
      <dgm:prSet/>
      <dgm:spPr/>
      <dgm:t>
        <a:bodyPr/>
        <a:lstStyle/>
        <a:p>
          <a:endParaRPr lang="en-US"/>
        </a:p>
      </dgm:t>
    </dgm:pt>
    <dgm:pt modelId="{DDF76B7A-A318-4D70-8115-3EA1054AA095}" type="pres">
      <dgm:prSet presAssocID="{66008D29-416A-4218-A3F1-868BA2358A9C}" presName="root" presStyleCnt="0">
        <dgm:presLayoutVars>
          <dgm:dir/>
          <dgm:resizeHandles val="exact"/>
        </dgm:presLayoutVars>
      </dgm:prSet>
      <dgm:spPr/>
    </dgm:pt>
    <dgm:pt modelId="{47AF0361-FF27-4659-A5A8-7B7AF971EB78}" type="pres">
      <dgm:prSet presAssocID="{879247E9-7CED-4229-8098-B13308C08B3D}" presName="compNode" presStyleCnt="0"/>
      <dgm:spPr/>
    </dgm:pt>
    <dgm:pt modelId="{4553A804-A77A-4217-83C3-639FC0321FCF}" type="pres">
      <dgm:prSet presAssocID="{879247E9-7CED-4229-8098-B13308C08B3D}" presName="iconRect" presStyleLbl="node1" presStyleIdx="0" presStyleCnt="3" custScaleY="101892" custLinFactY="-53223" custLinFactNeighborX="39227" custLinFactNeighborY="-100000"/>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lock"/>
        </a:ext>
      </dgm:extLst>
    </dgm:pt>
    <dgm:pt modelId="{4925C1BF-AD84-49EC-BD51-7236CEA07AD9}" type="pres">
      <dgm:prSet presAssocID="{879247E9-7CED-4229-8098-B13308C08B3D}" presName="iconSpace" presStyleCnt="0"/>
      <dgm:spPr/>
    </dgm:pt>
    <dgm:pt modelId="{53377FA9-C90E-486B-B1EA-896578CA25FC}" type="pres">
      <dgm:prSet presAssocID="{879247E9-7CED-4229-8098-B13308C08B3D}" presName="parTx" presStyleLbl="revTx" presStyleIdx="0" presStyleCnt="6" custLinFactY="-60252" custLinFactNeighborX="-389" custLinFactNeighborY="-100000">
        <dgm:presLayoutVars>
          <dgm:chMax val="0"/>
          <dgm:chPref val="0"/>
        </dgm:presLayoutVars>
      </dgm:prSet>
      <dgm:spPr/>
    </dgm:pt>
    <dgm:pt modelId="{53A760B3-2356-46AA-BBFD-5965950952E8}" type="pres">
      <dgm:prSet presAssocID="{879247E9-7CED-4229-8098-B13308C08B3D}" presName="txSpace" presStyleCnt="0"/>
      <dgm:spPr/>
    </dgm:pt>
    <dgm:pt modelId="{5C600665-A166-4F9A-8A3B-505509482D4E}" type="pres">
      <dgm:prSet presAssocID="{879247E9-7CED-4229-8098-B13308C08B3D}" presName="desTx" presStyleLbl="revTx" presStyleIdx="1" presStyleCnt="6" custLinFactY="-100000" custLinFactNeighborX="-225" custLinFactNeighborY="-172109">
        <dgm:presLayoutVars/>
      </dgm:prSet>
      <dgm:spPr/>
    </dgm:pt>
    <dgm:pt modelId="{C207002F-8981-4935-8DA0-CE98E4274711}" type="pres">
      <dgm:prSet presAssocID="{5A12DD9C-A22F-4571-823F-8611C164C259}" presName="sibTrans" presStyleCnt="0"/>
      <dgm:spPr/>
    </dgm:pt>
    <dgm:pt modelId="{BF5AE809-B1FA-4D43-A5DA-7AF29EE12021}" type="pres">
      <dgm:prSet presAssocID="{E0EA27CA-1A0B-4CF0-A644-63469B34CD74}" presName="compNode" presStyleCnt="0"/>
      <dgm:spPr/>
    </dgm:pt>
    <dgm:pt modelId="{CE311B4A-9BC2-449B-8718-60C1AA3A57D5}" type="pres">
      <dgm:prSet presAssocID="{E0EA27CA-1A0B-4CF0-A644-63469B34CD74}" presName="iconRect" presStyleLbl="node1" presStyleIdx="1" presStyleCnt="3" custScaleY="102486" custLinFactY="-50102" custLinFactNeighborX="42802" custLinFactNeighborY="-100000"/>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onthly calendar"/>
        </a:ext>
      </dgm:extLst>
    </dgm:pt>
    <dgm:pt modelId="{4EFC7C17-3601-4575-97E1-24B53DEFB667}" type="pres">
      <dgm:prSet presAssocID="{E0EA27CA-1A0B-4CF0-A644-63469B34CD74}" presName="iconSpace" presStyleCnt="0"/>
      <dgm:spPr/>
    </dgm:pt>
    <dgm:pt modelId="{05887659-DB81-4D86-862E-5345DDB7E377}" type="pres">
      <dgm:prSet presAssocID="{E0EA27CA-1A0B-4CF0-A644-63469B34CD74}" presName="parTx" presStyleLbl="revTx" presStyleIdx="2" presStyleCnt="6" custLinFactY="-66539" custLinFactNeighborX="-19" custLinFactNeighborY="-100000">
        <dgm:presLayoutVars>
          <dgm:chMax val="0"/>
          <dgm:chPref val="0"/>
        </dgm:presLayoutVars>
      </dgm:prSet>
      <dgm:spPr/>
    </dgm:pt>
    <dgm:pt modelId="{778CB31A-AABC-4041-A5B7-0EA6E5177319}" type="pres">
      <dgm:prSet presAssocID="{E0EA27CA-1A0B-4CF0-A644-63469B34CD74}" presName="txSpace" presStyleCnt="0"/>
      <dgm:spPr/>
    </dgm:pt>
    <dgm:pt modelId="{E8963295-6FFD-43CD-AA64-BBE31B41A65A}" type="pres">
      <dgm:prSet presAssocID="{E0EA27CA-1A0B-4CF0-A644-63469B34CD74}" presName="desTx" presStyleLbl="revTx" presStyleIdx="3" presStyleCnt="6">
        <dgm:presLayoutVars/>
      </dgm:prSet>
      <dgm:spPr/>
    </dgm:pt>
    <dgm:pt modelId="{6BB2951C-3496-45CC-910F-68AE0F4F9018}" type="pres">
      <dgm:prSet presAssocID="{4913CF1E-46FF-4CD2-90F9-29FA5C8628D3}" presName="sibTrans" presStyleCnt="0"/>
      <dgm:spPr/>
    </dgm:pt>
    <dgm:pt modelId="{E0580A4D-EDBE-493B-BC24-0B2C84A63D4C}" type="pres">
      <dgm:prSet presAssocID="{3F909424-2796-4683-9ADA-D6868069D550}" presName="compNode" presStyleCnt="0"/>
      <dgm:spPr/>
    </dgm:pt>
    <dgm:pt modelId="{2423B335-5412-4A01-8D1F-53EFA6EE226C}" type="pres">
      <dgm:prSet presAssocID="{3F909424-2796-4683-9ADA-D6868069D550}" presName="iconRect" presStyleLbl="node1" presStyleIdx="2" presStyleCnt="3" custScaleY="106776" custLinFactY="-35228" custLinFactNeighborX="70634" custLinFactNeighborY="-100000"/>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resentation with Checklist"/>
        </a:ext>
      </dgm:extLst>
    </dgm:pt>
    <dgm:pt modelId="{5F6FFAFB-4EAD-4006-8217-A5D53B90B5A0}" type="pres">
      <dgm:prSet presAssocID="{3F909424-2796-4683-9ADA-D6868069D550}" presName="iconSpace" presStyleCnt="0"/>
      <dgm:spPr/>
    </dgm:pt>
    <dgm:pt modelId="{A7F5F298-5223-4D82-92EC-3303E69402AF}" type="pres">
      <dgm:prSet presAssocID="{3F909424-2796-4683-9ADA-D6868069D550}" presName="parTx" presStyleLbl="revTx" presStyleIdx="4" presStyleCnt="6" custScaleY="80866" custLinFactY="-66404" custLinFactNeighborX="225" custLinFactNeighborY="-100000">
        <dgm:presLayoutVars>
          <dgm:chMax val="0"/>
          <dgm:chPref val="0"/>
        </dgm:presLayoutVars>
      </dgm:prSet>
      <dgm:spPr/>
    </dgm:pt>
    <dgm:pt modelId="{54DE6E61-737B-4C9D-AB6C-EA07C80C7F83}" type="pres">
      <dgm:prSet presAssocID="{3F909424-2796-4683-9ADA-D6868069D550}" presName="txSpace" presStyleCnt="0"/>
      <dgm:spPr/>
    </dgm:pt>
    <dgm:pt modelId="{5B8D4BDF-22DB-4CAB-A099-ED59AC36BD68}" type="pres">
      <dgm:prSet presAssocID="{3F909424-2796-4683-9ADA-D6868069D550}" presName="desTx" presStyleLbl="revTx" presStyleIdx="5" presStyleCnt="6" custScaleY="119443" custLinFactY="-100000" custLinFactNeighborX="186" custLinFactNeighborY="-131337">
        <dgm:presLayoutVars/>
      </dgm:prSet>
      <dgm:spPr/>
    </dgm:pt>
  </dgm:ptLst>
  <dgm:cxnLst>
    <dgm:cxn modelId="{C7EA2305-0D05-411B-B511-10F81777E542}" srcId="{3F909424-2796-4683-9ADA-D6868069D550}" destId="{911C7787-5A52-40CA-8601-9C4C7662E480}" srcOrd="0" destOrd="0" parTransId="{4F906774-AA7C-4358-8648-6E1F23C03291}" sibTransId="{AC686478-AA49-4550-9827-8DACC8D4C822}"/>
    <dgm:cxn modelId="{5A096710-EF50-416B-8764-67CB354713FA}" type="presOf" srcId="{A73EE0D1-5610-4980-8E2F-1E7FFD61D6DB}" destId="{5B8D4BDF-22DB-4CAB-A099-ED59AC36BD68}" srcOrd="0" destOrd="2" presId="urn:microsoft.com/office/officeart/2018/2/layout/IconLabelDescriptionList"/>
    <dgm:cxn modelId="{60740220-A8A5-4631-89DD-E3A84ED55923}" srcId="{66008D29-416A-4218-A3F1-868BA2358A9C}" destId="{879247E9-7CED-4229-8098-B13308C08B3D}" srcOrd="0" destOrd="0" parTransId="{8EA87098-7FBA-4962-B60B-E7E13E3ABFD0}" sibTransId="{5A12DD9C-A22F-4571-823F-8611C164C259}"/>
    <dgm:cxn modelId="{71A3652A-D508-4C6D-994F-9ED10AA81120}" type="presOf" srcId="{B93761F4-57AE-4AC3-8A28-3C013A2CB4DD}" destId="{5B8D4BDF-22DB-4CAB-A099-ED59AC36BD68}" srcOrd="0" destOrd="3" presId="urn:microsoft.com/office/officeart/2018/2/layout/IconLabelDescriptionList"/>
    <dgm:cxn modelId="{7A5FA53C-5BEA-4076-A2E5-01E768D9AADF}" type="presOf" srcId="{66008D29-416A-4218-A3F1-868BA2358A9C}" destId="{DDF76B7A-A318-4D70-8115-3EA1054AA095}" srcOrd="0" destOrd="0" presId="urn:microsoft.com/office/officeart/2018/2/layout/IconLabelDescriptionList"/>
    <dgm:cxn modelId="{7920ED50-8119-4588-9FD8-8613C3BF2CD4}" type="presOf" srcId="{3F909424-2796-4683-9ADA-D6868069D550}" destId="{A7F5F298-5223-4D82-92EC-3303E69402AF}" srcOrd="0" destOrd="0" presId="urn:microsoft.com/office/officeart/2018/2/layout/IconLabelDescriptionList"/>
    <dgm:cxn modelId="{FE2F0176-E9EA-4A32-B3B3-F7FE93FDF767}" srcId="{3F909424-2796-4683-9ADA-D6868069D550}" destId="{80E0DCC8-B644-4B09-8D32-88A8B3BC3246}" srcOrd="1" destOrd="0" parTransId="{A730A883-930E-4CEA-A372-A965892B3BF6}" sibTransId="{94CA8F2B-D42A-467F-A992-766635D4466A}"/>
    <dgm:cxn modelId="{2D250D80-23EF-4DE4-AA56-8834A8156E27}" type="presOf" srcId="{79DF021E-A989-4D99-BA90-710EC3DC5F8B}" destId="{5C600665-A166-4F9A-8A3B-505509482D4E}" srcOrd="0" destOrd="0" presId="urn:microsoft.com/office/officeart/2018/2/layout/IconLabelDescriptionList"/>
    <dgm:cxn modelId="{D7C49190-4161-4EBD-8CA2-641DD4FE73B2}" type="presOf" srcId="{911C7787-5A52-40CA-8601-9C4C7662E480}" destId="{5B8D4BDF-22DB-4CAB-A099-ED59AC36BD68}" srcOrd="0" destOrd="0" presId="urn:microsoft.com/office/officeart/2018/2/layout/IconLabelDescriptionList"/>
    <dgm:cxn modelId="{3EB0F398-CE62-4580-8E8D-CD237163A978}" srcId="{A73EE0D1-5610-4980-8E2F-1E7FFD61D6DB}" destId="{B93761F4-57AE-4AC3-8A28-3C013A2CB4DD}" srcOrd="0" destOrd="0" parTransId="{2B360A32-15A7-4D9C-B2C8-48226A04D411}" sibTransId="{CC4BD72D-B173-4928-B8BE-6511E54F02EC}"/>
    <dgm:cxn modelId="{9F71009F-D1A6-490F-B692-B3DD20E19A83}" type="presOf" srcId="{80E0DCC8-B644-4B09-8D32-88A8B3BC3246}" destId="{5B8D4BDF-22DB-4CAB-A099-ED59AC36BD68}" srcOrd="0" destOrd="1" presId="urn:microsoft.com/office/officeart/2018/2/layout/IconLabelDescriptionList"/>
    <dgm:cxn modelId="{5CA47B9F-7A11-472E-B38D-522960B44732}" srcId="{3F909424-2796-4683-9ADA-D6868069D550}" destId="{A73EE0D1-5610-4980-8E2F-1E7FFD61D6DB}" srcOrd="2" destOrd="0" parTransId="{C269350C-9494-49DA-A0B9-3F0121CD9C72}" sibTransId="{21BC24E3-1D9F-4639-B24D-17E3EF0CBA9E}"/>
    <dgm:cxn modelId="{FF0518AD-A731-44EA-8D8F-84016857AF50}" srcId="{66008D29-416A-4218-A3F1-868BA2358A9C}" destId="{3F909424-2796-4683-9ADA-D6868069D550}" srcOrd="2" destOrd="0" parTransId="{6A1D5BA0-F4C1-4D27-A499-F3DE7614E687}" sibTransId="{CA0EEB7D-C91C-4913-B724-78A91A4F1B6D}"/>
    <dgm:cxn modelId="{C97B99C4-C855-4059-A41A-A784714D3BEE}" srcId="{66008D29-416A-4218-A3F1-868BA2358A9C}" destId="{E0EA27CA-1A0B-4CF0-A644-63469B34CD74}" srcOrd="1" destOrd="0" parTransId="{D206B1D9-8ABF-4E90-BF0A-7478E8E6A508}" sibTransId="{4913CF1E-46FF-4CD2-90F9-29FA5C8628D3}"/>
    <dgm:cxn modelId="{3D2528CF-E095-42EC-9A33-0304346655DA}" type="presOf" srcId="{E0EA27CA-1A0B-4CF0-A644-63469B34CD74}" destId="{05887659-DB81-4D86-862E-5345DDB7E377}" srcOrd="0" destOrd="0" presId="urn:microsoft.com/office/officeart/2018/2/layout/IconLabelDescriptionList"/>
    <dgm:cxn modelId="{873769F7-1992-4970-9F97-80CFEDACF2FD}" type="presOf" srcId="{879247E9-7CED-4229-8098-B13308C08B3D}" destId="{53377FA9-C90E-486B-B1EA-896578CA25FC}" srcOrd="0" destOrd="0" presId="urn:microsoft.com/office/officeart/2018/2/layout/IconLabelDescriptionList"/>
    <dgm:cxn modelId="{D9BAF1F9-8185-4747-9F0D-3B201579A0FE}" srcId="{879247E9-7CED-4229-8098-B13308C08B3D}" destId="{79DF021E-A989-4D99-BA90-710EC3DC5F8B}" srcOrd="0" destOrd="0" parTransId="{04182C82-2912-4FEC-827A-6B78B91A05F4}" sibTransId="{7B797CE9-DA8A-430E-9452-7EAA783DF673}"/>
    <dgm:cxn modelId="{FFFF1088-100C-4669-9C47-CDCACDCB2C1A}" type="presParOf" srcId="{DDF76B7A-A318-4D70-8115-3EA1054AA095}" destId="{47AF0361-FF27-4659-A5A8-7B7AF971EB78}" srcOrd="0" destOrd="0" presId="urn:microsoft.com/office/officeart/2018/2/layout/IconLabelDescriptionList"/>
    <dgm:cxn modelId="{C6693D1A-17C2-45EC-80E4-B14DE86633F6}" type="presParOf" srcId="{47AF0361-FF27-4659-A5A8-7B7AF971EB78}" destId="{4553A804-A77A-4217-83C3-639FC0321FCF}" srcOrd="0" destOrd="0" presId="urn:microsoft.com/office/officeart/2018/2/layout/IconLabelDescriptionList"/>
    <dgm:cxn modelId="{03A8EEB4-82F1-4528-B2CF-707A7ADA5B61}" type="presParOf" srcId="{47AF0361-FF27-4659-A5A8-7B7AF971EB78}" destId="{4925C1BF-AD84-49EC-BD51-7236CEA07AD9}" srcOrd="1" destOrd="0" presId="urn:microsoft.com/office/officeart/2018/2/layout/IconLabelDescriptionList"/>
    <dgm:cxn modelId="{81CF78F5-5801-486D-A9D6-4E9CC0D18B08}" type="presParOf" srcId="{47AF0361-FF27-4659-A5A8-7B7AF971EB78}" destId="{53377FA9-C90E-486B-B1EA-896578CA25FC}" srcOrd="2" destOrd="0" presId="urn:microsoft.com/office/officeart/2018/2/layout/IconLabelDescriptionList"/>
    <dgm:cxn modelId="{A1958D68-B68F-4945-A981-82CB447C86A7}" type="presParOf" srcId="{47AF0361-FF27-4659-A5A8-7B7AF971EB78}" destId="{53A760B3-2356-46AA-BBFD-5965950952E8}" srcOrd="3" destOrd="0" presId="urn:microsoft.com/office/officeart/2018/2/layout/IconLabelDescriptionList"/>
    <dgm:cxn modelId="{B6FBA081-884D-4630-9051-BE50D50286F9}" type="presParOf" srcId="{47AF0361-FF27-4659-A5A8-7B7AF971EB78}" destId="{5C600665-A166-4F9A-8A3B-505509482D4E}" srcOrd="4" destOrd="0" presId="urn:microsoft.com/office/officeart/2018/2/layout/IconLabelDescriptionList"/>
    <dgm:cxn modelId="{05386797-2DDF-41AF-B841-62E1FC3FDEEE}" type="presParOf" srcId="{DDF76B7A-A318-4D70-8115-3EA1054AA095}" destId="{C207002F-8981-4935-8DA0-CE98E4274711}" srcOrd="1" destOrd="0" presId="urn:microsoft.com/office/officeart/2018/2/layout/IconLabelDescriptionList"/>
    <dgm:cxn modelId="{06BAEB47-328F-4C8D-8963-817BEA3E7510}" type="presParOf" srcId="{DDF76B7A-A318-4D70-8115-3EA1054AA095}" destId="{BF5AE809-B1FA-4D43-A5DA-7AF29EE12021}" srcOrd="2" destOrd="0" presId="urn:microsoft.com/office/officeart/2018/2/layout/IconLabelDescriptionList"/>
    <dgm:cxn modelId="{786A539A-5122-4E68-A8AD-040FBCBCA64D}" type="presParOf" srcId="{BF5AE809-B1FA-4D43-A5DA-7AF29EE12021}" destId="{CE311B4A-9BC2-449B-8718-60C1AA3A57D5}" srcOrd="0" destOrd="0" presId="urn:microsoft.com/office/officeart/2018/2/layout/IconLabelDescriptionList"/>
    <dgm:cxn modelId="{52C7E231-B27F-41BC-925B-AD54F74BC942}" type="presParOf" srcId="{BF5AE809-B1FA-4D43-A5DA-7AF29EE12021}" destId="{4EFC7C17-3601-4575-97E1-24B53DEFB667}" srcOrd="1" destOrd="0" presId="urn:microsoft.com/office/officeart/2018/2/layout/IconLabelDescriptionList"/>
    <dgm:cxn modelId="{DD0B8C57-EF34-4549-8833-7864E05EA73A}" type="presParOf" srcId="{BF5AE809-B1FA-4D43-A5DA-7AF29EE12021}" destId="{05887659-DB81-4D86-862E-5345DDB7E377}" srcOrd="2" destOrd="0" presId="urn:microsoft.com/office/officeart/2018/2/layout/IconLabelDescriptionList"/>
    <dgm:cxn modelId="{37E46375-85D6-4CB9-ADDF-08FA9872A848}" type="presParOf" srcId="{BF5AE809-B1FA-4D43-A5DA-7AF29EE12021}" destId="{778CB31A-AABC-4041-A5B7-0EA6E5177319}" srcOrd="3" destOrd="0" presId="urn:microsoft.com/office/officeart/2018/2/layout/IconLabelDescriptionList"/>
    <dgm:cxn modelId="{7DB96ACF-31E5-4458-917E-B99B4EBAF747}" type="presParOf" srcId="{BF5AE809-B1FA-4D43-A5DA-7AF29EE12021}" destId="{E8963295-6FFD-43CD-AA64-BBE31B41A65A}" srcOrd="4" destOrd="0" presId="urn:microsoft.com/office/officeart/2018/2/layout/IconLabelDescriptionList"/>
    <dgm:cxn modelId="{A95F4771-8653-4C52-8868-D453F335965C}" type="presParOf" srcId="{DDF76B7A-A318-4D70-8115-3EA1054AA095}" destId="{6BB2951C-3496-45CC-910F-68AE0F4F9018}" srcOrd="3" destOrd="0" presId="urn:microsoft.com/office/officeart/2018/2/layout/IconLabelDescriptionList"/>
    <dgm:cxn modelId="{0F7DF648-32E8-4FA7-B99D-0B60221166A4}" type="presParOf" srcId="{DDF76B7A-A318-4D70-8115-3EA1054AA095}" destId="{E0580A4D-EDBE-493B-BC24-0B2C84A63D4C}" srcOrd="4" destOrd="0" presId="urn:microsoft.com/office/officeart/2018/2/layout/IconLabelDescriptionList"/>
    <dgm:cxn modelId="{BC8B2AA9-23F4-458B-8B77-5D3F9AE8D685}" type="presParOf" srcId="{E0580A4D-EDBE-493B-BC24-0B2C84A63D4C}" destId="{2423B335-5412-4A01-8D1F-53EFA6EE226C}" srcOrd="0" destOrd="0" presId="urn:microsoft.com/office/officeart/2018/2/layout/IconLabelDescriptionList"/>
    <dgm:cxn modelId="{E11D4D9B-7AAB-4C48-A5B1-64419C157E0B}" type="presParOf" srcId="{E0580A4D-EDBE-493B-BC24-0B2C84A63D4C}" destId="{5F6FFAFB-4EAD-4006-8217-A5D53B90B5A0}" srcOrd="1" destOrd="0" presId="urn:microsoft.com/office/officeart/2018/2/layout/IconLabelDescriptionList"/>
    <dgm:cxn modelId="{27EDA2E1-211C-47D6-9799-3958A750B46B}" type="presParOf" srcId="{E0580A4D-EDBE-493B-BC24-0B2C84A63D4C}" destId="{A7F5F298-5223-4D82-92EC-3303E69402AF}" srcOrd="2" destOrd="0" presId="urn:microsoft.com/office/officeart/2018/2/layout/IconLabelDescriptionList"/>
    <dgm:cxn modelId="{37589122-1421-4498-B840-48AE5E6BF40A}" type="presParOf" srcId="{E0580A4D-EDBE-493B-BC24-0B2C84A63D4C}" destId="{54DE6E61-737B-4C9D-AB6C-EA07C80C7F83}" srcOrd="3" destOrd="0" presId="urn:microsoft.com/office/officeart/2018/2/layout/IconLabelDescriptionList"/>
    <dgm:cxn modelId="{4417A6AB-D85E-4EF9-8A00-E2CF6EE69D36}" type="presParOf" srcId="{E0580A4D-EDBE-493B-BC24-0B2C84A63D4C}" destId="{5B8D4BDF-22DB-4CAB-A099-ED59AC36BD68}" srcOrd="4" destOrd="0" presId="urn:microsoft.com/office/officeart/2018/2/layout/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7AB55AF-EC2F-4CC1-890D-D1E85B553E2A}"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7E485DFE-7B52-461B-92C6-D513FB442AF6}">
      <dgm:prSet/>
      <dgm:spPr/>
      <dgm:t>
        <a:bodyPr/>
        <a:lstStyle/>
        <a:p>
          <a:r>
            <a:rPr lang="en-US" dirty="0"/>
            <a:t>Grievances filed by the employee</a:t>
          </a:r>
        </a:p>
      </dgm:t>
    </dgm:pt>
    <dgm:pt modelId="{EA6EF304-8240-4EB4-B4B1-E5B6AB77AC12}" type="parTrans" cxnId="{90ED58AF-ED45-45A6-A025-92DBEC454EB9}">
      <dgm:prSet/>
      <dgm:spPr/>
      <dgm:t>
        <a:bodyPr/>
        <a:lstStyle/>
        <a:p>
          <a:endParaRPr lang="en-US"/>
        </a:p>
      </dgm:t>
    </dgm:pt>
    <dgm:pt modelId="{7E87A082-1A37-40BA-A658-38877EE4F48D}" type="sibTrans" cxnId="{90ED58AF-ED45-45A6-A025-92DBEC454EB9}">
      <dgm:prSet/>
      <dgm:spPr/>
      <dgm:t>
        <a:bodyPr/>
        <a:lstStyle/>
        <a:p>
          <a:endParaRPr lang="en-US"/>
        </a:p>
      </dgm:t>
    </dgm:pt>
    <dgm:pt modelId="{FA920087-B4F5-46AE-86A5-3E2F996A322C}">
      <dgm:prSet/>
      <dgm:spPr/>
      <dgm:t>
        <a:bodyPr/>
        <a:lstStyle/>
        <a:p>
          <a:r>
            <a:rPr lang="en-US" dirty="0"/>
            <a:t>Complaints about another employee</a:t>
          </a:r>
        </a:p>
      </dgm:t>
    </dgm:pt>
    <dgm:pt modelId="{2EE27924-8EC8-4BA4-AFA1-86B61580C972}" type="parTrans" cxnId="{97B21EFC-F81F-4843-9D0A-F6A8352C8D88}">
      <dgm:prSet/>
      <dgm:spPr/>
      <dgm:t>
        <a:bodyPr/>
        <a:lstStyle/>
        <a:p>
          <a:endParaRPr lang="en-US"/>
        </a:p>
      </dgm:t>
    </dgm:pt>
    <dgm:pt modelId="{956C8A9E-7A18-4F09-8862-B9C72697B270}" type="sibTrans" cxnId="{97B21EFC-F81F-4843-9D0A-F6A8352C8D88}">
      <dgm:prSet/>
      <dgm:spPr/>
      <dgm:t>
        <a:bodyPr/>
        <a:lstStyle/>
        <a:p>
          <a:endParaRPr lang="en-US"/>
        </a:p>
      </dgm:t>
    </dgm:pt>
    <dgm:pt modelId="{F529130F-828A-4189-87EE-3C5946234BB6}">
      <dgm:prSet/>
      <dgm:spPr/>
      <dgm:t>
        <a:bodyPr/>
        <a:lstStyle/>
        <a:p>
          <a:r>
            <a:rPr lang="en-US" dirty="0"/>
            <a:t>Information of a personal nature about a person other than the employee if disclosure would constitute a clearly unwarranted invasion of such other person’s privacy</a:t>
          </a:r>
        </a:p>
      </dgm:t>
    </dgm:pt>
    <dgm:pt modelId="{5E7C681C-5E01-4B64-892E-A9B680B3F4AE}" type="parTrans" cxnId="{051DF076-1F96-4C17-8FA3-C7C77561D615}">
      <dgm:prSet/>
      <dgm:spPr/>
      <dgm:t>
        <a:bodyPr/>
        <a:lstStyle/>
        <a:p>
          <a:endParaRPr lang="en-US"/>
        </a:p>
      </dgm:t>
    </dgm:pt>
    <dgm:pt modelId="{A0C00E01-49CF-497E-96EC-1A1FEE17C9AD}" type="sibTrans" cxnId="{051DF076-1F96-4C17-8FA3-C7C77561D615}">
      <dgm:prSet/>
      <dgm:spPr/>
      <dgm:t>
        <a:bodyPr/>
        <a:lstStyle/>
        <a:p>
          <a:endParaRPr lang="en-US"/>
        </a:p>
      </dgm:t>
    </dgm:pt>
    <dgm:pt modelId="{EF293B68-4B85-4465-A7AB-22EF6763FAE4}" type="pres">
      <dgm:prSet presAssocID="{77AB55AF-EC2F-4CC1-890D-D1E85B553E2A}" presName="linear" presStyleCnt="0">
        <dgm:presLayoutVars>
          <dgm:animLvl val="lvl"/>
          <dgm:resizeHandles val="exact"/>
        </dgm:presLayoutVars>
      </dgm:prSet>
      <dgm:spPr/>
    </dgm:pt>
    <dgm:pt modelId="{79959538-2614-4684-B064-A5A5A32B3E3B}" type="pres">
      <dgm:prSet presAssocID="{7E485DFE-7B52-461B-92C6-D513FB442AF6}" presName="parentText" presStyleLbl="node1" presStyleIdx="0" presStyleCnt="3">
        <dgm:presLayoutVars>
          <dgm:chMax val="0"/>
          <dgm:bulletEnabled val="1"/>
        </dgm:presLayoutVars>
      </dgm:prSet>
      <dgm:spPr/>
    </dgm:pt>
    <dgm:pt modelId="{87133A6A-FF27-4208-B25A-9780CF5DB0EF}" type="pres">
      <dgm:prSet presAssocID="{7E87A082-1A37-40BA-A658-38877EE4F48D}" presName="spacer" presStyleCnt="0"/>
      <dgm:spPr/>
    </dgm:pt>
    <dgm:pt modelId="{1219FF58-B105-42EA-B167-62502E1854F6}" type="pres">
      <dgm:prSet presAssocID="{FA920087-B4F5-46AE-86A5-3E2F996A322C}" presName="parentText" presStyleLbl="node1" presStyleIdx="1" presStyleCnt="3">
        <dgm:presLayoutVars>
          <dgm:chMax val="0"/>
          <dgm:bulletEnabled val="1"/>
        </dgm:presLayoutVars>
      </dgm:prSet>
      <dgm:spPr/>
    </dgm:pt>
    <dgm:pt modelId="{CAB3856D-05D3-43B2-B782-2874F4787F32}" type="pres">
      <dgm:prSet presAssocID="{956C8A9E-7A18-4F09-8862-B9C72697B270}" presName="spacer" presStyleCnt="0"/>
      <dgm:spPr/>
    </dgm:pt>
    <dgm:pt modelId="{1441EBB6-2C36-4413-8B10-915E28761284}" type="pres">
      <dgm:prSet presAssocID="{F529130F-828A-4189-87EE-3C5946234BB6}" presName="parentText" presStyleLbl="node1" presStyleIdx="2" presStyleCnt="3">
        <dgm:presLayoutVars>
          <dgm:chMax val="0"/>
          <dgm:bulletEnabled val="1"/>
        </dgm:presLayoutVars>
      </dgm:prSet>
      <dgm:spPr/>
    </dgm:pt>
  </dgm:ptLst>
  <dgm:cxnLst>
    <dgm:cxn modelId="{E1ADFD02-5FAF-4CA0-9DF4-480000C26758}" type="presOf" srcId="{77AB55AF-EC2F-4CC1-890D-D1E85B553E2A}" destId="{EF293B68-4B85-4465-A7AB-22EF6763FAE4}" srcOrd="0" destOrd="0" presId="urn:microsoft.com/office/officeart/2005/8/layout/vList2"/>
    <dgm:cxn modelId="{D33D035E-B3ED-4598-97D8-B69E6E246F32}" type="presOf" srcId="{FA920087-B4F5-46AE-86A5-3E2F996A322C}" destId="{1219FF58-B105-42EA-B167-62502E1854F6}" srcOrd="0" destOrd="0" presId="urn:microsoft.com/office/officeart/2005/8/layout/vList2"/>
    <dgm:cxn modelId="{34165A67-0A7F-410B-A213-A5FFF9528406}" type="presOf" srcId="{7E485DFE-7B52-461B-92C6-D513FB442AF6}" destId="{79959538-2614-4684-B064-A5A5A32B3E3B}" srcOrd="0" destOrd="0" presId="urn:microsoft.com/office/officeart/2005/8/layout/vList2"/>
    <dgm:cxn modelId="{051DF076-1F96-4C17-8FA3-C7C77561D615}" srcId="{77AB55AF-EC2F-4CC1-890D-D1E85B553E2A}" destId="{F529130F-828A-4189-87EE-3C5946234BB6}" srcOrd="2" destOrd="0" parTransId="{5E7C681C-5E01-4B64-892E-A9B680B3F4AE}" sibTransId="{A0C00E01-49CF-497E-96EC-1A1FEE17C9AD}"/>
    <dgm:cxn modelId="{3C7A0F57-5050-408F-B544-81C10F7C2085}" type="presOf" srcId="{F529130F-828A-4189-87EE-3C5946234BB6}" destId="{1441EBB6-2C36-4413-8B10-915E28761284}" srcOrd="0" destOrd="0" presId="urn:microsoft.com/office/officeart/2005/8/layout/vList2"/>
    <dgm:cxn modelId="{90ED58AF-ED45-45A6-A025-92DBEC454EB9}" srcId="{77AB55AF-EC2F-4CC1-890D-D1E85B553E2A}" destId="{7E485DFE-7B52-461B-92C6-D513FB442AF6}" srcOrd="0" destOrd="0" parTransId="{EA6EF304-8240-4EB4-B4B1-E5B6AB77AC12}" sibTransId="{7E87A082-1A37-40BA-A658-38877EE4F48D}"/>
    <dgm:cxn modelId="{97B21EFC-F81F-4843-9D0A-F6A8352C8D88}" srcId="{77AB55AF-EC2F-4CC1-890D-D1E85B553E2A}" destId="{FA920087-B4F5-46AE-86A5-3E2F996A322C}" srcOrd="1" destOrd="0" parTransId="{2EE27924-8EC8-4BA4-AFA1-86B61580C972}" sibTransId="{956C8A9E-7A18-4F09-8862-B9C72697B270}"/>
    <dgm:cxn modelId="{3BA9F0DC-8F43-4A16-BF27-26299CC2329E}" type="presParOf" srcId="{EF293B68-4B85-4465-A7AB-22EF6763FAE4}" destId="{79959538-2614-4684-B064-A5A5A32B3E3B}" srcOrd="0" destOrd="0" presId="urn:microsoft.com/office/officeart/2005/8/layout/vList2"/>
    <dgm:cxn modelId="{0D83BBBD-C2F2-4640-BE43-012DAB24C6D3}" type="presParOf" srcId="{EF293B68-4B85-4465-A7AB-22EF6763FAE4}" destId="{87133A6A-FF27-4208-B25A-9780CF5DB0EF}" srcOrd="1" destOrd="0" presId="urn:microsoft.com/office/officeart/2005/8/layout/vList2"/>
    <dgm:cxn modelId="{31B6C3C0-C1E4-470A-8318-856E3E640EE2}" type="presParOf" srcId="{EF293B68-4B85-4465-A7AB-22EF6763FAE4}" destId="{1219FF58-B105-42EA-B167-62502E1854F6}" srcOrd="2" destOrd="0" presId="urn:microsoft.com/office/officeart/2005/8/layout/vList2"/>
    <dgm:cxn modelId="{5732477F-311E-4394-82A9-AE3D92EE7564}" type="presParOf" srcId="{EF293B68-4B85-4465-A7AB-22EF6763FAE4}" destId="{CAB3856D-05D3-43B2-B782-2874F4787F32}" srcOrd="3" destOrd="0" presId="urn:microsoft.com/office/officeart/2005/8/layout/vList2"/>
    <dgm:cxn modelId="{BB6C0615-64CC-458D-B1DF-F84AB93ED137}" type="presParOf" srcId="{EF293B68-4B85-4465-A7AB-22EF6763FAE4}" destId="{1441EBB6-2C36-4413-8B10-915E28761284}"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76AD8EC2-6048-4EE2-AAB8-42158EB7DF8D}" type="doc">
      <dgm:prSet loTypeId="urn:microsoft.com/office/officeart/2009/3/layout/HorizontalOrganizationChart" loCatId="hierarchy" qsTypeId="urn:microsoft.com/office/officeart/2005/8/quickstyle/simple2" qsCatId="simple" csTypeId="urn:microsoft.com/office/officeart/2005/8/colors/colorful2" csCatId="colorful" phldr="1"/>
      <dgm:spPr/>
      <dgm:t>
        <a:bodyPr/>
        <a:lstStyle/>
        <a:p>
          <a:endParaRPr lang="en-US"/>
        </a:p>
      </dgm:t>
    </dgm:pt>
    <dgm:pt modelId="{8782086F-C292-44E5-AA6C-631877B71E1A}">
      <dgm:prSet/>
      <dgm:spPr/>
      <dgm:t>
        <a:bodyPr/>
        <a:lstStyle/>
        <a:p>
          <a:r>
            <a:rPr lang="en-US" dirty="0"/>
            <a:t>I do not have to take minutes if the open session is video recorded and published on the municipal website. </a:t>
          </a:r>
        </a:p>
      </dgm:t>
    </dgm:pt>
    <dgm:pt modelId="{EB9D4AFA-2A6B-4F97-9DE1-545277D12A87}" type="parTrans" cxnId="{11434ECA-12B9-4F5B-938E-21D1B0433908}">
      <dgm:prSet/>
      <dgm:spPr/>
      <dgm:t>
        <a:bodyPr/>
        <a:lstStyle/>
        <a:p>
          <a:endParaRPr lang="en-US"/>
        </a:p>
      </dgm:t>
    </dgm:pt>
    <dgm:pt modelId="{797B67B8-337F-4C4D-96F0-0C219C33A59A}" type="sibTrans" cxnId="{11434ECA-12B9-4F5B-938E-21D1B0433908}">
      <dgm:prSet/>
      <dgm:spPr/>
      <dgm:t>
        <a:bodyPr/>
        <a:lstStyle/>
        <a:p>
          <a:endParaRPr lang="en-US"/>
        </a:p>
      </dgm:t>
    </dgm:pt>
    <dgm:pt modelId="{5D868AE0-00A0-4A1A-B1F7-80BABFED4F55}">
      <dgm:prSet/>
      <dgm:spPr/>
      <dgm:t>
        <a:bodyPr/>
        <a:lstStyle/>
        <a:p>
          <a:r>
            <a:rPr lang="en-US" dirty="0"/>
            <a:t>Open session minutes must be published on the municipal website within 10 days.</a:t>
          </a:r>
        </a:p>
      </dgm:t>
    </dgm:pt>
    <dgm:pt modelId="{60D3FF6A-E37D-45AF-81F6-589CD4D2B05E}" type="parTrans" cxnId="{F402777C-AE44-4764-A58A-E6C3661FD4A8}">
      <dgm:prSet/>
      <dgm:spPr/>
      <dgm:t>
        <a:bodyPr/>
        <a:lstStyle/>
        <a:p>
          <a:endParaRPr lang="en-US"/>
        </a:p>
      </dgm:t>
    </dgm:pt>
    <dgm:pt modelId="{8EBDFCC3-E213-4FEB-9547-8638E7D56739}" type="sibTrans" cxnId="{F402777C-AE44-4764-A58A-E6C3661FD4A8}">
      <dgm:prSet/>
      <dgm:spPr/>
      <dgm:t>
        <a:bodyPr/>
        <a:lstStyle/>
        <a:p>
          <a:endParaRPr lang="en-US"/>
        </a:p>
      </dgm:t>
    </dgm:pt>
    <dgm:pt modelId="{4ABED9DA-F947-4B93-87BB-B55ABCC4213A}">
      <dgm:prSet/>
      <dgm:spPr/>
      <dgm:t>
        <a:bodyPr/>
        <a:lstStyle/>
        <a:p>
          <a:r>
            <a:rPr lang="en-US" dirty="0"/>
            <a:t>Open session minutes must include the name of every person who addresses the Committee during public comment and a summary of each person’s comments.</a:t>
          </a:r>
        </a:p>
      </dgm:t>
    </dgm:pt>
    <dgm:pt modelId="{11C16D02-1B66-4102-BEC5-E2B15E38D6CA}" type="parTrans" cxnId="{256949E1-E722-4583-895D-2797A1426EDE}">
      <dgm:prSet/>
      <dgm:spPr/>
      <dgm:t>
        <a:bodyPr/>
        <a:lstStyle/>
        <a:p>
          <a:endParaRPr lang="en-US"/>
        </a:p>
      </dgm:t>
    </dgm:pt>
    <dgm:pt modelId="{99DD6156-D366-4E99-B20B-20B69F29F9A3}" type="sibTrans" cxnId="{256949E1-E722-4583-895D-2797A1426EDE}">
      <dgm:prSet/>
      <dgm:spPr/>
      <dgm:t>
        <a:bodyPr/>
        <a:lstStyle/>
        <a:p>
          <a:endParaRPr lang="en-US"/>
        </a:p>
      </dgm:t>
    </dgm:pt>
    <dgm:pt modelId="{0CF5C13A-DA22-4DAA-A0D7-64663CAEB8B4}" type="pres">
      <dgm:prSet presAssocID="{76AD8EC2-6048-4EE2-AAB8-42158EB7DF8D}" presName="hierChild1" presStyleCnt="0">
        <dgm:presLayoutVars>
          <dgm:orgChart val="1"/>
          <dgm:chPref val="1"/>
          <dgm:dir/>
          <dgm:animOne val="branch"/>
          <dgm:animLvl val="lvl"/>
          <dgm:resizeHandles/>
        </dgm:presLayoutVars>
      </dgm:prSet>
      <dgm:spPr/>
    </dgm:pt>
    <dgm:pt modelId="{83C404AB-D418-4154-8ED3-9280A0A7CC8B}" type="pres">
      <dgm:prSet presAssocID="{8782086F-C292-44E5-AA6C-631877B71E1A}" presName="hierRoot1" presStyleCnt="0">
        <dgm:presLayoutVars>
          <dgm:hierBranch val="init"/>
        </dgm:presLayoutVars>
      </dgm:prSet>
      <dgm:spPr/>
    </dgm:pt>
    <dgm:pt modelId="{1A7FF820-0E6A-4DA1-8EB9-2E0F3E064F60}" type="pres">
      <dgm:prSet presAssocID="{8782086F-C292-44E5-AA6C-631877B71E1A}" presName="rootComposite1" presStyleCnt="0"/>
      <dgm:spPr/>
    </dgm:pt>
    <dgm:pt modelId="{04DB458A-C9D9-4C80-9AB7-F3AF6ABAD66A}" type="pres">
      <dgm:prSet presAssocID="{8782086F-C292-44E5-AA6C-631877B71E1A}" presName="rootText1" presStyleLbl="node0" presStyleIdx="0" presStyleCnt="3" custScaleX="111456">
        <dgm:presLayoutVars>
          <dgm:chPref val="3"/>
        </dgm:presLayoutVars>
      </dgm:prSet>
      <dgm:spPr/>
    </dgm:pt>
    <dgm:pt modelId="{585E9925-8F53-4D3A-8EDC-CCABD7EB710C}" type="pres">
      <dgm:prSet presAssocID="{8782086F-C292-44E5-AA6C-631877B71E1A}" presName="rootConnector1" presStyleLbl="node1" presStyleIdx="0" presStyleCnt="0"/>
      <dgm:spPr/>
    </dgm:pt>
    <dgm:pt modelId="{C5191FA9-9D76-43EE-AD95-D283E8FF8E5C}" type="pres">
      <dgm:prSet presAssocID="{8782086F-C292-44E5-AA6C-631877B71E1A}" presName="hierChild2" presStyleCnt="0"/>
      <dgm:spPr/>
    </dgm:pt>
    <dgm:pt modelId="{AD8E094E-2F6D-4D57-B12C-10E7573DF43D}" type="pres">
      <dgm:prSet presAssocID="{8782086F-C292-44E5-AA6C-631877B71E1A}" presName="hierChild3" presStyleCnt="0"/>
      <dgm:spPr/>
    </dgm:pt>
    <dgm:pt modelId="{7706847B-0C30-49E8-A4D9-A9ECF1B200DE}" type="pres">
      <dgm:prSet presAssocID="{5D868AE0-00A0-4A1A-B1F7-80BABFED4F55}" presName="hierRoot1" presStyleCnt="0">
        <dgm:presLayoutVars>
          <dgm:hierBranch val="init"/>
        </dgm:presLayoutVars>
      </dgm:prSet>
      <dgm:spPr/>
    </dgm:pt>
    <dgm:pt modelId="{D29D546F-5660-402F-A0EA-595C6208A9AE}" type="pres">
      <dgm:prSet presAssocID="{5D868AE0-00A0-4A1A-B1F7-80BABFED4F55}" presName="rootComposite1" presStyleCnt="0"/>
      <dgm:spPr/>
    </dgm:pt>
    <dgm:pt modelId="{B66D1895-8D6B-4331-8EEC-5284D070A765}" type="pres">
      <dgm:prSet presAssocID="{5D868AE0-00A0-4A1A-B1F7-80BABFED4F55}" presName="rootText1" presStyleLbl="node0" presStyleIdx="1" presStyleCnt="3" custScaleX="111176">
        <dgm:presLayoutVars>
          <dgm:chPref val="3"/>
        </dgm:presLayoutVars>
      </dgm:prSet>
      <dgm:spPr/>
    </dgm:pt>
    <dgm:pt modelId="{F16A8DD2-7EE5-49A0-B4B6-6F710F81DACB}" type="pres">
      <dgm:prSet presAssocID="{5D868AE0-00A0-4A1A-B1F7-80BABFED4F55}" presName="rootConnector1" presStyleLbl="node1" presStyleIdx="0" presStyleCnt="0"/>
      <dgm:spPr/>
    </dgm:pt>
    <dgm:pt modelId="{AD9AA797-4B2F-4F8E-BCCA-FDDE52284E2F}" type="pres">
      <dgm:prSet presAssocID="{5D868AE0-00A0-4A1A-B1F7-80BABFED4F55}" presName="hierChild2" presStyleCnt="0"/>
      <dgm:spPr/>
    </dgm:pt>
    <dgm:pt modelId="{0F0C05A6-6D27-40D3-A1CE-D2EE8C6414BD}" type="pres">
      <dgm:prSet presAssocID="{5D868AE0-00A0-4A1A-B1F7-80BABFED4F55}" presName="hierChild3" presStyleCnt="0"/>
      <dgm:spPr/>
    </dgm:pt>
    <dgm:pt modelId="{76202B94-4817-4814-9078-ED4A97150FAA}" type="pres">
      <dgm:prSet presAssocID="{4ABED9DA-F947-4B93-87BB-B55ABCC4213A}" presName="hierRoot1" presStyleCnt="0">
        <dgm:presLayoutVars>
          <dgm:hierBranch val="init"/>
        </dgm:presLayoutVars>
      </dgm:prSet>
      <dgm:spPr/>
    </dgm:pt>
    <dgm:pt modelId="{52AA5645-9CF1-4AEB-98C7-352B9C38E397}" type="pres">
      <dgm:prSet presAssocID="{4ABED9DA-F947-4B93-87BB-B55ABCC4213A}" presName="rootComposite1" presStyleCnt="0"/>
      <dgm:spPr/>
    </dgm:pt>
    <dgm:pt modelId="{C7BF7331-9FCE-4083-B77C-29B56E305113}" type="pres">
      <dgm:prSet presAssocID="{4ABED9DA-F947-4B93-87BB-B55ABCC4213A}" presName="rootText1" presStyleLbl="node0" presStyleIdx="2" presStyleCnt="3" custScaleX="111608">
        <dgm:presLayoutVars>
          <dgm:chPref val="3"/>
        </dgm:presLayoutVars>
      </dgm:prSet>
      <dgm:spPr/>
    </dgm:pt>
    <dgm:pt modelId="{FA82CF5D-9D97-485D-AAB4-5FEE314F1AFF}" type="pres">
      <dgm:prSet presAssocID="{4ABED9DA-F947-4B93-87BB-B55ABCC4213A}" presName="rootConnector1" presStyleLbl="node1" presStyleIdx="0" presStyleCnt="0"/>
      <dgm:spPr/>
    </dgm:pt>
    <dgm:pt modelId="{BD8238B8-60CB-4863-A45D-EB8103CED3FA}" type="pres">
      <dgm:prSet presAssocID="{4ABED9DA-F947-4B93-87BB-B55ABCC4213A}" presName="hierChild2" presStyleCnt="0"/>
      <dgm:spPr/>
    </dgm:pt>
    <dgm:pt modelId="{9FDB7130-A8C2-4AE6-97DC-68EF431CC695}" type="pres">
      <dgm:prSet presAssocID="{4ABED9DA-F947-4B93-87BB-B55ABCC4213A}" presName="hierChild3" presStyleCnt="0"/>
      <dgm:spPr/>
    </dgm:pt>
  </dgm:ptLst>
  <dgm:cxnLst>
    <dgm:cxn modelId="{912DBF6E-9518-405B-9A91-1B04796C6BC6}" type="presOf" srcId="{4ABED9DA-F947-4B93-87BB-B55ABCC4213A}" destId="{C7BF7331-9FCE-4083-B77C-29B56E305113}" srcOrd="0" destOrd="0" presId="urn:microsoft.com/office/officeart/2009/3/layout/HorizontalOrganizationChart"/>
    <dgm:cxn modelId="{ED4DAD6F-60FC-48B5-B16A-DA58718743E1}" type="presOf" srcId="{76AD8EC2-6048-4EE2-AAB8-42158EB7DF8D}" destId="{0CF5C13A-DA22-4DAA-A0D7-64663CAEB8B4}" srcOrd="0" destOrd="0" presId="urn:microsoft.com/office/officeart/2009/3/layout/HorizontalOrganizationChart"/>
    <dgm:cxn modelId="{F402777C-AE44-4764-A58A-E6C3661FD4A8}" srcId="{76AD8EC2-6048-4EE2-AAB8-42158EB7DF8D}" destId="{5D868AE0-00A0-4A1A-B1F7-80BABFED4F55}" srcOrd="1" destOrd="0" parTransId="{60D3FF6A-E37D-45AF-81F6-589CD4D2B05E}" sibTransId="{8EBDFCC3-E213-4FEB-9547-8638E7D56739}"/>
    <dgm:cxn modelId="{9068CF88-32EA-45F8-BA4B-B03DB876A34E}" type="presOf" srcId="{8782086F-C292-44E5-AA6C-631877B71E1A}" destId="{04DB458A-C9D9-4C80-9AB7-F3AF6ABAD66A}" srcOrd="0" destOrd="0" presId="urn:microsoft.com/office/officeart/2009/3/layout/HorizontalOrganizationChart"/>
    <dgm:cxn modelId="{C68CEA8A-F5FC-421A-9607-2544F1479F01}" type="presOf" srcId="{5D868AE0-00A0-4A1A-B1F7-80BABFED4F55}" destId="{F16A8DD2-7EE5-49A0-B4B6-6F710F81DACB}" srcOrd="1" destOrd="0" presId="urn:microsoft.com/office/officeart/2009/3/layout/HorizontalOrganizationChart"/>
    <dgm:cxn modelId="{D4654A9B-26E6-4E07-A2F7-AF607A726575}" type="presOf" srcId="{8782086F-C292-44E5-AA6C-631877B71E1A}" destId="{585E9925-8F53-4D3A-8EDC-CCABD7EB710C}" srcOrd="1" destOrd="0" presId="urn:microsoft.com/office/officeart/2009/3/layout/HorizontalOrganizationChart"/>
    <dgm:cxn modelId="{11434ECA-12B9-4F5B-938E-21D1B0433908}" srcId="{76AD8EC2-6048-4EE2-AAB8-42158EB7DF8D}" destId="{8782086F-C292-44E5-AA6C-631877B71E1A}" srcOrd="0" destOrd="0" parTransId="{EB9D4AFA-2A6B-4F97-9DE1-545277D12A87}" sibTransId="{797B67B8-337F-4C4D-96F0-0C219C33A59A}"/>
    <dgm:cxn modelId="{256949E1-E722-4583-895D-2797A1426EDE}" srcId="{76AD8EC2-6048-4EE2-AAB8-42158EB7DF8D}" destId="{4ABED9DA-F947-4B93-87BB-B55ABCC4213A}" srcOrd="2" destOrd="0" parTransId="{11C16D02-1B66-4102-BEC5-E2B15E38D6CA}" sibTransId="{99DD6156-D366-4E99-B20B-20B69F29F9A3}"/>
    <dgm:cxn modelId="{5E54CDF1-7C2C-417E-B397-494DBE6D9515}" type="presOf" srcId="{4ABED9DA-F947-4B93-87BB-B55ABCC4213A}" destId="{FA82CF5D-9D97-485D-AAB4-5FEE314F1AFF}" srcOrd="1" destOrd="0" presId="urn:microsoft.com/office/officeart/2009/3/layout/HorizontalOrganizationChart"/>
    <dgm:cxn modelId="{09DAF3FE-25A3-4F5F-B28D-F8725C6FED31}" type="presOf" srcId="{5D868AE0-00A0-4A1A-B1F7-80BABFED4F55}" destId="{B66D1895-8D6B-4331-8EEC-5284D070A765}" srcOrd="0" destOrd="0" presId="urn:microsoft.com/office/officeart/2009/3/layout/HorizontalOrganizationChart"/>
    <dgm:cxn modelId="{20D5633A-A3C2-4713-A391-E36F5657AEB8}" type="presParOf" srcId="{0CF5C13A-DA22-4DAA-A0D7-64663CAEB8B4}" destId="{83C404AB-D418-4154-8ED3-9280A0A7CC8B}" srcOrd="0" destOrd="0" presId="urn:microsoft.com/office/officeart/2009/3/layout/HorizontalOrganizationChart"/>
    <dgm:cxn modelId="{FAD3B6FF-97AD-48AC-822A-F9EA06431482}" type="presParOf" srcId="{83C404AB-D418-4154-8ED3-9280A0A7CC8B}" destId="{1A7FF820-0E6A-4DA1-8EB9-2E0F3E064F60}" srcOrd="0" destOrd="0" presId="urn:microsoft.com/office/officeart/2009/3/layout/HorizontalOrganizationChart"/>
    <dgm:cxn modelId="{FEF3EBA0-0CA6-4BB5-B3A0-11398B33725A}" type="presParOf" srcId="{1A7FF820-0E6A-4DA1-8EB9-2E0F3E064F60}" destId="{04DB458A-C9D9-4C80-9AB7-F3AF6ABAD66A}" srcOrd="0" destOrd="0" presId="urn:microsoft.com/office/officeart/2009/3/layout/HorizontalOrganizationChart"/>
    <dgm:cxn modelId="{D743E4B0-AE6F-4E64-99E2-B193C48F0EFA}" type="presParOf" srcId="{1A7FF820-0E6A-4DA1-8EB9-2E0F3E064F60}" destId="{585E9925-8F53-4D3A-8EDC-CCABD7EB710C}" srcOrd="1" destOrd="0" presId="urn:microsoft.com/office/officeart/2009/3/layout/HorizontalOrganizationChart"/>
    <dgm:cxn modelId="{291F0E98-1690-447A-8CBD-19061465F9D6}" type="presParOf" srcId="{83C404AB-D418-4154-8ED3-9280A0A7CC8B}" destId="{C5191FA9-9D76-43EE-AD95-D283E8FF8E5C}" srcOrd="1" destOrd="0" presId="urn:microsoft.com/office/officeart/2009/3/layout/HorizontalOrganizationChart"/>
    <dgm:cxn modelId="{FE2991BB-EA70-45AE-9161-FC61A8EE9C59}" type="presParOf" srcId="{83C404AB-D418-4154-8ED3-9280A0A7CC8B}" destId="{AD8E094E-2F6D-4D57-B12C-10E7573DF43D}" srcOrd="2" destOrd="0" presId="urn:microsoft.com/office/officeart/2009/3/layout/HorizontalOrganizationChart"/>
    <dgm:cxn modelId="{0AAF5C5C-58E3-4A10-9175-D1D9BE3B7C77}" type="presParOf" srcId="{0CF5C13A-DA22-4DAA-A0D7-64663CAEB8B4}" destId="{7706847B-0C30-49E8-A4D9-A9ECF1B200DE}" srcOrd="1" destOrd="0" presId="urn:microsoft.com/office/officeart/2009/3/layout/HorizontalOrganizationChart"/>
    <dgm:cxn modelId="{D4B6CEF7-FD3B-494C-A50D-7252ACD718B0}" type="presParOf" srcId="{7706847B-0C30-49E8-A4D9-A9ECF1B200DE}" destId="{D29D546F-5660-402F-A0EA-595C6208A9AE}" srcOrd="0" destOrd="0" presId="urn:microsoft.com/office/officeart/2009/3/layout/HorizontalOrganizationChart"/>
    <dgm:cxn modelId="{C6EDC2EA-84CF-403F-871F-3018E0C888AD}" type="presParOf" srcId="{D29D546F-5660-402F-A0EA-595C6208A9AE}" destId="{B66D1895-8D6B-4331-8EEC-5284D070A765}" srcOrd="0" destOrd="0" presId="urn:microsoft.com/office/officeart/2009/3/layout/HorizontalOrganizationChart"/>
    <dgm:cxn modelId="{08EF631C-A06D-4FA4-ABBD-53016EDB5CA7}" type="presParOf" srcId="{D29D546F-5660-402F-A0EA-595C6208A9AE}" destId="{F16A8DD2-7EE5-49A0-B4B6-6F710F81DACB}" srcOrd="1" destOrd="0" presId="urn:microsoft.com/office/officeart/2009/3/layout/HorizontalOrganizationChart"/>
    <dgm:cxn modelId="{61C8C0CC-F56D-4721-97E8-6FBE047432C7}" type="presParOf" srcId="{7706847B-0C30-49E8-A4D9-A9ECF1B200DE}" destId="{AD9AA797-4B2F-4F8E-BCCA-FDDE52284E2F}" srcOrd="1" destOrd="0" presId="urn:microsoft.com/office/officeart/2009/3/layout/HorizontalOrganizationChart"/>
    <dgm:cxn modelId="{7D74ED25-D07D-4D8D-BBF2-8C9088BF806B}" type="presParOf" srcId="{7706847B-0C30-49E8-A4D9-A9ECF1B200DE}" destId="{0F0C05A6-6D27-40D3-A1CE-D2EE8C6414BD}" srcOrd="2" destOrd="0" presId="urn:microsoft.com/office/officeart/2009/3/layout/HorizontalOrganizationChart"/>
    <dgm:cxn modelId="{5772A312-3E94-4ECC-B791-B08E89A5DCE6}" type="presParOf" srcId="{0CF5C13A-DA22-4DAA-A0D7-64663CAEB8B4}" destId="{76202B94-4817-4814-9078-ED4A97150FAA}" srcOrd="2" destOrd="0" presId="urn:microsoft.com/office/officeart/2009/3/layout/HorizontalOrganizationChart"/>
    <dgm:cxn modelId="{A50CAC4A-4492-4ECA-B84D-C11116B15B90}" type="presParOf" srcId="{76202B94-4817-4814-9078-ED4A97150FAA}" destId="{52AA5645-9CF1-4AEB-98C7-352B9C38E397}" srcOrd="0" destOrd="0" presId="urn:microsoft.com/office/officeart/2009/3/layout/HorizontalOrganizationChart"/>
    <dgm:cxn modelId="{367E1BCF-1C2E-447F-8F25-8F8C2CD8169B}" type="presParOf" srcId="{52AA5645-9CF1-4AEB-98C7-352B9C38E397}" destId="{C7BF7331-9FCE-4083-B77C-29B56E305113}" srcOrd="0" destOrd="0" presId="urn:microsoft.com/office/officeart/2009/3/layout/HorizontalOrganizationChart"/>
    <dgm:cxn modelId="{F8E11FBE-4DDE-4929-983D-648401087780}" type="presParOf" srcId="{52AA5645-9CF1-4AEB-98C7-352B9C38E397}" destId="{FA82CF5D-9D97-485D-AAB4-5FEE314F1AFF}" srcOrd="1" destOrd="0" presId="urn:microsoft.com/office/officeart/2009/3/layout/HorizontalOrganizationChart"/>
    <dgm:cxn modelId="{69706FA6-ABCF-47A9-A8E0-499130B34653}" type="presParOf" srcId="{76202B94-4817-4814-9078-ED4A97150FAA}" destId="{BD8238B8-60CB-4863-A45D-EB8103CED3FA}" srcOrd="1" destOrd="0" presId="urn:microsoft.com/office/officeart/2009/3/layout/HorizontalOrganizationChart"/>
    <dgm:cxn modelId="{F6D6A5CE-3CF0-4ADD-AC1D-8F00096F03E5}" type="presParOf" srcId="{76202B94-4817-4814-9078-ED4A97150FAA}" destId="{9FDB7130-A8C2-4AE6-97DC-68EF431CC695}" srcOrd="2" destOrd="0" presId="urn:microsoft.com/office/officeart/2009/3/layout/HorizontalOrganization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CA3A0C6-A49A-49C9-8E44-013C18E2ADBB}" type="doc">
      <dgm:prSet loTypeId="urn:microsoft.com/office/officeart/2005/8/layout/matrix3" loCatId="matrix" qsTypeId="urn:microsoft.com/office/officeart/2005/8/quickstyle/simple1" qsCatId="simple" csTypeId="urn:microsoft.com/office/officeart/2005/8/colors/colorful1" csCatId="colorful"/>
      <dgm:spPr/>
      <dgm:t>
        <a:bodyPr/>
        <a:lstStyle/>
        <a:p>
          <a:endParaRPr lang="en-US"/>
        </a:p>
      </dgm:t>
    </dgm:pt>
    <dgm:pt modelId="{A91D3DF1-1583-407E-902C-47E902CB46AD}">
      <dgm:prSet/>
      <dgm:spPr/>
      <dgm:t>
        <a:bodyPr/>
        <a:lstStyle/>
        <a:p>
          <a:r>
            <a:rPr lang="en-US" dirty="0"/>
            <a:t>A central storage of files:</a:t>
          </a:r>
          <a:br>
            <a:rPr lang="en-US" dirty="0"/>
          </a:br>
          <a:endParaRPr lang="en-US" dirty="0"/>
        </a:p>
      </dgm:t>
    </dgm:pt>
    <dgm:pt modelId="{84A195CE-DDA4-43F0-AA4C-D8A4E3203F8F}" type="parTrans" cxnId="{9C3BA618-EF6D-49B8-8098-0C1043DA9180}">
      <dgm:prSet/>
      <dgm:spPr/>
      <dgm:t>
        <a:bodyPr/>
        <a:lstStyle/>
        <a:p>
          <a:endParaRPr lang="en-US"/>
        </a:p>
      </dgm:t>
    </dgm:pt>
    <dgm:pt modelId="{500B3FE2-F141-473C-BC10-7453FB7EF9C3}" type="sibTrans" cxnId="{9C3BA618-EF6D-49B8-8098-0C1043DA9180}">
      <dgm:prSet/>
      <dgm:spPr/>
      <dgm:t>
        <a:bodyPr/>
        <a:lstStyle/>
        <a:p>
          <a:endParaRPr lang="en-US"/>
        </a:p>
      </dgm:t>
    </dgm:pt>
    <dgm:pt modelId="{0E07F2B1-11BD-49AD-BB79-9597A4CF58DB}">
      <dgm:prSet/>
      <dgm:spPr/>
      <dgm:t>
        <a:bodyPr/>
        <a:lstStyle/>
        <a:p>
          <a:r>
            <a:rPr lang="en-US" dirty="0"/>
            <a:t>Helps with consistent application of legal requirements and internal policy</a:t>
          </a:r>
          <a:br>
            <a:rPr lang="en-US" dirty="0"/>
          </a:br>
          <a:endParaRPr lang="en-US" dirty="0"/>
        </a:p>
      </dgm:t>
    </dgm:pt>
    <dgm:pt modelId="{DD7C389B-E5D7-422B-9FB6-A20549BD9755}" type="parTrans" cxnId="{1E2F16F4-265A-4ED2-90E0-4C18F17ECB65}">
      <dgm:prSet/>
      <dgm:spPr/>
      <dgm:t>
        <a:bodyPr/>
        <a:lstStyle/>
        <a:p>
          <a:endParaRPr lang="en-US"/>
        </a:p>
      </dgm:t>
    </dgm:pt>
    <dgm:pt modelId="{BB575A01-E617-46A6-B408-437F73A89A0A}" type="sibTrans" cxnId="{1E2F16F4-265A-4ED2-90E0-4C18F17ECB65}">
      <dgm:prSet/>
      <dgm:spPr/>
      <dgm:t>
        <a:bodyPr/>
        <a:lstStyle/>
        <a:p>
          <a:endParaRPr lang="en-US"/>
        </a:p>
      </dgm:t>
    </dgm:pt>
    <dgm:pt modelId="{8704566C-78CB-42A7-91B2-FD39ABC61D48}">
      <dgm:prSet/>
      <dgm:spPr/>
      <dgm:t>
        <a:bodyPr/>
        <a:lstStyle/>
        <a:p>
          <a:r>
            <a:rPr lang="en-US" dirty="0"/>
            <a:t>Enables compliance with the law and policy regarding the confidentiality of files</a:t>
          </a:r>
          <a:br>
            <a:rPr lang="en-US" dirty="0"/>
          </a:br>
          <a:endParaRPr lang="en-US" dirty="0"/>
        </a:p>
      </dgm:t>
    </dgm:pt>
    <dgm:pt modelId="{1D3F2678-6B0B-4F5C-A895-39974C418E68}" type="parTrans" cxnId="{5ED4D07A-E13C-4586-AC08-7D8F5F5AC9D2}">
      <dgm:prSet/>
      <dgm:spPr/>
      <dgm:t>
        <a:bodyPr/>
        <a:lstStyle/>
        <a:p>
          <a:endParaRPr lang="en-US"/>
        </a:p>
      </dgm:t>
    </dgm:pt>
    <dgm:pt modelId="{9BD9A4BB-D57F-45AA-BDBE-0CBE98277A9A}" type="sibTrans" cxnId="{5ED4D07A-E13C-4586-AC08-7D8F5F5AC9D2}">
      <dgm:prSet/>
      <dgm:spPr/>
      <dgm:t>
        <a:bodyPr/>
        <a:lstStyle/>
        <a:p>
          <a:endParaRPr lang="en-US"/>
        </a:p>
      </dgm:t>
    </dgm:pt>
    <dgm:pt modelId="{5CD70FEC-F0F9-4184-883A-BE64CBCC8AFD}">
      <dgm:prSet/>
      <dgm:spPr/>
      <dgm:t>
        <a:bodyPr/>
        <a:lstStyle/>
        <a:p>
          <a:r>
            <a:rPr lang="en-US" dirty="0"/>
            <a:t>Designate one or more specific individuals as the keeper of the files</a:t>
          </a:r>
        </a:p>
      </dgm:t>
    </dgm:pt>
    <dgm:pt modelId="{85F8C716-9A6C-4AF0-95DD-4A2255D6BEA1}" type="parTrans" cxnId="{6925DB7E-2274-4575-B558-6B8B1B30E663}">
      <dgm:prSet/>
      <dgm:spPr/>
      <dgm:t>
        <a:bodyPr/>
        <a:lstStyle/>
        <a:p>
          <a:endParaRPr lang="en-US"/>
        </a:p>
      </dgm:t>
    </dgm:pt>
    <dgm:pt modelId="{78D66846-2736-4333-9475-3E4ACD9354F9}" type="sibTrans" cxnId="{6925DB7E-2274-4575-B558-6B8B1B30E663}">
      <dgm:prSet/>
      <dgm:spPr/>
      <dgm:t>
        <a:bodyPr/>
        <a:lstStyle/>
        <a:p>
          <a:endParaRPr lang="en-US"/>
        </a:p>
      </dgm:t>
    </dgm:pt>
    <dgm:pt modelId="{37E396FF-F26F-430B-8DBC-FC6A5463060E}" type="pres">
      <dgm:prSet presAssocID="{0CA3A0C6-A49A-49C9-8E44-013C18E2ADBB}" presName="matrix" presStyleCnt="0">
        <dgm:presLayoutVars>
          <dgm:chMax val="1"/>
          <dgm:dir/>
          <dgm:resizeHandles val="exact"/>
        </dgm:presLayoutVars>
      </dgm:prSet>
      <dgm:spPr/>
    </dgm:pt>
    <dgm:pt modelId="{7EEBAAC6-8B45-4365-8089-19832EF25CCC}" type="pres">
      <dgm:prSet presAssocID="{0CA3A0C6-A49A-49C9-8E44-013C18E2ADBB}" presName="diamond" presStyleLbl="bgShp" presStyleIdx="0" presStyleCnt="1"/>
      <dgm:spPr/>
    </dgm:pt>
    <dgm:pt modelId="{0C08C8C3-B9E1-4BBD-B751-F3EE417E4416}" type="pres">
      <dgm:prSet presAssocID="{0CA3A0C6-A49A-49C9-8E44-013C18E2ADBB}" presName="quad1" presStyleLbl="node1" presStyleIdx="0" presStyleCnt="4">
        <dgm:presLayoutVars>
          <dgm:chMax val="0"/>
          <dgm:chPref val="0"/>
          <dgm:bulletEnabled val="1"/>
        </dgm:presLayoutVars>
      </dgm:prSet>
      <dgm:spPr/>
    </dgm:pt>
    <dgm:pt modelId="{18B5D405-9912-4D98-A0D0-6DB48013D5CD}" type="pres">
      <dgm:prSet presAssocID="{0CA3A0C6-A49A-49C9-8E44-013C18E2ADBB}" presName="quad2" presStyleLbl="node1" presStyleIdx="1" presStyleCnt="4">
        <dgm:presLayoutVars>
          <dgm:chMax val="0"/>
          <dgm:chPref val="0"/>
          <dgm:bulletEnabled val="1"/>
        </dgm:presLayoutVars>
      </dgm:prSet>
      <dgm:spPr/>
    </dgm:pt>
    <dgm:pt modelId="{44F6A239-DD83-4045-9E91-E88576860AEC}" type="pres">
      <dgm:prSet presAssocID="{0CA3A0C6-A49A-49C9-8E44-013C18E2ADBB}" presName="quad3" presStyleLbl="node1" presStyleIdx="2" presStyleCnt="4">
        <dgm:presLayoutVars>
          <dgm:chMax val="0"/>
          <dgm:chPref val="0"/>
          <dgm:bulletEnabled val="1"/>
        </dgm:presLayoutVars>
      </dgm:prSet>
      <dgm:spPr/>
    </dgm:pt>
    <dgm:pt modelId="{2A50CB5F-6CAA-4676-B98D-8DB5F9AFCD4A}" type="pres">
      <dgm:prSet presAssocID="{0CA3A0C6-A49A-49C9-8E44-013C18E2ADBB}" presName="quad4" presStyleLbl="node1" presStyleIdx="3" presStyleCnt="4">
        <dgm:presLayoutVars>
          <dgm:chMax val="0"/>
          <dgm:chPref val="0"/>
          <dgm:bulletEnabled val="1"/>
        </dgm:presLayoutVars>
      </dgm:prSet>
      <dgm:spPr/>
    </dgm:pt>
  </dgm:ptLst>
  <dgm:cxnLst>
    <dgm:cxn modelId="{9C3BA618-EF6D-49B8-8098-0C1043DA9180}" srcId="{0CA3A0C6-A49A-49C9-8E44-013C18E2ADBB}" destId="{A91D3DF1-1583-407E-902C-47E902CB46AD}" srcOrd="0" destOrd="0" parTransId="{84A195CE-DDA4-43F0-AA4C-D8A4E3203F8F}" sibTransId="{500B3FE2-F141-473C-BC10-7453FB7EF9C3}"/>
    <dgm:cxn modelId="{AA8F6E5B-15FC-4643-AE64-87E2E37FF6E6}" type="presOf" srcId="{0E07F2B1-11BD-49AD-BB79-9597A4CF58DB}" destId="{18B5D405-9912-4D98-A0D0-6DB48013D5CD}" srcOrd="0" destOrd="0" presId="urn:microsoft.com/office/officeart/2005/8/layout/matrix3"/>
    <dgm:cxn modelId="{5ED4D07A-E13C-4586-AC08-7D8F5F5AC9D2}" srcId="{0CA3A0C6-A49A-49C9-8E44-013C18E2ADBB}" destId="{8704566C-78CB-42A7-91B2-FD39ABC61D48}" srcOrd="2" destOrd="0" parTransId="{1D3F2678-6B0B-4F5C-A895-39974C418E68}" sibTransId="{9BD9A4BB-D57F-45AA-BDBE-0CBE98277A9A}"/>
    <dgm:cxn modelId="{6925DB7E-2274-4575-B558-6B8B1B30E663}" srcId="{0CA3A0C6-A49A-49C9-8E44-013C18E2ADBB}" destId="{5CD70FEC-F0F9-4184-883A-BE64CBCC8AFD}" srcOrd="3" destOrd="0" parTransId="{85F8C716-9A6C-4AF0-95DD-4A2255D6BEA1}" sibTransId="{78D66846-2736-4333-9475-3E4ACD9354F9}"/>
    <dgm:cxn modelId="{0F9BEEA2-A3AF-42A5-84A6-30430C509434}" type="presOf" srcId="{5CD70FEC-F0F9-4184-883A-BE64CBCC8AFD}" destId="{2A50CB5F-6CAA-4676-B98D-8DB5F9AFCD4A}" srcOrd="0" destOrd="0" presId="urn:microsoft.com/office/officeart/2005/8/layout/matrix3"/>
    <dgm:cxn modelId="{098DC8AF-DC27-4EAD-AF95-9161117D3E80}" type="presOf" srcId="{8704566C-78CB-42A7-91B2-FD39ABC61D48}" destId="{44F6A239-DD83-4045-9E91-E88576860AEC}" srcOrd="0" destOrd="0" presId="urn:microsoft.com/office/officeart/2005/8/layout/matrix3"/>
    <dgm:cxn modelId="{FF5AD5BF-0769-4A33-ADCB-DB5993082580}" type="presOf" srcId="{0CA3A0C6-A49A-49C9-8E44-013C18E2ADBB}" destId="{37E396FF-F26F-430B-8DBC-FC6A5463060E}" srcOrd="0" destOrd="0" presId="urn:microsoft.com/office/officeart/2005/8/layout/matrix3"/>
    <dgm:cxn modelId="{01D092D8-0C6E-40E5-A63D-4C7E9AF2AB98}" type="presOf" srcId="{A91D3DF1-1583-407E-902C-47E902CB46AD}" destId="{0C08C8C3-B9E1-4BBD-B751-F3EE417E4416}" srcOrd="0" destOrd="0" presId="urn:microsoft.com/office/officeart/2005/8/layout/matrix3"/>
    <dgm:cxn modelId="{1E2F16F4-265A-4ED2-90E0-4C18F17ECB65}" srcId="{0CA3A0C6-A49A-49C9-8E44-013C18E2ADBB}" destId="{0E07F2B1-11BD-49AD-BB79-9597A4CF58DB}" srcOrd="1" destOrd="0" parTransId="{DD7C389B-E5D7-422B-9FB6-A20549BD9755}" sibTransId="{BB575A01-E617-46A6-B408-437F73A89A0A}"/>
    <dgm:cxn modelId="{88D48DC6-8DA8-44AD-91AF-D0C62E7A13DC}" type="presParOf" srcId="{37E396FF-F26F-430B-8DBC-FC6A5463060E}" destId="{7EEBAAC6-8B45-4365-8089-19832EF25CCC}" srcOrd="0" destOrd="0" presId="urn:microsoft.com/office/officeart/2005/8/layout/matrix3"/>
    <dgm:cxn modelId="{B5A0F4D5-1284-40E2-B836-2B511820F529}" type="presParOf" srcId="{37E396FF-F26F-430B-8DBC-FC6A5463060E}" destId="{0C08C8C3-B9E1-4BBD-B751-F3EE417E4416}" srcOrd="1" destOrd="0" presId="urn:microsoft.com/office/officeart/2005/8/layout/matrix3"/>
    <dgm:cxn modelId="{3980BA31-7ADD-4141-904C-E65200FC2E32}" type="presParOf" srcId="{37E396FF-F26F-430B-8DBC-FC6A5463060E}" destId="{18B5D405-9912-4D98-A0D0-6DB48013D5CD}" srcOrd="2" destOrd="0" presId="urn:microsoft.com/office/officeart/2005/8/layout/matrix3"/>
    <dgm:cxn modelId="{9E0D1F62-42BF-4FFE-BB85-883DA3059FA3}" type="presParOf" srcId="{37E396FF-F26F-430B-8DBC-FC6A5463060E}" destId="{44F6A239-DD83-4045-9E91-E88576860AEC}" srcOrd="3" destOrd="0" presId="urn:microsoft.com/office/officeart/2005/8/layout/matrix3"/>
    <dgm:cxn modelId="{58F4F2F6-8C1B-42A0-8BFF-37812816CD25}" type="presParOf" srcId="{37E396FF-F26F-430B-8DBC-FC6A5463060E}" destId="{2A50CB5F-6CAA-4676-B98D-8DB5F9AFCD4A}"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EC5BD7B-64BF-4664-8655-7DAFC49AE897}"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7F31BD2E-793C-430B-AAD8-67971AE4A364}">
      <dgm:prSet custT="1"/>
      <dgm:spPr/>
      <dgm:t>
        <a:bodyPr/>
        <a:lstStyle/>
        <a:p>
          <a:r>
            <a:rPr lang="en-US" sz="1600" dirty="0"/>
            <a:t>The Employer is not required to permit the review of the personnel records by the employee on more than two separate occasions in the same </a:t>
          </a:r>
          <a:r>
            <a:rPr lang="en-US" sz="1600" u="sng" dirty="0"/>
            <a:t>calendar</a:t>
          </a:r>
          <a:r>
            <a:rPr lang="en-US" sz="1600" dirty="0"/>
            <a:t> year.</a:t>
          </a:r>
        </a:p>
      </dgm:t>
    </dgm:pt>
    <dgm:pt modelId="{B8A8505B-6775-402D-B8AE-BF42206BCCA6}" type="parTrans" cxnId="{033A5482-2C40-421E-A94B-3634ECA6E476}">
      <dgm:prSet/>
      <dgm:spPr/>
      <dgm:t>
        <a:bodyPr/>
        <a:lstStyle/>
        <a:p>
          <a:endParaRPr lang="en-US"/>
        </a:p>
      </dgm:t>
    </dgm:pt>
    <dgm:pt modelId="{FB0D6B7A-70FF-4071-8597-5219C375730C}" type="sibTrans" cxnId="{033A5482-2C40-421E-A94B-3634ECA6E476}">
      <dgm:prSet/>
      <dgm:spPr/>
      <dgm:t>
        <a:bodyPr/>
        <a:lstStyle/>
        <a:p>
          <a:endParaRPr lang="en-US"/>
        </a:p>
      </dgm:t>
    </dgm:pt>
    <dgm:pt modelId="{BF35E59A-B9A9-4D03-941D-66A0AA99FAC4}">
      <dgm:prSet/>
      <dgm:spPr/>
      <dgm:t>
        <a:bodyPr/>
        <a:lstStyle/>
        <a:p>
          <a:r>
            <a:rPr lang="en-US" dirty="0"/>
            <a:t>However, if the employer places negative information in the file, the employee can review the file and that review does not count toward the two reviews per calendar year limit.</a:t>
          </a:r>
        </a:p>
      </dgm:t>
    </dgm:pt>
    <dgm:pt modelId="{489274CB-87A8-4567-912D-4F554393ABC7}" type="parTrans" cxnId="{70A8AEFF-C3F8-4AFE-B7AF-F46AA8FDFED2}">
      <dgm:prSet/>
      <dgm:spPr/>
      <dgm:t>
        <a:bodyPr/>
        <a:lstStyle/>
        <a:p>
          <a:endParaRPr lang="en-US"/>
        </a:p>
      </dgm:t>
    </dgm:pt>
    <dgm:pt modelId="{C0481021-6DB4-4ED8-8F57-0BCFA5472822}" type="sibTrans" cxnId="{70A8AEFF-C3F8-4AFE-B7AF-F46AA8FDFED2}">
      <dgm:prSet/>
      <dgm:spPr/>
      <dgm:t>
        <a:bodyPr/>
        <a:lstStyle/>
        <a:p>
          <a:endParaRPr lang="en-US"/>
        </a:p>
      </dgm:t>
    </dgm:pt>
    <dgm:pt modelId="{CBF1797A-D00D-4B1F-8EAB-4F6E612BBD97}" type="pres">
      <dgm:prSet presAssocID="{2EC5BD7B-64BF-4664-8655-7DAFC49AE897}" presName="root" presStyleCnt="0">
        <dgm:presLayoutVars>
          <dgm:dir/>
          <dgm:resizeHandles val="exact"/>
        </dgm:presLayoutVars>
      </dgm:prSet>
      <dgm:spPr/>
    </dgm:pt>
    <dgm:pt modelId="{79EF0288-D020-40EF-9579-1B6DFDEC24DD}" type="pres">
      <dgm:prSet presAssocID="{7F31BD2E-793C-430B-AAD8-67971AE4A364}" presName="compNode" presStyleCnt="0"/>
      <dgm:spPr/>
    </dgm:pt>
    <dgm:pt modelId="{B9D05F10-7390-4CE9-9D09-10C31F713D9C}" type="pres">
      <dgm:prSet presAssocID="{7F31BD2E-793C-430B-AAD8-67971AE4A364}"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onthly calendar"/>
        </a:ext>
      </dgm:extLst>
    </dgm:pt>
    <dgm:pt modelId="{D7EB9701-7946-42B0-A5F9-6B85A9658FEE}" type="pres">
      <dgm:prSet presAssocID="{7F31BD2E-793C-430B-AAD8-67971AE4A364}" presName="spaceRect" presStyleCnt="0"/>
      <dgm:spPr/>
    </dgm:pt>
    <dgm:pt modelId="{1666A2ED-E7A0-4F57-8408-8455B40BF92D}" type="pres">
      <dgm:prSet presAssocID="{7F31BD2E-793C-430B-AAD8-67971AE4A364}" presName="textRect" presStyleLbl="revTx" presStyleIdx="0" presStyleCnt="2">
        <dgm:presLayoutVars>
          <dgm:chMax val="1"/>
          <dgm:chPref val="1"/>
        </dgm:presLayoutVars>
      </dgm:prSet>
      <dgm:spPr/>
    </dgm:pt>
    <dgm:pt modelId="{9341E7EA-52AE-4668-B588-8E5FC069A61A}" type="pres">
      <dgm:prSet presAssocID="{FB0D6B7A-70FF-4071-8597-5219C375730C}" presName="sibTrans" presStyleCnt="0"/>
      <dgm:spPr/>
    </dgm:pt>
    <dgm:pt modelId="{995EF02D-A925-4A90-A91E-24E5C1464F86}" type="pres">
      <dgm:prSet presAssocID="{BF35E59A-B9A9-4D03-941D-66A0AA99FAC4}" presName="compNode" presStyleCnt="0"/>
      <dgm:spPr/>
    </dgm:pt>
    <dgm:pt modelId="{37DEDF84-1C3E-4E14-8F5C-BAFAF9CBC9C1}" type="pres">
      <dgm:prSet presAssocID="{BF35E59A-B9A9-4D03-941D-66A0AA99FAC4}"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Open Folder"/>
        </a:ext>
      </dgm:extLst>
    </dgm:pt>
    <dgm:pt modelId="{E99FC35C-6F4B-4E73-8B5E-1BA1C493B91D}" type="pres">
      <dgm:prSet presAssocID="{BF35E59A-B9A9-4D03-941D-66A0AA99FAC4}" presName="spaceRect" presStyleCnt="0"/>
      <dgm:spPr/>
    </dgm:pt>
    <dgm:pt modelId="{9C3082BF-5428-4BA1-B299-7D928AF2C4D7}" type="pres">
      <dgm:prSet presAssocID="{BF35E59A-B9A9-4D03-941D-66A0AA99FAC4}" presName="textRect" presStyleLbl="revTx" presStyleIdx="1" presStyleCnt="2">
        <dgm:presLayoutVars>
          <dgm:chMax val="1"/>
          <dgm:chPref val="1"/>
        </dgm:presLayoutVars>
      </dgm:prSet>
      <dgm:spPr/>
    </dgm:pt>
  </dgm:ptLst>
  <dgm:cxnLst>
    <dgm:cxn modelId="{074EA309-DC77-4345-932F-F017592ED487}" type="presOf" srcId="{BF35E59A-B9A9-4D03-941D-66A0AA99FAC4}" destId="{9C3082BF-5428-4BA1-B299-7D928AF2C4D7}" srcOrd="0" destOrd="0" presId="urn:microsoft.com/office/officeart/2018/2/layout/IconLabelList"/>
    <dgm:cxn modelId="{033A5482-2C40-421E-A94B-3634ECA6E476}" srcId="{2EC5BD7B-64BF-4664-8655-7DAFC49AE897}" destId="{7F31BD2E-793C-430B-AAD8-67971AE4A364}" srcOrd="0" destOrd="0" parTransId="{B8A8505B-6775-402D-B8AE-BF42206BCCA6}" sibTransId="{FB0D6B7A-70FF-4071-8597-5219C375730C}"/>
    <dgm:cxn modelId="{02C7F9CB-6D45-42C9-A898-CCE444D3237C}" type="presOf" srcId="{2EC5BD7B-64BF-4664-8655-7DAFC49AE897}" destId="{CBF1797A-D00D-4B1F-8EAB-4F6E612BBD97}" srcOrd="0" destOrd="0" presId="urn:microsoft.com/office/officeart/2018/2/layout/IconLabelList"/>
    <dgm:cxn modelId="{CBD111D0-2BAD-479E-92F4-45FB48B6DB34}" type="presOf" srcId="{7F31BD2E-793C-430B-AAD8-67971AE4A364}" destId="{1666A2ED-E7A0-4F57-8408-8455B40BF92D}" srcOrd="0" destOrd="0" presId="urn:microsoft.com/office/officeart/2018/2/layout/IconLabelList"/>
    <dgm:cxn modelId="{70A8AEFF-C3F8-4AFE-B7AF-F46AA8FDFED2}" srcId="{2EC5BD7B-64BF-4664-8655-7DAFC49AE897}" destId="{BF35E59A-B9A9-4D03-941D-66A0AA99FAC4}" srcOrd="1" destOrd="0" parTransId="{489274CB-87A8-4567-912D-4F554393ABC7}" sibTransId="{C0481021-6DB4-4ED8-8F57-0BCFA5472822}"/>
    <dgm:cxn modelId="{9355B465-F529-4EB0-9C08-B66A7F8B43E1}" type="presParOf" srcId="{CBF1797A-D00D-4B1F-8EAB-4F6E612BBD97}" destId="{79EF0288-D020-40EF-9579-1B6DFDEC24DD}" srcOrd="0" destOrd="0" presId="urn:microsoft.com/office/officeart/2018/2/layout/IconLabelList"/>
    <dgm:cxn modelId="{2D2C7DBF-4C90-4645-A79A-9B4C496A7D0B}" type="presParOf" srcId="{79EF0288-D020-40EF-9579-1B6DFDEC24DD}" destId="{B9D05F10-7390-4CE9-9D09-10C31F713D9C}" srcOrd="0" destOrd="0" presId="urn:microsoft.com/office/officeart/2018/2/layout/IconLabelList"/>
    <dgm:cxn modelId="{0808B667-4A1C-4C90-B5EB-2A5B546E36A4}" type="presParOf" srcId="{79EF0288-D020-40EF-9579-1B6DFDEC24DD}" destId="{D7EB9701-7946-42B0-A5F9-6B85A9658FEE}" srcOrd="1" destOrd="0" presId="urn:microsoft.com/office/officeart/2018/2/layout/IconLabelList"/>
    <dgm:cxn modelId="{1BA233E1-CE8E-4B96-BADF-1A77C7935198}" type="presParOf" srcId="{79EF0288-D020-40EF-9579-1B6DFDEC24DD}" destId="{1666A2ED-E7A0-4F57-8408-8455B40BF92D}" srcOrd="2" destOrd="0" presId="urn:microsoft.com/office/officeart/2018/2/layout/IconLabelList"/>
    <dgm:cxn modelId="{74013D95-BE18-4A45-9C3E-EB73F3E594CE}" type="presParOf" srcId="{CBF1797A-D00D-4B1F-8EAB-4F6E612BBD97}" destId="{9341E7EA-52AE-4668-B588-8E5FC069A61A}" srcOrd="1" destOrd="0" presId="urn:microsoft.com/office/officeart/2018/2/layout/IconLabelList"/>
    <dgm:cxn modelId="{9EC573FA-63B2-496C-97D3-F5394B7278A2}" type="presParOf" srcId="{CBF1797A-D00D-4B1F-8EAB-4F6E612BBD97}" destId="{995EF02D-A925-4A90-A91E-24E5C1464F86}" srcOrd="2" destOrd="0" presId="urn:microsoft.com/office/officeart/2018/2/layout/IconLabelList"/>
    <dgm:cxn modelId="{4221788F-736D-4BDF-A1E2-F4973E80D753}" type="presParOf" srcId="{995EF02D-A925-4A90-A91E-24E5C1464F86}" destId="{37DEDF84-1C3E-4E14-8F5C-BAFAF9CBC9C1}" srcOrd="0" destOrd="0" presId="urn:microsoft.com/office/officeart/2018/2/layout/IconLabelList"/>
    <dgm:cxn modelId="{23D7E044-B615-4E7D-A9B6-2FD050E5BF90}" type="presParOf" srcId="{995EF02D-A925-4A90-A91E-24E5C1464F86}" destId="{E99FC35C-6F4B-4E73-8B5E-1BA1C493B91D}" srcOrd="1" destOrd="0" presId="urn:microsoft.com/office/officeart/2018/2/layout/IconLabelList"/>
    <dgm:cxn modelId="{6F6BBE60-4FCB-45CD-9ED1-D803ACB4386E}" type="presParOf" srcId="{995EF02D-A925-4A90-A91E-24E5C1464F86}" destId="{9C3082BF-5428-4BA1-B299-7D928AF2C4D7}"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E79CD46-8FAE-4B43-A354-39797FB2C949}"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F0F3816C-B4ED-4B38-869C-94E64D6E4F38}">
      <dgm:prSet/>
      <dgm:spPr/>
      <dgm:t>
        <a:bodyPr/>
        <a:lstStyle/>
        <a:p>
          <a:r>
            <a:rPr lang="en-US" dirty="0"/>
            <a:t>If there is a disagreement with the information in a personnel file, removal or correction may be mutually agreed upon by the employer and employee. </a:t>
          </a:r>
        </a:p>
      </dgm:t>
    </dgm:pt>
    <dgm:pt modelId="{DE8B4FD2-30E2-426D-A77B-16175E979936}" type="parTrans" cxnId="{2F6E8D70-3104-4CEA-8847-BA63E0989EDC}">
      <dgm:prSet/>
      <dgm:spPr/>
      <dgm:t>
        <a:bodyPr/>
        <a:lstStyle/>
        <a:p>
          <a:endParaRPr lang="en-US"/>
        </a:p>
      </dgm:t>
    </dgm:pt>
    <dgm:pt modelId="{341CBD2C-FFC4-459B-938C-9E6577D13A95}" type="sibTrans" cxnId="{2F6E8D70-3104-4CEA-8847-BA63E0989EDC}">
      <dgm:prSet/>
      <dgm:spPr/>
      <dgm:t>
        <a:bodyPr/>
        <a:lstStyle/>
        <a:p>
          <a:endParaRPr lang="en-US"/>
        </a:p>
      </dgm:t>
    </dgm:pt>
    <dgm:pt modelId="{623A9E8F-75CA-45D8-BB73-005D16B27680}">
      <dgm:prSet/>
      <dgm:spPr/>
      <dgm:t>
        <a:bodyPr/>
        <a:lstStyle/>
        <a:p>
          <a:r>
            <a:rPr lang="en-US" dirty="0"/>
            <a:t>If there is no mutual agreement, the employee may submit a written statement explaining the employee’s position which shall become part of the employee’s personnel file. </a:t>
          </a:r>
        </a:p>
      </dgm:t>
    </dgm:pt>
    <dgm:pt modelId="{CF0A695B-201F-40E6-AC7D-0E1AEE185C17}" type="parTrans" cxnId="{1B870872-0728-4559-9562-12CADD1BF69B}">
      <dgm:prSet/>
      <dgm:spPr/>
      <dgm:t>
        <a:bodyPr/>
        <a:lstStyle/>
        <a:p>
          <a:endParaRPr lang="en-US"/>
        </a:p>
      </dgm:t>
    </dgm:pt>
    <dgm:pt modelId="{84C310A3-B482-4A4F-A2CC-AF303CB2B6C6}" type="sibTrans" cxnId="{1B870872-0728-4559-9562-12CADD1BF69B}">
      <dgm:prSet/>
      <dgm:spPr/>
      <dgm:t>
        <a:bodyPr/>
        <a:lstStyle/>
        <a:p>
          <a:endParaRPr lang="en-US"/>
        </a:p>
      </dgm:t>
    </dgm:pt>
    <dgm:pt modelId="{E470EA63-E07C-4AD2-9D60-9C3A83EC7CCF}" type="pres">
      <dgm:prSet presAssocID="{DE79CD46-8FAE-4B43-A354-39797FB2C949}" presName="root" presStyleCnt="0">
        <dgm:presLayoutVars>
          <dgm:dir/>
          <dgm:resizeHandles val="exact"/>
        </dgm:presLayoutVars>
      </dgm:prSet>
      <dgm:spPr/>
    </dgm:pt>
    <dgm:pt modelId="{1CA7295A-05BA-48F1-BC09-D68F3FDB9241}" type="pres">
      <dgm:prSet presAssocID="{F0F3816C-B4ED-4B38-869C-94E64D6E4F38}" presName="compNode" presStyleCnt="0"/>
      <dgm:spPr/>
    </dgm:pt>
    <dgm:pt modelId="{DC79337E-2E59-4B45-9F2D-BC736026D664}" type="pres">
      <dgm:prSet presAssocID="{F0F3816C-B4ED-4B38-869C-94E64D6E4F38}" presName="bgRect" presStyleLbl="bgShp" presStyleIdx="0" presStyleCnt="2"/>
      <dgm:spPr/>
    </dgm:pt>
    <dgm:pt modelId="{4C0F0B73-1252-49FF-BBD3-301FF5C88BB9}" type="pres">
      <dgm:prSet presAssocID="{F0F3816C-B4ED-4B38-869C-94E64D6E4F38}"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Office Worker"/>
        </a:ext>
      </dgm:extLst>
    </dgm:pt>
    <dgm:pt modelId="{953DA5F5-94B3-4DA6-BB11-00C24552D97D}" type="pres">
      <dgm:prSet presAssocID="{F0F3816C-B4ED-4B38-869C-94E64D6E4F38}" presName="spaceRect" presStyleCnt="0"/>
      <dgm:spPr/>
    </dgm:pt>
    <dgm:pt modelId="{C54ADCD0-E69C-485F-88E7-851C5C550FA3}" type="pres">
      <dgm:prSet presAssocID="{F0F3816C-B4ED-4B38-869C-94E64D6E4F38}" presName="parTx" presStyleLbl="revTx" presStyleIdx="0" presStyleCnt="2">
        <dgm:presLayoutVars>
          <dgm:chMax val="0"/>
          <dgm:chPref val="0"/>
        </dgm:presLayoutVars>
      </dgm:prSet>
      <dgm:spPr/>
    </dgm:pt>
    <dgm:pt modelId="{BCC1D493-836B-4CD4-8FD6-7FC22F8A34DA}" type="pres">
      <dgm:prSet presAssocID="{341CBD2C-FFC4-459B-938C-9E6577D13A95}" presName="sibTrans" presStyleCnt="0"/>
      <dgm:spPr/>
    </dgm:pt>
    <dgm:pt modelId="{59104391-8C47-4910-AF52-D748E5D81227}" type="pres">
      <dgm:prSet presAssocID="{623A9E8F-75CA-45D8-BB73-005D16B27680}" presName="compNode" presStyleCnt="0"/>
      <dgm:spPr/>
    </dgm:pt>
    <dgm:pt modelId="{D1897B02-7F47-4819-AC83-A192A7CBCA84}" type="pres">
      <dgm:prSet presAssocID="{623A9E8F-75CA-45D8-BB73-005D16B27680}" presName="bgRect" presStyleLbl="bgShp" presStyleIdx="1" presStyleCnt="2"/>
      <dgm:spPr/>
    </dgm:pt>
    <dgm:pt modelId="{3DF2B5EB-425E-4C92-89E8-8FC61BB2EB4D}" type="pres">
      <dgm:prSet presAssocID="{623A9E8F-75CA-45D8-BB73-005D16B27680}"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cument"/>
        </a:ext>
      </dgm:extLst>
    </dgm:pt>
    <dgm:pt modelId="{60D27CF2-6969-4648-9797-5BA6C31A3EB7}" type="pres">
      <dgm:prSet presAssocID="{623A9E8F-75CA-45D8-BB73-005D16B27680}" presName="spaceRect" presStyleCnt="0"/>
      <dgm:spPr/>
    </dgm:pt>
    <dgm:pt modelId="{C39C1594-F6E8-4367-BA16-25D3DD6DAC56}" type="pres">
      <dgm:prSet presAssocID="{623A9E8F-75CA-45D8-BB73-005D16B27680}" presName="parTx" presStyleLbl="revTx" presStyleIdx="1" presStyleCnt="2">
        <dgm:presLayoutVars>
          <dgm:chMax val="0"/>
          <dgm:chPref val="0"/>
        </dgm:presLayoutVars>
      </dgm:prSet>
      <dgm:spPr/>
    </dgm:pt>
  </dgm:ptLst>
  <dgm:cxnLst>
    <dgm:cxn modelId="{CCF89E33-BEA3-4822-8E2E-853917B94640}" type="presOf" srcId="{DE79CD46-8FAE-4B43-A354-39797FB2C949}" destId="{E470EA63-E07C-4AD2-9D60-9C3A83EC7CCF}" srcOrd="0" destOrd="0" presId="urn:microsoft.com/office/officeart/2018/2/layout/IconVerticalSolidList"/>
    <dgm:cxn modelId="{9F0E415F-CD9F-40C2-868B-2F7EA324E507}" type="presOf" srcId="{623A9E8F-75CA-45D8-BB73-005D16B27680}" destId="{C39C1594-F6E8-4367-BA16-25D3DD6DAC56}" srcOrd="0" destOrd="0" presId="urn:microsoft.com/office/officeart/2018/2/layout/IconVerticalSolidList"/>
    <dgm:cxn modelId="{2F6E8D70-3104-4CEA-8847-BA63E0989EDC}" srcId="{DE79CD46-8FAE-4B43-A354-39797FB2C949}" destId="{F0F3816C-B4ED-4B38-869C-94E64D6E4F38}" srcOrd="0" destOrd="0" parTransId="{DE8B4FD2-30E2-426D-A77B-16175E979936}" sibTransId="{341CBD2C-FFC4-459B-938C-9E6577D13A95}"/>
    <dgm:cxn modelId="{1B870872-0728-4559-9562-12CADD1BF69B}" srcId="{DE79CD46-8FAE-4B43-A354-39797FB2C949}" destId="{623A9E8F-75CA-45D8-BB73-005D16B27680}" srcOrd="1" destOrd="0" parTransId="{CF0A695B-201F-40E6-AC7D-0E1AEE185C17}" sibTransId="{84C310A3-B482-4A4F-A2CC-AF303CB2B6C6}"/>
    <dgm:cxn modelId="{96F6ADF7-6A65-41D9-9E16-A1F9E6D38F3C}" type="presOf" srcId="{F0F3816C-B4ED-4B38-869C-94E64D6E4F38}" destId="{C54ADCD0-E69C-485F-88E7-851C5C550FA3}" srcOrd="0" destOrd="0" presId="urn:microsoft.com/office/officeart/2018/2/layout/IconVerticalSolidList"/>
    <dgm:cxn modelId="{3EDE95A0-AD39-4FD6-95B6-34BD5766937C}" type="presParOf" srcId="{E470EA63-E07C-4AD2-9D60-9C3A83EC7CCF}" destId="{1CA7295A-05BA-48F1-BC09-D68F3FDB9241}" srcOrd="0" destOrd="0" presId="urn:microsoft.com/office/officeart/2018/2/layout/IconVerticalSolidList"/>
    <dgm:cxn modelId="{536AC23E-AC61-4D76-AAEA-06A556865081}" type="presParOf" srcId="{1CA7295A-05BA-48F1-BC09-D68F3FDB9241}" destId="{DC79337E-2E59-4B45-9F2D-BC736026D664}" srcOrd="0" destOrd="0" presId="urn:microsoft.com/office/officeart/2018/2/layout/IconVerticalSolidList"/>
    <dgm:cxn modelId="{231BD077-1099-45BF-BC05-D4E72C4E5785}" type="presParOf" srcId="{1CA7295A-05BA-48F1-BC09-D68F3FDB9241}" destId="{4C0F0B73-1252-49FF-BBD3-301FF5C88BB9}" srcOrd="1" destOrd="0" presId="urn:microsoft.com/office/officeart/2018/2/layout/IconVerticalSolidList"/>
    <dgm:cxn modelId="{83B433FE-75A1-46C0-9C9E-44AA0622B8F0}" type="presParOf" srcId="{1CA7295A-05BA-48F1-BC09-D68F3FDB9241}" destId="{953DA5F5-94B3-4DA6-BB11-00C24552D97D}" srcOrd="2" destOrd="0" presId="urn:microsoft.com/office/officeart/2018/2/layout/IconVerticalSolidList"/>
    <dgm:cxn modelId="{3378885E-6438-4A9C-9FCA-D192651FDD95}" type="presParOf" srcId="{1CA7295A-05BA-48F1-BC09-D68F3FDB9241}" destId="{C54ADCD0-E69C-485F-88E7-851C5C550FA3}" srcOrd="3" destOrd="0" presId="urn:microsoft.com/office/officeart/2018/2/layout/IconVerticalSolidList"/>
    <dgm:cxn modelId="{3FA2499B-ED7D-4C58-9C88-1D076EF5BF8C}" type="presParOf" srcId="{E470EA63-E07C-4AD2-9D60-9C3A83EC7CCF}" destId="{BCC1D493-836B-4CD4-8FD6-7FC22F8A34DA}" srcOrd="1" destOrd="0" presId="urn:microsoft.com/office/officeart/2018/2/layout/IconVerticalSolidList"/>
    <dgm:cxn modelId="{468553EE-5703-4B30-B0DC-43A28F4BDBEC}" type="presParOf" srcId="{E470EA63-E07C-4AD2-9D60-9C3A83EC7CCF}" destId="{59104391-8C47-4910-AF52-D748E5D81227}" srcOrd="2" destOrd="0" presId="urn:microsoft.com/office/officeart/2018/2/layout/IconVerticalSolidList"/>
    <dgm:cxn modelId="{696927DA-2DC5-4054-AFB4-746D1BB37A23}" type="presParOf" srcId="{59104391-8C47-4910-AF52-D748E5D81227}" destId="{D1897B02-7F47-4819-AC83-A192A7CBCA84}" srcOrd="0" destOrd="0" presId="urn:microsoft.com/office/officeart/2018/2/layout/IconVerticalSolidList"/>
    <dgm:cxn modelId="{4E17C813-8624-4893-AA11-7796973EDDC0}" type="presParOf" srcId="{59104391-8C47-4910-AF52-D748E5D81227}" destId="{3DF2B5EB-425E-4C92-89E8-8FC61BB2EB4D}" srcOrd="1" destOrd="0" presId="urn:microsoft.com/office/officeart/2018/2/layout/IconVerticalSolidList"/>
    <dgm:cxn modelId="{6C4D2DB4-B125-4155-8DA5-BA7811537EF5}" type="presParOf" srcId="{59104391-8C47-4910-AF52-D748E5D81227}" destId="{60D27CF2-6969-4648-9797-5BA6C31A3EB7}" srcOrd="2" destOrd="0" presId="urn:microsoft.com/office/officeart/2018/2/layout/IconVerticalSolidList"/>
    <dgm:cxn modelId="{0D803294-1B07-43AE-BB46-BB4EF9021969}" type="presParOf" srcId="{59104391-8C47-4910-AF52-D748E5D81227}" destId="{C39C1594-F6E8-4367-BA16-25D3DD6DAC56}"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6206929-CBCF-46D1-9942-D72EC412928F}"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F2099C38-05B3-4A4F-8AD7-B9DCF2C14AD4}">
      <dgm:prSet/>
      <dgm:spPr/>
      <dgm:t>
        <a:bodyPr/>
        <a:lstStyle/>
        <a:p>
          <a:pPr>
            <a:lnSpc>
              <a:spcPct val="100000"/>
            </a:lnSpc>
            <a:defRPr cap="all"/>
          </a:pPr>
          <a:r>
            <a:rPr lang="en-US" dirty="0"/>
            <a:t>In writing</a:t>
          </a:r>
        </a:p>
      </dgm:t>
    </dgm:pt>
    <dgm:pt modelId="{C22E3AC0-A049-405E-AD5E-73A6CFA91940}" type="parTrans" cxnId="{48987164-AD1F-4BF7-9ECE-B34C6798031C}">
      <dgm:prSet/>
      <dgm:spPr/>
      <dgm:t>
        <a:bodyPr/>
        <a:lstStyle/>
        <a:p>
          <a:endParaRPr lang="en-US"/>
        </a:p>
      </dgm:t>
    </dgm:pt>
    <dgm:pt modelId="{6A0F626B-5159-461C-B756-804BF1C15190}" type="sibTrans" cxnId="{48987164-AD1F-4BF7-9ECE-B34C6798031C}">
      <dgm:prSet/>
      <dgm:spPr/>
      <dgm:t>
        <a:bodyPr/>
        <a:lstStyle/>
        <a:p>
          <a:endParaRPr lang="en-US"/>
        </a:p>
      </dgm:t>
    </dgm:pt>
    <dgm:pt modelId="{E2D50316-BC6C-4C59-BE4F-B50A7723982A}">
      <dgm:prSet/>
      <dgm:spPr/>
      <dgm:t>
        <a:bodyPr/>
        <a:lstStyle/>
        <a:p>
          <a:pPr>
            <a:lnSpc>
              <a:spcPct val="100000"/>
            </a:lnSpc>
            <a:defRPr cap="all"/>
          </a:pPr>
          <a:r>
            <a:rPr lang="en-US" dirty="0"/>
            <a:t>20 years after termination of employment</a:t>
          </a:r>
        </a:p>
        <a:p>
          <a:pPr>
            <a:lnSpc>
              <a:spcPct val="100000"/>
            </a:lnSpc>
            <a:defRPr cap="all"/>
          </a:pPr>
          <a:r>
            <a:rPr lang="en-US" dirty="0"/>
            <a:t>(</a:t>
          </a:r>
          <a:r>
            <a:rPr lang="en-US" i="1" dirty="0"/>
            <a:t>See municipal Records Retention Schedule)</a:t>
          </a:r>
          <a:endParaRPr lang="en-US" dirty="0"/>
        </a:p>
      </dgm:t>
    </dgm:pt>
    <dgm:pt modelId="{541CA812-1815-4DB8-B0CC-8FAE36C9EC90}" type="parTrans" cxnId="{F9B96C6F-A182-4C0A-987D-8E7CFB47398B}">
      <dgm:prSet/>
      <dgm:spPr/>
      <dgm:t>
        <a:bodyPr/>
        <a:lstStyle/>
        <a:p>
          <a:endParaRPr lang="en-US"/>
        </a:p>
      </dgm:t>
    </dgm:pt>
    <dgm:pt modelId="{67205FB1-F03C-4D21-98E0-D569F204DC38}" type="sibTrans" cxnId="{F9B96C6F-A182-4C0A-987D-8E7CFB47398B}">
      <dgm:prSet/>
      <dgm:spPr/>
      <dgm:t>
        <a:bodyPr/>
        <a:lstStyle/>
        <a:p>
          <a:endParaRPr lang="en-US"/>
        </a:p>
      </dgm:t>
    </dgm:pt>
    <dgm:pt modelId="{AE3D9E73-C7E6-4508-8742-676EB667D628}" type="pres">
      <dgm:prSet presAssocID="{86206929-CBCF-46D1-9942-D72EC412928F}" presName="root" presStyleCnt="0">
        <dgm:presLayoutVars>
          <dgm:dir/>
          <dgm:resizeHandles val="exact"/>
        </dgm:presLayoutVars>
      </dgm:prSet>
      <dgm:spPr/>
    </dgm:pt>
    <dgm:pt modelId="{194CE0B1-1067-4AA6-89A9-DC0201E9032D}" type="pres">
      <dgm:prSet presAssocID="{F2099C38-05B3-4A4F-8AD7-B9DCF2C14AD4}" presName="compNode" presStyleCnt="0"/>
      <dgm:spPr/>
    </dgm:pt>
    <dgm:pt modelId="{E6269173-0165-4091-A5FD-5C2026C0AEC6}" type="pres">
      <dgm:prSet presAssocID="{F2099C38-05B3-4A4F-8AD7-B9DCF2C14AD4}" presName="iconBgRect" presStyleLbl="bgShp" presStyleIdx="0" presStyleCnt="2"/>
      <dgm:spPr/>
    </dgm:pt>
    <dgm:pt modelId="{16BC187E-3094-4C6E-88FA-31917850107F}" type="pres">
      <dgm:prSet presAssocID="{F2099C38-05B3-4A4F-8AD7-B9DCF2C14AD4}"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ypewriter"/>
        </a:ext>
      </dgm:extLst>
    </dgm:pt>
    <dgm:pt modelId="{155DCF7A-DD17-46E7-8BAF-723B1BA69FB8}" type="pres">
      <dgm:prSet presAssocID="{F2099C38-05B3-4A4F-8AD7-B9DCF2C14AD4}" presName="spaceRect" presStyleCnt="0"/>
      <dgm:spPr/>
    </dgm:pt>
    <dgm:pt modelId="{630226B4-B36B-461F-A722-6CA082C86DC5}" type="pres">
      <dgm:prSet presAssocID="{F2099C38-05B3-4A4F-8AD7-B9DCF2C14AD4}" presName="textRect" presStyleLbl="revTx" presStyleIdx="0" presStyleCnt="2">
        <dgm:presLayoutVars>
          <dgm:chMax val="1"/>
          <dgm:chPref val="1"/>
        </dgm:presLayoutVars>
      </dgm:prSet>
      <dgm:spPr/>
    </dgm:pt>
    <dgm:pt modelId="{C353C15C-5959-4378-830A-A06CBE7A4DA3}" type="pres">
      <dgm:prSet presAssocID="{6A0F626B-5159-461C-B756-804BF1C15190}" presName="sibTrans" presStyleCnt="0"/>
      <dgm:spPr/>
    </dgm:pt>
    <dgm:pt modelId="{9D4BE80A-1315-4DBD-801E-BE4A0067D187}" type="pres">
      <dgm:prSet presAssocID="{E2D50316-BC6C-4C59-BE4F-B50A7723982A}" presName="compNode" presStyleCnt="0"/>
      <dgm:spPr/>
    </dgm:pt>
    <dgm:pt modelId="{E2E31B1A-AAD7-41D5-9536-F243F3EC39B6}" type="pres">
      <dgm:prSet presAssocID="{E2D50316-BC6C-4C59-BE4F-B50A7723982A}" presName="iconBgRect" presStyleLbl="bgShp" presStyleIdx="1" presStyleCnt="2"/>
      <dgm:spPr/>
    </dgm:pt>
    <dgm:pt modelId="{0F9A490A-8CBD-448E-BAB3-741630598AA7}" type="pres">
      <dgm:prSet presAssocID="{E2D50316-BC6C-4C59-BE4F-B50A7723982A}"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avel"/>
        </a:ext>
      </dgm:extLst>
    </dgm:pt>
    <dgm:pt modelId="{23179CD5-9DF1-407D-8A31-8D01529FFEA9}" type="pres">
      <dgm:prSet presAssocID="{E2D50316-BC6C-4C59-BE4F-B50A7723982A}" presName="spaceRect" presStyleCnt="0"/>
      <dgm:spPr/>
    </dgm:pt>
    <dgm:pt modelId="{7AC04F23-10D3-41D4-8878-4831AB370582}" type="pres">
      <dgm:prSet presAssocID="{E2D50316-BC6C-4C59-BE4F-B50A7723982A}" presName="textRect" presStyleLbl="revTx" presStyleIdx="1" presStyleCnt="2">
        <dgm:presLayoutVars>
          <dgm:chMax val="1"/>
          <dgm:chPref val="1"/>
        </dgm:presLayoutVars>
      </dgm:prSet>
      <dgm:spPr/>
    </dgm:pt>
  </dgm:ptLst>
  <dgm:cxnLst>
    <dgm:cxn modelId="{E2211436-02D7-4F5A-A3B6-79935FA82E05}" type="presOf" srcId="{E2D50316-BC6C-4C59-BE4F-B50A7723982A}" destId="{7AC04F23-10D3-41D4-8878-4831AB370582}" srcOrd="0" destOrd="0" presId="urn:microsoft.com/office/officeart/2018/5/layout/IconCircleLabelList"/>
    <dgm:cxn modelId="{48987164-AD1F-4BF7-9ECE-B34C6798031C}" srcId="{86206929-CBCF-46D1-9942-D72EC412928F}" destId="{F2099C38-05B3-4A4F-8AD7-B9DCF2C14AD4}" srcOrd="0" destOrd="0" parTransId="{C22E3AC0-A049-405E-AD5E-73A6CFA91940}" sibTransId="{6A0F626B-5159-461C-B756-804BF1C15190}"/>
    <dgm:cxn modelId="{F9B96C6F-A182-4C0A-987D-8E7CFB47398B}" srcId="{86206929-CBCF-46D1-9942-D72EC412928F}" destId="{E2D50316-BC6C-4C59-BE4F-B50A7723982A}" srcOrd="1" destOrd="0" parTransId="{541CA812-1815-4DB8-B0CC-8FAE36C9EC90}" sibTransId="{67205FB1-F03C-4D21-98E0-D569F204DC38}"/>
    <dgm:cxn modelId="{8290798E-AE5A-4003-82F5-49FA60798F57}" type="presOf" srcId="{F2099C38-05B3-4A4F-8AD7-B9DCF2C14AD4}" destId="{630226B4-B36B-461F-A722-6CA082C86DC5}" srcOrd="0" destOrd="0" presId="urn:microsoft.com/office/officeart/2018/5/layout/IconCircleLabelList"/>
    <dgm:cxn modelId="{A0F74CA7-0A07-44CD-8A9C-E9C78C9AFF4B}" type="presOf" srcId="{86206929-CBCF-46D1-9942-D72EC412928F}" destId="{AE3D9E73-C7E6-4508-8742-676EB667D628}" srcOrd="0" destOrd="0" presId="urn:microsoft.com/office/officeart/2018/5/layout/IconCircleLabelList"/>
    <dgm:cxn modelId="{71A2BBE7-2006-4EA2-8125-8547F04214DA}" type="presParOf" srcId="{AE3D9E73-C7E6-4508-8742-676EB667D628}" destId="{194CE0B1-1067-4AA6-89A9-DC0201E9032D}" srcOrd="0" destOrd="0" presId="urn:microsoft.com/office/officeart/2018/5/layout/IconCircleLabelList"/>
    <dgm:cxn modelId="{45593995-9EE6-4ABA-8C10-5FBC84582A20}" type="presParOf" srcId="{194CE0B1-1067-4AA6-89A9-DC0201E9032D}" destId="{E6269173-0165-4091-A5FD-5C2026C0AEC6}" srcOrd="0" destOrd="0" presId="urn:microsoft.com/office/officeart/2018/5/layout/IconCircleLabelList"/>
    <dgm:cxn modelId="{FD4D36FF-9A9C-461A-9020-E5307D1B2AB5}" type="presParOf" srcId="{194CE0B1-1067-4AA6-89A9-DC0201E9032D}" destId="{16BC187E-3094-4C6E-88FA-31917850107F}" srcOrd="1" destOrd="0" presId="urn:microsoft.com/office/officeart/2018/5/layout/IconCircleLabelList"/>
    <dgm:cxn modelId="{BF22F62D-9A01-4EF8-80F4-0C0B98EB9AC4}" type="presParOf" srcId="{194CE0B1-1067-4AA6-89A9-DC0201E9032D}" destId="{155DCF7A-DD17-46E7-8BAF-723B1BA69FB8}" srcOrd="2" destOrd="0" presId="urn:microsoft.com/office/officeart/2018/5/layout/IconCircleLabelList"/>
    <dgm:cxn modelId="{7A07E2F6-38F8-46F4-8824-DFC944C5468F}" type="presParOf" srcId="{194CE0B1-1067-4AA6-89A9-DC0201E9032D}" destId="{630226B4-B36B-461F-A722-6CA082C86DC5}" srcOrd="3" destOrd="0" presId="urn:microsoft.com/office/officeart/2018/5/layout/IconCircleLabelList"/>
    <dgm:cxn modelId="{5021733F-4890-466F-91C6-4130372D2ABF}" type="presParOf" srcId="{AE3D9E73-C7E6-4508-8742-676EB667D628}" destId="{C353C15C-5959-4378-830A-A06CBE7A4DA3}" srcOrd="1" destOrd="0" presId="urn:microsoft.com/office/officeart/2018/5/layout/IconCircleLabelList"/>
    <dgm:cxn modelId="{3C04EADE-E9F3-493F-868C-D4C066E14BD4}" type="presParOf" srcId="{AE3D9E73-C7E6-4508-8742-676EB667D628}" destId="{9D4BE80A-1315-4DBD-801E-BE4A0067D187}" srcOrd="2" destOrd="0" presId="urn:microsoft.com/office/officeart/2018/5/layout/IconCircleLabelList"/>
    <dgm:cxn modelId="{69A6317B-DDEB-4A7D-B00E-26CCFD7C00BA}" type="presParOf" srcId="{9D4BE80A-1315-4DBD-801E-BE4A0067D187}" destId="{E2E31B1A-AAD7-41D5-9536-F243F3EC39B6}" srcOrd="0" destOrd="0" presId="urn:microsoft.com/office/officeart/2018/5/layout/IconCircleLabelList"/>
    <dgm:cxn modelId="{3D845DEC-0DFD-4B77-8281-0D92C6043240}" type="presParOf" srcId="{9D4BE80A-1315-4DBD-801E-BE4A0067D187}" destId="{0F9A490A-8CBD-448E-BAB3-741630598AA7}" srcOrd="1" destOrd="0" presId="urn:microsoft.com/office/officeart/2018/5/layout/IconCircleLabelList"/>
    <dgm:cxn modelId="{393DF094-757B-4AAD-A04A-FAFF7B9514B4}" type="presParOf" srcId="{9D4BE80A-1315-4DBD-801E-BE4A0067D187}" destId="{23179CD5-9DF1-407D-8A31-8D01529FFEA9}" srcOrd="2" destOrd="0" presId="urn:microsoft.com/office/officeart/2018/5/layout/IconCircleLabelList"/>
    <dgm:cxn modelId="{AA548D06-8C79-45D2-B47F-4540428EA9B0}" type="presParOf" srcId="{9D4BE80A-1315-4DBD-801E-BE4A0067D187}" destId="{7AC04F23-10D3-41D4-8878-4831AB370582}"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C6940B3-D278-4481-911A-DA0E43D3C6E0}"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FA4B6556-DF32-4AB5-89B0-7942B87F1DA9}">
      <dgm:prSet/>
      <dgm:spPr/>
      <dgm:t>
        <a:bodyPr/>
        <a:lstStyle/>
        <a:p>
          <a:pPr>
            <a:lnSpc>
              <a:spcPct val="100000"/>
            </a:lnSpc>
            <a:defRPr cap="all"/>
          </a:pPr>
          <a:r>
            <a:rPr lang="en-US" dirty="0"/>
            <a:t>Posting and Accessibility</a:t>
          </a:r>
        </a:p>
      </dgm:t>
    </dgm:pt>
    <dgm:pt modelId="{4B813708-A490-4668-9747-BCF78298F93D}" type="parTrans" cxnId="{EB5F1EB1-39A8-4AA7-B277-52ED45705352}">
      <dgm:prSet/>
      <dgm:spPr/>
      <dgm:t>
        <a:bodyPr/>
        <a:lstStyle/>
        <a:p>
          <a:endParaRPr lang="en-US"/>
        </a:p>
      </dgm:t>
    </dgm:pt>
    <dgm:pt modelId="{B5101074-7259-49E3-BFC5-22E5046EE80E}" type="sibTrans" cxnId="{EB5F1EB1-39A8-4AA7-B277-52ED45705352}">
      <dgm:prSet/>
      <dgm:spPr/>
      <dgm:t>
        <a:bodyPr/>
        <a:lstStyle/>
        <a:p>
          <a:endParaRPr lang="en-US"/>
        </a:p>
      </dgm:t>
    </dgm:pt>
    <dgm:pt modelId="{7A2A65A7-3F4F-4031-88EE-615F64E05C4B}">
      <dgm:prSet/>
      <dgm:spPr/>
      <dgm:t>
        <a:bodyPr/>
        <a:lstStyle/>
        <a:p>
          <a:pPr>
            <a:lnSpc>
              <a:spcPct val="100000"/>
            </a:lnSpc>
            <a:defRPr cap="all"/>
          </a:pPr>
          <a:r>
            <a:rPr lang="en-US" dirty="0"/>
            <a:t>Quorum and Remote Participation</a:t>
          </a:r>
        </a:p>
      </dgm:t>
    </dgm:pt>
    <dgm:pt modelId="{6DAF7381-E5E9-4735-88DE-B32F03E10BF5}" type="parTrans" cxnId="{E41E1C5C-D3C8-4670-BFEC-60F300F98F5C}">
      <dgm:prSet/>
      <dgm:spPr/>
      <dgm:t>
        <a:bodyPr/>
        <a:lstStyle/>
        <a:p>
          <a:endParaRPr lang="en-US"/>
        </a:p>
      </dgm:t>
    </dgm:pt>
    <dgm:pt modelId="{61E3DD09-AE33-4F98-A19A-3E34F31D8A2C}" type="sibTrans" cxnId="{E41E1C5C-D3C8-4670-BFEC-60F300F98F5C}">
      <dgm:prSet/>
      <dgm:spPr/>
      <dgm:t>
        <a:bodyPr/>
        <a:lstStyle/>
        <a:p>
          <a:endParaRPr lang="en-US"/>
        </a:p>
      </dgm:t>
    </dgm:pt>
    <dgm:pt modelId="{4331AC3B-F97A-4DD1-8472-7EC5BC9156F2}">
      <dgm:prSet/>
      <dgm:spPr/>
      <dgm:t>
        <a:bodyPr/>
        <a:lstStyle/>
        <a:p>
          <a:pPr>
            <a:lnSpc>
              <a:spcPct val="100000"/>
            </a:lnSpc>
            <a:defRPr cap="all"/>
          </a:pPr>
          <a:r>
            <a:rPr lang="en-US" dirty="0"/>
            <a:t>Minutes</a:t>
          </a:r>
        </a:p>
      </dgm:t>
    </dgm:pt>
    <dgm:pt modelId="{7EED4FB5-4041-41D0-ABD6-FF5E3D41DC22}" type="parTrans" cxnId="{8DA05050-489E-4389-8F8F-35EC73CA04E4}">
      <dgm:prSet/>
      <dgm:spPr/>
      <dgm:t>
        <a:bodyPr/>
        <a:lstStyle/>
        <a:p>
          <a:endParaRPr lang="en-US"/>
        </a:p>
      </dgm:t>
    </dgm:pt>
    <dgm:pt modelId="{1E07AF4D-82E7-4274-96FF-036A07A04D68}" type="sibTrans" cxnId="{8DA05050-489E-4389-8F8F-35EC73CA04E4}">
      <dgm:prSet/>
      <dgm:spPr/>
      <dgm:t>
        <a:bodyPr/>
        <a:lstStyle/>
        <a:p>
          <a:endParaRPr lang="en-US"/>
        </a:p>
      </dgm:t>
    </dgm:pt>
    <dgm:pt modelId="{09595A67-0166-4190-B3DD-643E11A1B86E}" type="pres">
      <dgm:prSet presAssocID="{CC6940B3-D278-4481-911A-DA0E43D3C6E0}" presName="root" presStyleCnt="0">
        <dgm:presLayoutVars>
          <dgm:dir/>
          <dgm:resizeHandles val="exact"/>
        </dgm:presLayoutVars>
      </dgm:prSet>
      <dgm:spPr/>
    </dgm:pt>
    <dgm:pt modelId="{DE147CCC-C9C0-4E5B-80BD-E212E36B8F4B}" type="pres">
      <dgm:prSet presAssocID="{FA4B6556-DF32-4AB5-89B0-7942B87F1DA9}" presName="compNode" presStyleCnt="0"/>
      <dgm:spPr/>
    </dgm:pt>
    <dgm:pt modelId="{85712E31-3363-436E-B985-E4D979BF20BD}" type="pres">
      <dgm:prSet presAssocID="{FA4B6556-DF32-4AB5-89B0-7942B87F1DA9}" presName="iconBgRect" presStyleLbl="bgShp" presStyleIdx="0" presStyleCnt="3"/>
      <dgm:spPr/>
    </dgm:pt>
    <dgm:pt modelId="{9EDB71FB-2391-4B82-B7E0-C44D23BEFD8E}" type="pres">
      <dgm:prSet presAssocID="{FA4B6556-DF32-4AB5-89B0-7942B87F1DA9}"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ign Language"/>
        </a:ext>
      </dgm:extLst>
    </dgm:pt>
    <dgm:pt modelId="{F8A97AED-DA3E-4E65-BE28-AFD5E4E37B46}" type="pres">
      <dgm:prSet presAssocID="{FA4B6556-DF32-4AB5-89B0-7942B87F1DA9}" presName="spaceRect" presStyleCnt="0"/>
      <dgm:spPr/>
    </dgm:pt>
    <dgm:pt modelId="{32C3E0F7-A837-4780-AB38-E73D17A2F69E}" type="pres">
      <dgm:prSet presAssocID="{FA4B6556-DF32-4AB5-89B0-7942B87F1DA9}" presName="textRect" presStyleLbl="revTx" presStyleIdx="0" presStyleCnt="3">
        <dgm:presLayoutVars>
          <dgm:chMax val="1"/>
          <dgm:chPref val="1"/>
        </dgm:presLayoutVars>
      </dgm:prSet>
      <dgm:spPr/>
    </dgm:pt>
    <dgm:pt modelId="{6A59456D-F7BD-4B8C-836E-848170D79460}" type="pres">
      <dgm:prSet presAssocID="{B5101074-7259-49E3-BFC5-22E5046EE80E}" presName="sibTrans" presStyleCnt="0"/>
      <dgm:spPr/>
    </dgm:pt>
    <dgm:pt modelId="{4F072A38-934D-4AC4-9E4A-709BBF9755AC}" type="pres">
      <dgm:prSet presAssocID="{7A2A65A7-3F4F-4031-88EE-615F64E05C4B}" presName="compNode" presStyleCnt="0"/>
      <dgm:spPr/>
    </dgm:pt>
    <dgm:pt modelId="{8E743F4A-04D1-411D-8568-BE4DBF2EB45E}" type="pres">
      <dgm:prSet presAssocID="{7A2A65A7-3F4F-4031-88EE-615F64E05C4B}" presName="iconBgRect" presStyleLbl="bgShp" presStyleIdx="1" presStyleCnt="3"/>
      <dgm:spPr/>
    </dgm:pt>
    <dgm:pt modelId="{11516AFA-FFF8-4D61-AE4E-1FEF9F7B6EE0}" type="pres">
      <dgm:prSet presAssocID="{7A2A65A7-3F4F-4031-88EE-615F64E05C4B}"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eeting"/>
        </a:ext>
      </dgm:extLst>
    </dgm:pt>
    <dgm:pt modelId="{93600D59-87C4-43B0-86A5-EE85170BD680}" type="pres">
      <dgm:prSet presAssocID="{7A2A65A7-3F4F-4031-88EE-615F64E05C4B}" presName="spaceRect" presStyleCnt="0"/>
      <dgm:spPr/>
    </dgm:pt>
    <dgm:pt modelId="{B352F400-3F88-4002-99C5-30CB98719C2B}" type="pres">
      <dgm:prSet presAssocID="{7A2A65A7-3F4F-4031-88EE-615F64E05C4B}" presName="textRect" presStyleLbl="revTx" presStyleIdx="1" presStyleCnt="3">
        <dgm:presLayoutVars>
          <dgm:chMax val="1"/>
          <dgm:chPref val="1"/>
        </dgm:presLayoutVars>
      </dgm:prSet>
      <dgm:spPr/>
    </dgm:pt>
    <dgm:pt modelId="{55862995-0E94-4937-9108-47AE4C60B7E3}" type="pres">
      <dgm:prSet presAssocID="{61E3DD09-AE33-4F98-A19A-3E34F31D8A2C}" presName="sibTrans" presStyleCnt="0"/>
      <dgm:spPr/>
    </dgm:pt>
    <dgm:pt modelId="{5D270C30-2D4F-4E82-89A3-460DFB69F6E2}" type="pres">
      <dgm:prSet presAssocID="{4331AC3B-F97A-4DD1-8472-7EC5BC9156F2}" presName="compNode" presStyleCnt="0"/>
      <dgm:spPr/>
    </dgm:pt>
    <dgm:pt modelId="{77356A63-378E-473E-AEC5-2D60CEE9BF7D}" type="pres">
      <dgm:prSet presAssocID="{4331AC3B-F97A-4DD1-8472-7EC5BC9156F2}" presName="iconBgRect" presStyleLbl="bgShp" presStyleIdx="2" presStyleCnt="3"/>
      <dgm:spPr/>
    </dgm:pt>
    <dgm:pt modelId="{8B7CD2E2-4F75-4849-89DF-B831B6A12A50}" type="pres">
      <dgm:prSet presAssocID="{4331AC3B-F97A-4DD1-8472-7EC5BC9156F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topwatch"/>
        </a:ext>
      </dgm:extLst>
    </dgm:pt>
    <dgm:pt modelId="{43B26E55-E6D8-4FD6-B530-AE9D17D98E8A}" type="pres">
      <dgm:prSet presAssocID="{4331AC3B-F97A-4DD1-8472-7EC5BC9156F2}" presName="spaceRect" presStyleCnt="0"/>
      <dgm:spPr/>
    </dgm:pt>
    <dgm:pt modelId="{8FF5124D-A2F1-46EC-9162-BC70BC8184AD}" type="pres">
      <dgm:prSet presAssocID="{4331AC3B-F97A-4DD1-8472-7EC5BC9156F2}" presName="textRect" presStyleLbl="revTx" presStyleIdx="2" presStyleCnt="3">
        <dgm:presLayoutVars>
          <dgm:chMax val="1"/>
          <dgm:chPref val="1"/>
        </dgm:presLayoutVars>
      </dgm:prSet>
      <dgm:spPr/>
    </dgm:pt>
  </dgm:ptLst>
  <dgm:cxnLst>
    <dgm:cxn modelId="{F45FA337-F68C-4C0A-A68F-9C75EC258DED}" type="presOf" srcId="{7A2A65A7-3F4F-4031-88EE-615F64E05C4B}" destId="{B352F400-3F88-4002-99C5-30CB98719C2B}" srcOrd="0" destOrd="0" presId="urn:microsoft.com/office/officeart/2018/5/layout/IconCircleLabelList"/>
    <dgm:cxn modelId="{E41E1C5C-D3C8-4670-BFEC-60F300F98F5C}" srcId="{CC6940B3-D278-4481-911A-DA0E43D3C6E0}" destId="{7A2A65A7-3F4F-4031-88EE-615F64E05C4B}" srcOrd="1" destOrd="0" parTransId="{6DAF7381-E5E9-4735-88DE-B32F03E10BF5}" sibTransId="{61E3DD09-AE33-4F98-A19A-3E34F31D8A2C}"/>
    <dgm:cxn modelId="{8DA05050-489E-4389-8F8F-35EC73CA04E4}" srcId="{CC6940B3-D278-4481-911A-DA0E43D3C6E0}" destId="{4331AC3B-F97A-4DD1-8472-7EC5BC9156F2}" srcOrd="2" destOrd="0" parTransId="{7EED4FB5-4041-41D0-ABD6-FF5E3D41DC22}" sibTransId="{1E07AF4D-82E7-4274-96FF-036A07A04D68}"/>
    <dgm:cxn modelId="{874EB351-851B-4600-9C0D-71830BB79FD4}" type="presOf" srcId="{4331AC3B-F97A-4DD1-8472-7EC5BC9156F2}" destId="{8FF5124D-A2F1-46EC-9162-BC70BC8184AD}" srcOrd="0" destOrd="0" presId="urn:microsoft.com/office/officeart/2018/5/layout/IconCircleLabelList"/>
    <dgm:cxn modelId="{C91B637F-C0A9-4B64-B9AF-A0F8205BA790}" type="presOf" srcId="{CC6940B3-D278-4481-911A-DA0E43D3C6E0}" destId="{09595A67-0166-4190-B3DD-643E11A1B86E}" srcOrd="0" destOrd="0" presId="urn:microsoft.com/office/officeart/2018/5/layout/IconCircleLabelList"/>
    <dgm:cxn modelId="{EB5F1EB1-39A8-4AA7-B277-52ED45705352}" srcId="{CC6940B3-D278-4481-911A-DA0E43D3C6E0}" destId="{FA4B6556-DF32-4AB5-89B0-7942B87F1DA9}" srcOrd="0" destOrd="0" parTransId="{4B813708-A490-4668-9747-BCF78298F93D}" sibTransId="{B5101074-7259-49E3-BFC5-22E5046EE80E}"/>
    <dgm:cxn modelId="{596DCBC0-03C0-4AD4-B0FE-E976E1DEE92C}" type="presOf" srcId="{FA4B6556-DF32-4AB5-89B0-7942B87F1DA9}" destId="{32C3E0F7-A837-4780-AB38-E73D17A2F69E}" srcOrd="0" destOrd="0" presId="urn:microsoft.com/office/officeart/2018/5/layout/IconCircleLabelList"/>
    <dgm:cxn modelId="{1A4F2024-8D98-4F46-B5BE-871443A922C6}" type="presParOf" srcId="{09595A67-0166-4190-B3DD-643E11A1B86E}" destId="{DE147CCC-C9C0-4E5B-80BD-E212E36B8F4B}" srcOrd="0" destOrd="0" presId="urn:microsoft.com/office/officeart/2018/5/layout/IconCircleLabelList"/>
    <dgm:cxn modelId="{231DFF7D-56F8-48B9-8696-C724E1EEA8BC}" type="presParOf" srcId="{DE147CCC-C9C0-4E5B-80BD-E212E36B8F4B}" destId="{85712E31-3363-436E-B985-E4D979BF20BD}" srcOrd="0" destOrd="0" presId="urn:microsoft.com/office/officeart/2018/5/layout/IconCircleLabelList"/>
    <dgm:cxn modelId="{68ADE0FD-1FD2-4A57-BF6A-D6EE0A92E8EC}" type="presParOf" srcId="{DE147CCC-C9C0-4E5B-80BD-E212E36B8F4B}" destId="{9EDB71FB-2391-4B82-B7E0-C44D23BEFD8E}" srcOrd="1" destOrd="0" presId="urn:microsoft.com/office/officeart/2018/5/layout/IconCircleLabelList"/>
    <dgm:cxn modelId="{1A7B3600-1121-47C2-A5A0-774C995F4950}" type="presParOf" srcId="{DE147CCC-C9C0-4E5B-80BD-E212E36B8F4B}" destId="{F8A97AED-DA3E-4E65-BE28-AFD5E4E37B46}" srcOrd="2" destOrd="0" presId="urn:microsoft.com/office/officeart/2018/5/layout/IconCircleLabelList"/>
    <dgm:cxn modelId="{D4802C42-9D41-4D64-A122-BDE98E56EF3C}" type="presParOf" srcId="{DE147CCC-C9C0-4E5B-80BD-E212E36B8F4B}" destId="{32C3E0F7-A837-4780-AB38-E73D17A2F69E}" srcOrd="3" destOrd="0" presId="urn:microsoft.com/office/officeart/2018/5/layout/IconCircleLabelList"/>
    <dgm:cxn modelId="{8A5F7301-F5EA-4093-B627-5B1B0FEE6CF7}" type="presParOf" srcId="{09595A67-0166-4190-B3DD-643E11A1B86E}" destId="{6A59456D-F7BD-4B8C-836E-848170D79460}" srcOrd="1" destOrd="0" presId="urn:microsoft.com/office/officeart/2018/5/layout/IconCircleLabelList"/>
    <dgm:cxn modelId="{F868FE79-A968-45D9-8EBA-E5F0682328A6}" type="presParOf" srcId="{09595A67-0166-4190-B3DD-643E11A1B86E}" destId="{4F072A38-934D-4AC4-9E4A-709BBF9755AC}" srcOrd="2" destOrd="0" presId="urn:microsoft.com/office/officeart/2018/5/layout/IconCircleLabelList"/>
    <dgm:cxn modelId="{F777C712-4E1A-4E04-AACD-CBB7C2187679}" type="presParOf" srcId="{4F072A38-934D-4AC4-9E4A-709BBF9755AC}" destId="{8E743F4A-04D1-411D-8568-BE4DBF2EB45E}" srcOrd="0" destOrd="0" presId="urn:microsoft.com/office/officeart/2018/5/layout/IconCircleLabelList"/>
    <dgm:cxn modelId="{A4FAB1FE-3677-4C5E-BB5F-A07F89AC0A8D}" type="presParOf" srcId="{4F072A38-934D-4AC4-9E4A-709BBF9755AC}" destId="{11516AFA-FFF8-4D61-AE4E-1FEF9F7B6EE0}" srcOrd="1" destOrd="0" presId="urn:microsoft.com/office/officeart/2018/5/layout/IconCircleLabelList"/>
    <dgm:cxn modelId="{79274649-B46C-4D60-8B12-D651E61BCF92}" type="presParOf" srcId="{4F072A38-934D-4AC4-9E4A-709BBF9755AC}" destId="{93600D59-87C4-43B0-86A5-EE85170BD680}" srcOrd="2" destOrd="0" presId="urn:microsoft.com/office/officeart/2018/5/layout/IconCircleLabelList"/>
    <dgm:cxn modelId="{79B85D4B-498F-4FE0-B036-08FCEBB09CFB}" type="presParOf" srcId="{4F072A38-934D-4AC4-9E4A-709BBF9755AC}" destId="{B352F400-3F88-4002-99C5-30CB98719C2B}" srcOrd="3" destOrd="0" presId="urn:microsoft.com/office/officeart/2018/5/layout/IconCircleLabelList"/>
    <dgm:cxn modelId="{9725F7CA-3B77-414D-92DA-699390009752}" type="presParOf" srcId="{09595A67-0166-4190-B3DD-643E11A1B86E}" destId="{55862995-0E94-4937-9108-47AE4C60B7E3}" srcOrd="3" destOrd="0" presId="urn:microsoft.com/office/officeart/2018/5/layout/IconCircleLabelList"/>
    <dgm:cxn modelId="{81187F75-BBE1-4628-953A-5CFF2D871801}" type="presParOf" srcId="{09595A67-0166-4190-B3DD-643E11A1B86E}" destId="{5D270C30-2D4F-4E82-89A3-460DFB69F6E2}" srcOrd="4" destOrd="0" presId="urn:microsoft.com/office/officeart/2018/5/layout/IconCircleLabelList"/>
    <dgm:cxn modelId="{8B7DD419-6E1B-4E84-A955-A940CDBE33F1}" type="presParOf" srcId="{5D270C30-2D4F-4E82-89A3-460DFB69F6E2}" destId="{77356A63-378E-473E-AEC5-2D60CEE9BF7D}" srcOrd="0" destOrd="0" presId="urn:microsoft.com/office/officeart/2018/5/layout/IconCircleLabelList"/>
    <dgm:cxn modelId="{E3759CE7-FE79-4FC6-B0B4-A3C9FD4EDB0A}" type="presParOf" srcId="{5D270C30-2D4F-4E82-89A3-460DFB69F6E2}" destId="{8B7CD2E2-4F75-4849-89DF-B831B6A12A50}" srcOrd="1" destOrd="0" presId="urn:microsoft.com/office/officeart/2018/5/layout/IconCircleLabelList"/>
    <dgm:cxn modelId="{E08B7ABE-6CB8-49C6-BD12-416A4C6CA074}" type="presParOf" srcId="{5D270C30-2D4F-4E82-89A3-460DFB69F6E2}" destId="{43B26E55-E6D8-4FD6-B530-AE9D17D98E8A}" srcOrd="2" destOrd="0" presId="urn:microsoft.com/office/officeart/2018/5/layout/IconCircleLabelList"/>
    <dgm:cxn modelId="{5DAA80D2-3A02-4ED0-8D71-DB5F09A68284}" type="presParOf" srcId="{5D270C30-2D4F-4E82-89A3-460DFB69F6E2}" destId="{8FF5124D-A2F1-46EC-9162-BC70BC8184AD}"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B851DE7-2FE3-486F-85C7-AE1EAA464B2C}" type="doc">
      <dgm:prSet loTypeId="urn:microsoft.com/office/officeart/2018/5/layout/Centered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3764F0C5-2D53-40B2-8F54-38DE2DD02C2E}">
      <dgm:prSet/>
      <dgm:spPr/>
      <dgm:t>
        <a:bodyPr/>
        <a:lstStyle/>
        <a:p>
          <a:pPr>
            <a:defRPr b="1"/>
          </a:pPr>
          <a:r>
            <a:rPr lang="en-US" dirty="0"/>
            <a:t>Oral, written or email communications</a:t>
          </a:r>
        </a:p>
      </dgm:t>
    </dgm:pt>
    <dgm:pt modelId="{75E1E6F2-5FDF-4E84-A352-24514C7F312F}" type="parTrans" cxnId="{3BEC0A2C-E97C-41A4-99EC-2753420ABD7B}">
      <dgm:prSet/>
      <dgm:spPr/>
      <dgm:t>
        <a:bodyPr/>
        <a:lstStyle/>
        <a:p>
          <a:endParaRPr lang="en-US"/>
        </a:p>
      </dgm:t>
    </dgm:pt>
    <dgm:pt modelId="{CDD12F25-5B7B-4B32-9307-B65C963272D6}" type="sibTrans" cxnId="{3BEC0A2C-E97C-41A4-99EC-2753420ABD7B}">
      <dgm:prSet/>
      <dgm:spPr/>
      <dgm:t>
        <a:bodyPr/>
        <a:lstStyle/>
        <a:p>
          <a:endParaRPr lang="en-US"/>
        </a:p>
      </dgm:t>
    </dgm:pt>
    <dgm:pt modelId="{D3006EEC-3E2D-436C-8AA1-1EA9999B1FEB}">
      <dgm:prSet/>
      <dgm:spPr/>
      <dgm:t>
        <a:bodyPr/>
        <a:lstStyle/>
        <a:p>
          <a:pPr>
            <a:defRPr b="1"/>
          </a:pPr>
          <a:r>
            <a:rPr lang="en-US" dirty="0"/>
            <a:t>On public business</a:t>
          </a:r>
        </a:p>
      </dgm:t>
    </dgm:pt>
    <dgm:pt modelId="{2A0C3232-4206-481F-88A3-0D48304871AA}" type="parTrans" cxnId="{A236B23F-8177-4F7B-93D7-D3B55620A953}">
      <dgm:prSet/>
      <dgm:spPr/>
      <dgm:t>
        <a:bodyPr/>
        <a:lstStyle/>
        <a:p>
          <a:endParaRPr lang="en-US"/>
        </a:p>
      </dgm:t>
    </dgm:pt>
    <dgm:pt modelId="{7D5BCC59-5845-4BAB-8C39-DB8408BFD7F1}" type="sibTrans" cxnId="{A236B23F-8177-4F7B-93D7-D3B55620A953}">
      <dgm:prSet/>
      <dgm:spPr/>
      <dgm:t>
        <a:bodyPr/>
        <a:lstStyle/>
        <a:p>
          <a:endParaRPr lang="en-US"/>
        </a:p>
      </dgm:t>
    </dgm:pt>
    <dgm:pt modelId="{6F2DABBA-04FD-4E9B-B70B-4AD313628CA5}">
      <dgm:prSet/>
      <dgm:spPr/>
      <dgm:t>
        <a:bodyPr/>
        <a:lstStyle/>
        <a:p>
          <a:pPr>
            <a:defRPr b="1"/>
          </a:pPr>
          <a:r>
            <a:rPr lang="en-US" dirty="0"/>
            <a:t>Between or among a quorum of the school committee</a:t>
          </a:r>
        </a:p>
      </dgm:t>
    </dgm:pt>
    <dgm:pt modelId="{71210A3E-375C-47E2-B7E7-B7DA5578632B}" type="parTrans" cxnId="{7D081B66-B419-4A2D-98A8-7C7991514F99}">
      <dgm:prSet/>
      <dgm:spPr/>
      <dgm:t>
        <a:bodyPr/>
        <a:lstStyle/>
        <a:p>
          <a:endParaRPr lang="en-US"/>
        </a:p>
      </dgm:t>
    </dgm:pt>
    <dgm:pt modelId="{D3FA5A18-7E28-4EDE-BA1D-037E2F274D49}" type="sibTrans" cxnId="{7D081B66-B419-4A2D-98A8-7C7991514F99}">
      <dgm:prSet/>
      <dgm:spPr/>
      <dgm:t>
        <a:bodyPr/>
        <a:lstStyle/>
        <a:p>
          <a:endParaRPr lang="en-US"/>
        </a:p>
      </dgm:t>
    </dgm:pt>
    <dgm:pt modelId="{9C6AD16A-7414-4EF9-BCA7-F78DF5A90E8B}">
      <dgm:prSet/>
      <dgm:spPr/>
      <dgm:t>
        <a:bodyPr/>
        <a:lstStyle/>
        <a:p>
          <a:r>
            <a:rPr lang="en-US" dirty="0"/>
            <a:t>Quorum:  Majority of members</a:t>
          </a:r>
        </a:p>
      </dgm:t>
    </dgm:pt>
    <dgm:pt modelId="{B86F3A74-3F4C-4F6A-A895-1DB49135A582}" type="parTrans" cxnId="{3FE03BA6-3864-4140-9F1B-98A1867D8FD5}">
      <dgm:prSet/>
      <dgm:spPr/>
      <dgm:t>
        <a:bodyPr/>
        <a:lstStyle/>
        <a:p>
          <a:endParaRPr lang="en-US"/>
        </a:p>
      </dgm:t>
    </dgm:pt>
    <dgm:pt modelId="{EEAC8017-34F3-45D6-9285-D5BD45ECFD63}" type="sibTrans" cxnId="{3FE03BA6-3864-4140-9F1B-98A1867D8FD5}">
      <dgm:prSet/>
      <dgm:spPr/>
      <dgm:t>
        <a:bodyPr/>
        <a:lstStyle/>
        <a:p>
          <a:endParaRPr lang="en-US"/>
        </a:p>
      </dgm:t>
    </dgm:pt>
    <dgm:pt modelId="{A7C18EA3-D5C2-427B-A250-41A9127ECB15}">
      <dgm:prSet/>
      <dgm:spPr/>
      <dgm:t>
        <a:bodyPr/>
        <a:lstStyle/>
        <a:p>
          <a:r>
            <a:rPr lang="en-US" dirty="0"/>
            <a:t>Subcommittees:  Are included in definition of public body  (Any multiple-member body created to advise or make recommendations to a public body)</a:t>
          </a:r>
        </a:p>
      </dgm:t>
    </dgm:pt>
    <dgm:pt modelId="{9243C9AB-BB29-45FA-9283-8BBA047FF9FB}" type="parTrans" cxnId="{5ED5734F-DF0D-4D0D-9DB3-45B771A92057}">
      <dgm:prSet/>
      <dgm:spPr/>
      <dgm:t>
        <a:bodyPr/>
        <a:lstStyle/>
        <a:p>
          <a:endParaRPr lang="en-US"/>
        </a:p>
      </dgm:t>
    </dgm:pt>
    <dgm:pt modelId="{21E0566F-9B76-4BB6-8142-38A5C72868BF}" type="sibTrans" cxnId="{5ED5734F-DF0D-4D0D-9DB3-45B771A92057}">
      <dgm:prSet/>
      <dgm:spPr/>
      <dgm:t>
        <a:bodyPr/>
        <a:lstStyle/>
        <a:p>
          <a:endParaRPr lang="en-US"/>
        </a:p>
      </dgm:t>
    </dgm:pt>
    <dgm:pt modelId="{62A9BE1C-E662-40B7-86AB-7060E4A1F291}" type="pres">
      <dgm:prSet presAssocID="{8B851DE7-2FE3-486F-85C7-AE1EAA464B2C}" presName="root" presStyleCnt="0">
        <dgm:presLayoutVars>
          <dgm:dir/>
          <dgm:resizeHandles val="exact"/>
        </dgm:presLayoutVars>
      </dgm:prSet>
      <dgm:spPr/>
    </dgm:pt>
    <dgm:pt modelId="{EC3663AE-1DC0-4AD3-B887-5AE0672A4A8E}" type="pres">
      <dgm:prSet presAssocID="{3764F0C5-2D53-40B2-8F54-38DE2DD02C2E}" presName="compNode" presStyleCnt="0"/>
      <dgm:spPr/>
    </dgm:pt>
    <dgm:pt modelId="{F1E291DF-B0DB-423B-8E48-70C1A4EACDFE}" type="pres">
      <dgm:prSet presAssocID="{3764F0C5-2D53-40B2-8F54-38DE2DD02C2E}"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Envelope"/>
        </a:ext>
      </dgm:extLst>
    </dgm:pt>
    <dgm:pt modelId="{3FF77605-4BAD-4AB1-864D-827AF1AB6F87}" type="pres">
      <dgm:prSet presAssocID="{3764F0C5-2D53-40B2-8F54-38DE2DD02C2E}" presName="iconSpace" presStyleCnt="0"/>
      <dgm:spPr/>
    </dgm:pt>
    <dgm:pt modelId="{ED2B105A-52F9-40D7-8519-EE9BB720DD6D}" type="pres">
      <dgm:prSet presAssocID="{3764F0C5-2D53-40B2-8F54-38DE2DD02C2E}" presName="parTx" presStyleLbl="revTx" presStyleIdx="0" presStyleCnt="6">
        <dgm:presLayoutVars>
          <dgm:chMax val="0"/>
          <dgm:chPref val="0"/>
        </dgm:presLayoutVars>
      </dgm:prSet>
      <dgm:spPr/>
    </dgm:pt>
    <dgm:pt modelId="{EE2B5184-3040-4410-83F4-804F5B7B4DE9}" type="pres">
      <dgm:prSet presAssocID="{3764F0C5-2D53-40B2-8F54-38DE2DD02C2E}" presName="txSpace" presStyleCnt="0"/>
      <dgm:spPr/>
    </dgm:pt>
    <dgm:pt modelId="{242A3936-376D-4B23-9465-FDBFAB79CDD7}" type="pres">
      <dgm:prSet presAssocID="{3764F0C5-2D53-40B2-8F54-38DE2DD02C2E}" presName="desTx" presStyleLbl="revTx" presStyleIdx="1" presStyleCnt="6">
        <dgm:presLayoutVars/>
      </dgm:prSet>
      <dgm:spPr/>
    </dgm:pt>
    <dgm:pt modelId="{58E46C9B-400C-41F7-8B0C-3A1DE406D87F}" type="pres">
      <dgm:prSet presAssocID="{CDD12F25-5B7B-4B32-9307-B65C963272D6}" presName="sibTrans" presStyleCnt="0"/>
      <dgm:spPr/>
    </dgm:pt>
    <dgm:pt modelId="{D62A8E57-75ED-49C8-8918-641EB4475422}" type="pres">
      <dgm:prSet presAssocID="{D3006EEC-3E2D-436C-8AA1-1EA9999B1FEB}" presName="compNode" presStyleCnt="0"/>
      <dgm:spPr/>
    </dgm:pt>
    <dgm:pt modelId="{FB345E09-943F-4782-9019-1858ADB7046A}" type="pres">
      <dgm:prSet presAssocID="{D3006EEC-3E2D-436C-8AA1-1EA9999B1FEB}"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ank"/>
        </a:ext>
      </dgm:extLst>
    </dgm:pt>
    <dgm:pt modelId="{804E418E-44F2-402E-8259-C211FB141729}" type="pres">
      <dgm:prSet presAssocID="{D3006EEC-3E2D-436C-8AA1-1EA9999B1FEB}" presName="iconSpace" presStyleCnt="0"/>
      <dgm:spPr/>
    </dgm:pt>
    <dgm:pt modelId="{466623A7-E4B7-4E5E-86D9-29AE7A908DB4}" type="pres">
      <dgm:prSet presAssocID="{D3006EEC-3E2D-436C-8AA1-1EA9999B1FEB}" presName="parTx" presStyleLbl="revTx" presStyleIdx="2" presStyleCnt="6">
        <dgm:presLayoutVars>
          <dgm:chMax val="0"/>
          <dgm:chPref val="0"/>
        </dgm:presLayoutVars>
      </dgm:prSet>
      <dgm:spPr/>
    </dgm:pt>
    <dgm:pt modelId="{D0F5F7DB-42A4-4F4D-A085-A62AB132A7CE}" type="pres">
      <dgm:prSet presAssocID="{D3006EEC-3E2D-436C-8AA1-1EA9999B1FEB}" presName="txSpace" presStyleCnt="0"/>
      <dgm:spPr/>
    </dgm:pt>
    <dgm:pt modelId="{D31BFB78-1F7E-436E-8F39-C0ABF8398158}" type="pres">
      <dgm:prSet presAssocID="{D3006EEC-3E2D-436C-8AA1-1EA9999B1FEB}" presName="desTx" presStyleLbl="revTx" presStyleIdx="3" presStyleCnt="6">
        <dgm:presLayoutVars/>
      </dgm:prSet>
      <dgm:spPr/>
    </dgm:pt>
    <dgm:pt modelId="{DF182BA6-E393-4E6B-88E7-9899EE488AE1}" type="pres">
      <dgm:prSet presAssocID="{7D5BCC59-5845-4BAB-8C39-DB8408BFD7F1}" presName="sibTrans" presStyleCnt="0"/>
      <dgm:spPr/>
    </dgm:pt>
    <dgm:pt modelId="{B664D18A-3D3E-4BE7-88BA-11027ED1989C}" type="pres">
      <dgm:prSet presAssocID="{6F2DABBA-04FD-4E9B-B70B-4AD313628CA5}" presName="compNode" presStyleCnt="0"/>
      <dgm:spPr/>
    </dgm:pt>
    <dgm:pt modelId="{E4FECB91-A072-4FBA-A4D8-2A343BD441E1}" type="pres">
      <dgm:prSet presAssocID="{6F2DABBA-04FD-4E9B-B70B-4AD313628CA5}"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lassroom"/>
        </a:ext>
      </dgm:extLst>
    </dgm:pt>
    <dgm:pt modelId="{59207471-2F10-43F1-87EB-28E917542E55}" type="pres">
      <dgm:prSet presAssocID="{6F2DABBA-04FD-4E9B-B70B-4AD313628CA5}" presName="iconSpace" presStyleCnt="0"/>
      <dgm:spPr/>
    </dgm:pt>
    <dgm:pt modelId="{3ED4CD63-5E0E-4317-B73F-7814093DB41E}" type="pres">
      <dgm:prSet presAssocID="{6F2DABBA-04FD-4E9B-B70B-4AD313628CA5}" presName="parTx" presStyleLbl="revTx" presStyleIdx="4" presStyleCnt="6">
        <dgm:presLayoutVars>
          <dgm:chMax val="0"/>
          <dgm:chPref val="0"/>
        </dgm:presLayoutVars>
      </dgm:prSet>
      <dgm:spPr/>
    </dgm:pt>
    <dgm:pt modelId="{BAD0474F-7774-4A95-8A81-9E373EC408B5}" type="pres">
      <dgm:prSet presAssocID="{6F2DABBA-04FD-4E9B-B70B-4AD313628CA5}" presName="txSpace" presStyleCnt="0"/>
      <dgm:spPr/>
    </dgm:pt>
    <dgm:pt modelId="{2D18104E-DA84-46BA-BFD8-90D9955B086C}" type="pres">
      <dgm:prSet presAssocID="{6F2DABBA-04FD-4E9B-B70B-4AD313628CA5}" presName="desTx" presStyleLbl="revTx" presStyleIdx="5" presStyleCnt="6">
        <dgm:presLayoutVars/>
      </dgm:prSet>
      <dgm:spPr/>
    </dgm:pt>
  </dgm:ptLst>
  <dgm:cxnLst>
    <dgm:cxn modelId="{07316112-1822-4DE1-BBB8-6A4999E5BB85}" type="presOf" srcId="{3764F0C5-2D53-40B2-8F54-38DE2DD02C2E}" destId="{ED2B105A-52F9-40D7-8519-EE9BB720DD6D}" srcOrd="0" destOrd="0" presId="urn:microsoft.com/office/officeart/2018/5/layout/CenteredIconLabelDescriptionList"/>
    <dgm:cxn modelId="{8955FC1F-C5E1-489F-94AA-123D14FA1988}" type="presOf" srcId="{A7C18EA3-D5C2-427B-A250-41A9127ECB15}" destId="{2D18104E-DA84-46BA-BFD8-90D9955B086C}" srcOrd="0" destOrd="1" presId="urn:microsoft.com/office/officeart/2018/5/layout/CenteredIconLabelDescriptionList"/>
    <dgm:cxn modelId="{3BEC0A2C-E97C-41A4-99EC-2753420ABD7B}" srcId="{8B851DE7-2FE3-486F-85C7-AE1EAA464B2C}" destId="{3764F0C5-2D53-40B2-8F54-38DE2DD02C2E}" srcOrd="0" destOrd="0" parTransId="{75E1E6F2-5FDF-4E84-A352-24514C7F312F}" sibTransId="{CDD12F25-5B7B-4B32-9307-B65C963272D6}"/>
    <dgm:cxn modelId="{85630E3E-CDC9-4AD9-B7E0-97BDBF79FE63}" type="presOf" srcId="{D3006EEC-3E2D-436C-8AA1-1EA9999B1FEB}" destId="{466623A7-E4B7-4E5E-86D9-29AE7A908DB4}" srcOrd="0" destOrd="0" presId="urn:microsoft.com/office/officeart/2018/5/layout/CenteredIconLabelDescriptionList"/>
    <dgm:cxn modelId="{A236B23F-8177-4F7B-93D7-D3B55620A953}" srcId="{8B851DE7-2FE3-486F-85C7-AE1EAA464B2C}" destId="{D3006EEC-3E2D-436C-8AA1-1EA9999B1FEB}" srcOrd="1" destOrd="0" parTransId="{2A0C3232-4206-481F-88A3-0D48304871AA}" sibTransId="{7D5BCC59-5845-4BAB-8C39-DB8408BFD7F1}"/>
    <dgm:cxn modelId="{7D081B66-B419-4A2D-98A8-7C7991514F99}" srcId="{8B851DE7-2FE3-486F-85C7-AE1EAA464B2C}" destId="{6F2DABBA-04FD-4E9B-B70B-4AD313628CA5}" srcOrd="2" destOrd="0" parTransId="{71210A3E-375C-47E2-B7E7-B7DA5578632B}" sibTransId="{D3FA5A18-7E28-4EDE-BA1D-037E2F274D49}"/>
    <dgm:cxn modelId="{5ED5734F-DF0D-4D0D-9DB3-45B771A92057}" srcId="{6F2DABBA-04FD-4E9B-B70B-4AD313628CA5}" destId="{A7C18EA3-D5C2-427B-A250-41A9127ECB15}" srcOrd="1" destOrd="0" parTransId="{9243C9AB-BB29-45FA-9283-8BBA047FF9FB}" sibTransId="{21E0566F-9B76-4BB6-8142-38A5C72868BF}"/>
    <dgm:cxn modelId="{3FE03BA6-3864-4140-9F1B-98A1867D8FD5}" srcId="{6F2DABBA-04FD-4E9B-B70B-4AD313628CA5}" destId="{9C6AD16A-7414-4EF9-BCA7-F78DF5A90E8B}" srcOrd="0" destOrd="0" parTransId="{B86F3A74-3F4C-4F6A-A895-1DB49135A582}" sibTransId="{EEAC8017-34F3-45D6-9285-D5BD45ECFD63}"/>
    <dgm:cxn modelId="{E45660A7-271E-4886-B067-6BE802F1E26F}" type="presOf" srcId="{9C6AD16A-7414-4EF9-BCA7-F78DF5A90E8B}" destId="{2D18104E-DA84-46BA-BFD8-90D9955B086C}" srcOrd="0" destOrd="0" presId="urn:microsoft.com/office/officeart/2018/5/layout/CenteredIconLabelDescriptionList"/>
    <dgm:cxn modelId="{8D1700EF-B12C-43BD-AD71-985002702392}" type="presOf" srcId="{6F2DABBA-04FD-4E9B-B70B-4AD313628CA5}" destId="{3ED4CD63-5E0E-4317-B73F-7814093DB41E}" srcOrd="0" destOrd="0" presId="urn:microsoft.com/office/officeart/2018/5/layout/CenteredIconLabelDescriptionList"/>
    <dgm:cxn modelId="{489D29FE-103B-44EA-BB4F-4620124CA664}" type="presOf" srcId="{8B851DE7-2FE3-486F-85C7-AE1EAA464B2C}" destId="{62A9BE1C-E662-40B7-86AB-7060E4A1F291}" srcOrd="0" destOrd="0" presId="urn:microsoft.com/office/officeart/2018/5/layout/CenteredIconLabelDescriptionList"/>
    <dgm:cxn modelId="{68D7F83C-23EC-4BBA-9FFD-1B8E0654787A}" type="presParOf" srcId="{62A9BE1C-E662-40B7-86AB-7060E4A1F291}" destId="{EC3663AE-1DC0-4AD3-B887-5AE0672A4A8E}" srcOrd="0" destOrd="0" presId="urn:microsoft.com/office/officeart/2018/5/layout/CenteredIconLabelDescriptionList"/>
    <dgm:cxn modelId="{335BC481-F94A-4356-A440-5EE6858A0D34}" type="presParOf" srcId="{EC3663AE-1DC0-4AD3-B887-5AE0672A4A8E}" destId="{F1E291DF-B0DB-423B-8E48-70C1A4EACDFE}" srcOrd="0" destOrd="0" presId="urn:microsoft.com/office/officeart/2018/5/layout/CenteredIconLabelDescriptionList"/>
    <dgm:cxn modelId="{331816BB-49A1-487F-AAAB-382873C8CB73}" type="presParOf" srcId="{EC3663AE-1DC0-4AD3-B887-5AE0672A4A8E}" destId="{3FF77605-4BAD-4AB1-864D-827AF1AB6F87}" srcOrd="1" destOrd="0" presId="urn:microsoft.com/office/officeart/2018/5/layout/CenteredIconLabelDescriptionList"/>
    <dgm:cxn modelId="{DC61E248-6088-4315-AD04-CD702BD44406}" type="presParOf" srcId="{EC3663AE-1DC0-4AD3-B887-5AE0672A4A8E}" destId="{ED2B105A-52F9-40D7-8519-EE9BB720DD6D}" srcOrd="2" destOrd="0" presId="urn:microsoft.com/office/officeart/2018/5/layout/CenteredIconLabelDescriptionList"/>
    <dgm:cxn modelId="{021F5ECF-B7D3-45E1-BF9B-5929252F838C}" type="presParOf" srcId="{EC3663AE-1DC0-4AD3-B887-5AE0672A4A8E}" destId="{EE2B5184-3040-4410-83F4-804F5B7B4DE9}" srcOrd="3" destOrd="0" presId="urn:microsoft.com/office/officeart/2018/5/layout/CenteredIconLabelDescriptionList"/>
    <dgm:cxn modelId="{6300896D-BF06-44CE-8E48-B43FE92813DD}" type="presParOf" srcId="{EC3663AE-1DC0-4AD3-B887-5AE0672A4A8E}" destId="{242A3936-376D-4B23-9465-FDBFAB79CDD7}" srcOrd="4" destOrd="0" presId="urn:microsoft.com/office/officeart/2018/5/layout/CenteredIconLabelDescriptionList"/>
    <dgm:cxn modelId="{013135FE-2A47-4D54-B6DE-D85A2FC3ED9D}" type="presParOf" srcId="{62A9BE1C-E662-40B7-86AB-7060E4A1F291}" destId="{58E46C9B-400C-41F7-8B0C-3A1DE406D87F}" srcOrd="1" destOrd="0" presId="urn:microsoft.com/office/officeart/2018/5/layout/CenteredIconLabelDescriptionList"/>
    <dgm:cxn modelId="{A24716F5-92CF-4121-9013-79BAA18AD64B}" type="presParOf" srcId="{62A9BE1C-E662-40B7-86AB-7060E4A1F291}" destId="{D62A8E57-75ED-49C8-8918-641EB4475422}" srcOrd="2" destOrd="0" presId="urn:microsoft.com/office/officeart/2018/5/layout/CenteredIconLabelDescriptionList"/>
    <dgm:cxn modelId="{036599FC-B4CB-462A-98AE-428F0795011D}" type="presParOf" srcId="{D62A8E57-75ED-49C8-8918-641EB4475422}" destId="{FB345E09-943F-4782-9019-1858ADB7046A}" srcOrd="0" destOrd="0" presId="urn:microsoft.com/office/officeart/2018/5/layout/CenteredIconLabelDescriptionList"/>
    <dgm:cxn modelId="{43204BA7-FA35-4E8F-8880-7644FF849E9D}" type="presParOf" srcId="{D62A8E57-75ED-49C8-8918-641EB4475422}" destId="{804E418E-44F2-402E-8259-C211FB141729}" srcOrd="1" destOrd="0" presId="urn:microsoft.com/office/officeart/2018/5/layout/CenteredIconLabelDescriptionList"/>
    <dgm:cxn modelId="{983D3EB9-4DD7-4C24-912D-7C8801989E30}" type="presParOf" srcId="{D62A8E57-75ED-49C8-8918-641EB4475422}" destId="{466623A7-E4B7-4E5E-86D9-29AE7A908DB4}" srcOrd="2" destOrd="0" presId="urn:microsoft.com/office/officeart/2018/5/layout/CenteredIconLabelDescriptionList"/>
    <dgm:cxn modelId="{6C2E027A-C09A-4A48-985F-FD50650CB2C4}" type="presParOf" srcId="{D62A8E57-75ED-49C8-8918-641EB4475422}" destId="{D0F5F7DB-42A4-4F4D-A085-A62AB132A7CE}" srcOrd="3" destOrd="0" presId="urn:microsoft.com/office/officeart/2018/5/layout/CenteredIconLabelDescriptionList"/>
    <dgm:cxn modelId="{2F6408BF-78A1-4073-96AC-07A5079CC2F3}" type="presParOf" srcId="{D62A8E57-75ED-49C8-8918-641EB4475422}" destId="{D31BFB78-1F7E-436E-8F39-C0ABF8398158}" srcOrd="4" destOrd="0" presId="urn:microsoft.com/office/officeart/2018/5/layout/CenteredIconLabelDescriptionList"/>
    <dgm:cxn modelId="{565F6666-77A6-4F7C-9127-00AE9707010A}" type="presParOf" srcId="{62A9BE1C-E662-40B7-86AB-7060E4A1F291}" destId="{DF182BA6-E393-4E6B-88E7-9899EE488AE1}" srcOrd="3" destOrd="0" presId="urn:microsoft.com/office/officeart/2018/5/layout/CenteredIconLabelDescriptionList"/>
    <dgm:cxn modelId="{0D508E81-BAFC-4647-9706-CFC1F6D8BBCA}" type="presParOf" srcId="{62A9BE1C-E662-40B7-86AB-7060E4A1F291}" destId="{B664D18A-3D3E-4BE7-88BA-11027ED1989C}" srcOrd="4" destOrd="0" presId="urn:microsoft.com/office/officeart/2018/5/layout/CenteredIconLabelDescriptionList"/>
    <dgm:cxn modelId="{A874B69F-231A-4377-A590-3465B442E8A8}" type="presParOf" srcId="{B664D18A-3D3E-4BE7-88BA-11027ED1989C}" destId="{E4FECB91-A072-4FBA-A4D8-2A343BD441E1}" srcOrd="0" destOrd="0" presId="urn:microsoft.com/office/officeart/2018/5/layout/CenteredIconLabelDescriptionList"/>
    <dgm:cxn modelId="{F7D0D1C4-CB17-4C9C-9D0B-948D42518E38}" type="presParOf" srcId="{B664D18A-3D3E-4BE7-88BA-11027ED1989C}" destId="{59207471-2F10-43F1-87EB-28E917542E55}" srcOrd="1" destOrd="0" presId="urn:microsoft.com/office/officeart/2018/5/layout/CenteredIconLabelDescriptionList"/>
    <dgm:cxn modelId="{0FCD96E6-2DFB-4600-B530-42F0B795A603}" type="presParOf" srcId="{B664D18A-3D3E-4BE7-88BA-11027ED1989C}" destId="{3ED4CD63-5E0E-4317-B73F-7814093DB41E}" srcOrd="2" destOrd="0" presId="urn:microsoft.com/office/officeart/2018/5/layout/CenteredIconLabelDescriptionList"/>
    <dgm:cxn modelId="{B998066E-22ED-4EE6-BA65-6B041C164BFC}" type="presParOf" srcId="{B664D18A-3D3E-4BE7-88BA-11027ED1989C}" destId="{BAD0474F-7774-4A95-8A81-9E373EC408B5}" srcOrd="3" destOrd="0" presId="urn:microsoft.com/office/officeart/2018/5/layout/CenteredIconLabelDescriptionList"/>
    <dgm:cxn modelId="{2A54E773-BBF0-41DC-898A-187B7E7228FC}" type="presParOf" srcId="{B664D18A-3D3E-4BE7-88BA-11027ED1989C}" destId="{2D18104E-DA84-46BA-BFD8-90D9955B086C}" srcOrd="4" destOrd="0" presId="urn:microsoft.com/office/officeart/2018/5/layout/CenteredIconLabelDescription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76E9C5-3ADC-4B27-AB87-A865D5C5AD1D}">
      <dsp:nvSpPr>
        <dsp:cNvPr id="0" name=""/>
        <dsp:cNvSpPr/>
      </dsp:nvSpPr>
      <dsp:spPr>
        <a:xfrm>
          <a:off x="923437" y="551664"/>
          <a:ext cx="1483312" cy="148331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AE8CAB5-3D2F-4207-A2B6-85721AF8F38D}">
      <dsp:nvSpPr>
        <dsp:cNvPr id="0" name=""/>
        <dsp:cNvSpPr/>
      </dsp:nvSpPr>
      <dsp:spPr>
        <a:xfrm>
          <a:off x="16968" y="2423875"/>
          <a:ext cx="3296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90000"/>
            </a:lnSpc>
            <a:spcBef>
              <a:spcPct val="0"/>
            </a:spcBef>
            <a:spcAft>
              <a:spcPct val="35000"/>
            </a:spcAft>
            <a:buNone/>
          </a:pPr>
          <a:r>
            <a:rPr lang="en-US" sz="2300" kern="1200" dirty="0"/>
            <a:t>Personnel Files</a:t>
          </a:r>
        </a:p>
      </dsp:txBody>
      <dsp:txXfrm>
        <a:off x="16968" y="2423875"/>
        <a:ext cx="3296250" cy="720000"/>
      </dsp:txXfrm>
    </dsp:sp>
    <dsp:sp modelId="{369CB431-F1CF-4A5A-8961-D6E94B87E1F6}">
      <dsp:nvSpPr>
        <dsp:cNvPr id="0" name=""/>
        <dsp:cNvSpPr/>
      </dsp:nvSpPr>
      <dsp:spPr>
        <a:xfrm>
          <a:off x="4796531" y="551664"/>
          <a:ext cx="1483312" cy="148331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AE99B0A-58BA-46A1-B8B6-5F0DF6315BAC}">
      <dsp:nvSpPr>
        <dsp:cNvPr id="0" name=""/>
        <dsp:cNvSpPr/>
      </dsp:nvSpPr>
      <dsp:spPr>
        <a:xfrm>
          <a:off x="3890062" y="2423875"/>
          <a:ext cx="3296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90000"/>
            </a:lnSpc>
            <a:spcBef>
              <a:spcPct val="0"/>
            </a:spcBef>
            <a:spcAft>
              <a:spcPct val="35000"/>
            </a:spcAft>
            <a:buNone/>
          </a:pPr>
          <a:r>
            <a:rPr lang="en-US" sz="2300" kern="1200" dirty="0"/>
            <a:t>School Committee Meetings</a:t>
          </a:r>
        </a:p>
      </dsp:txBody>
      <dsp:txXfrm>
        <a:off x="3890062" y="2423875"/>
        <a:ext cx="3296250" cy="72000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1296E9-22B3-4329-9635-D86B14292FFF}">
      <dsp:nvSpPr>
        <dsp:cNvPr id="0" name=""/>
        <dsp:cNvSpPr/>
      </dsp:nvSpPr>
      <dsp:spPr>
        <a:xfrm>
          <a:off x="150787" y="619948"/>
          <a:ext cx="913700" cy="913700"/>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83E5360-0D67-4241-8D4B-52ADFAF19E3C}">
      <dsp:nvSpPr>
        <dsp:cNvPr id="0" name=""/>
        <dsp:cNvSpPr/>
      </dsp:nvSpPr>
      <dsp:spPr>
        <a:xfrm>
          <a:off x="342664" y="811825"/>
          <a:ext cx="529946" cy="52994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138B849-238E-451A-A81E-97F1AD863746}">
      <dsp:nvSpPr>
        <dsp:cNvPr id="0" name=""/>
        <dsp:cNvSpPr/>
      </dsp:nvSpPr>
      <dsp:spPr>
        <a:xfrm>
          <a:off x="1260281" y="619948"/>
          <a:ext cx="2153723" cy="913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66750">
            <a:lnSpc>
              <a:spcPct val="100000"/>
            </a:lnSpc>
            <a:spcBef>
              <a:spcPct val="0"/>
            </a:spcBef>
            <a:spcAft>
              <a:spcPct val="35000"/>
            </a:spcAft>
            <a:buNone/>
          </a:pPr>
          <a:r>
            <a:rPr lang="en-US" sz="1500" kern="1200"/>
            <a:t>Distributing meeting agenda</a:t>
          </a:r>
        </a:p>
      </dsp:txBody>
      <dsp:txXfrm>
        <a:off x="1260281" y="619948"/>
        <a:ext cx="2153723" cy="913700"/>
      </dsp:txXfrm>
    </dsp:sp>
    <dsp:sp modelId="{AC70E045-AD9C-49E6-8C92-5B8EF39ADC7E}">
      <dsp:nvSpPr>
        <dsp:cNvPr id="0" name=""/>
        <dsp:cNvSpPr/>
      </dsp:nvSpPr>
      <dsp:spPr>
        <a:xfrm>
          <a:off x="3789275" y="619948"/>
          <a:ext cx="913700" cy="913700"/>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8AB2C5B-80DB-48A0-9D52-FFC5C62125F5}">
      <dsp:nvSpPr>
        <dsp:cNvPr id="0" name=""/>
        <dsp:cNvSpPr/>
      </dsp:nvSpPr>
      <dsp:spPr>
        <a:xfrm>
          <a:off x="3981152" y="811825"/>
          <a:ext cx="529946" cy="52994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014E770-E0E6-4CE2-ACC6-A57219164E62}">
      <dsp:nvSpPr>
        <dsp:cNvPr id="0" name=""/>
        <dsp:cNvSpPr/>
      </dsp:nvSpPr>
      <dsp:spPr>
        <a:xfrm>
          <a:off x="4898769" y="619948"/>
          <a:ext cx="2153723" cy="913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66750">
            <a:lnSpc>
              <a:spcPct val="100000"/>
            </a:lnSpc>
            <a:spcBef>
              <a:spcPct val="0"/>
            </a:spcBef>
            <a:spcAft>
              <a:spcPct val="35000"/>
            </a:spcAft>
            <a:buNone/>
          </a:pPr>
          <a:r>
            <a:rPr lang="en-US" sz="1500" kern="1200"/>
            <a:t>Distributing schedule information</a:t>
          </a:r>
        </a:p>
      </dsp:txBody>
      <dsp:txXfrm>
        <a:off x="4898769" y="619948"/>
        <a:ext cx="2153723" cy="913700"/>
      </dsp:txXfrm>
    </dsp:sp>
    <dsp:sp modelId="{CF1544BF-1D69-47A8-B647-F0BD41A1CFC1}">
      <dsp:nvSpPr>
        <dsp:cNvPr id="0" name=""/>
        <dsp:cNvSpPr/>
      </dsp:nvSpPr>
      <dsp:spPr>
        <a:xfrm>
          <a:off x="150787" y="2161890"/>
          <a:ext cx="913700" cy="913700"/>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30A8A64-00D7-4570-9756-6F426AA467AF}">
      <dsp:nvSpPr>
        <dsp:cNvPr id="0" name=""/>
        <dsp:cNvSpPr/>
      </dsp:nvSpPr>
      <dsp:spPr>
        <a:xfrm>
          <a:off x="342664" y="2353768"/>
          <a:ext cx="529946" cy="52994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DF68D84-A4B9-4C60-AB48-F332560EE133}">
      <dsp:nvSpPr>
        <dsp:cNvPr id="0" name=""/>
        <dsp:cNvSpPr/>
      </dsp:nvSpPr>
      <dsp:spPr>
        <a:xfrm>
          <a:off x="1260281" y="2161890"/>
          <a:ext cx="2153723" cy="913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66750">
            <a:lnSpc>
              <a:spcPct val="100000"/>
            </a:lnSpc>
            <a:spcBef>
              <a:spcPct val="0"/>
            </a:spcBef>
            <a:spcAft>
              <a:spcPct val="35000"/>
            </a:spcAft>
            <a:buNone/>
          </a:pPr>
          <a:r>
            <a:rPr lang="en-US" sz="1500" kern="1200"/>
            <a:t>Distributing reports or documents that may be discussed at the meeting </a:t>
          </a:r>
        </a:p>
      </dsp:txBody>
      <dsp:txXfrm>
        <a:off x="1260281" y="2161890"/>
        <a:ext cx="2153723" cy="913700"/>
      </dsp:txXfrm>
    </dsp:sp>
    <dsp:sp modelId="{C870D4D4-DB48-4751-B7BF-4BC0431DBC78}">
      <dsp:nvSpPr>
        <dsp:cNvPr id="0" name=""/>
        <dsp:cNvSpPr/>
      </dsp:nvSpPr>
      <dsp:spPr>
        <a:xfrm>
          <a:off x="3789275" y="2161890"/>
          <a:ext cx="913700" cy="913700"/>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BF7F1A8-607C-439E-8C13-552C0D76DD6B}">
      <dsp:nvSpPr>
        <dsp:cNvPr id="0" name=""/>
        <dsp:cNvSpPr/>
      </dsp:nvSpPr>
      <dsp:spPr>
        <a:xfrm>
          <a:off x="3981152" y="2353768"/>
          <a:ext cx="529946" cy="52994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6989256-2B18-4D12-A482-B42AA2F186DA}">
      <dsp:nvSpPr>
        <dsp:cNvPr id="0" name=""/>
        <dsp:cNvSpPr/>
      </dsp:nvSpPr>
      <dsp:spPr>
        <a:xfrm>
          <a:off x="4898769" y="2161890"/>
          <a:ext cx="2153723" cy="913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66750">
            <a:lnSpc>
              <a:spcPct val="100000"/>
            </a:lnSpc>
            <a:spcBef>
              <a:spcPct val="0"/>
            </a:spcBef>
            <a:spcAft>
              <a:spcPct val="35000"/>
            </a:spcAft>
            <a:buNone/>
          </a:pPr>
          <a:r>
            <a:rPr lang="en-US" sz="1500" kern="1200"/>
            <a:t>Deciding scheduling </a:t>
          </a:r>
        </a:p>
      </dsp:txBody>
      <dsp:txXfrm>
        <a:off x="4898769" y="2161890"/>
        <a:ext cx="2153723" cy="91370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15D0FF-36ED-4B4A-AC32-097749724731}">
      <dsp:nvSpPr>
        <dsp:cNvPr id="0" name=""/>
        <dsp:cNvSpPr/>
      </dsp:nvSpPr>
      <dsp:spPr>
        <a:xfrm>
          <a:off x="1069865" y="198414"/>
          <a:ext cx="1147643" cy="114764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87ABE91-56F4-4A53-8D89-DCC8B6991FD3}">
      <dsp:nvSpPr>
        <dsp:cNvPr id="0" name=""/>
        <dsp:cNvSpPr/>
      </dsp:nvSpPr>
      <dsp:spPr>
        <a:xfrm>
          <a:off x="4195" y="1463559"/>
          <a:ext cx="3278982" cy="4918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90000"/>
            </a:lnSpc>
            <a:spcBef>
              <a:spcPct val="0"/>
            </a:spcBef>
            <a:spcAft>
              <a:spcPct val="35000"/>
            </a:spcAft>
            <a:buNone/>
            <a:defRPr b="1"/>
          </a:pPr>
          <a:r>
            <a:rPr lang="en-US" sz="1500" kern="1200" dirty="0"/>
            <a:t>48 hours prior to meeting</a:t>
          </a:r>
        </a:p>
      </dsp:txBody>
      <dsp:txXfrm>
        <a:off x="4195" y="1463559"/>
        <a:ext cx="3278982" cy="491847"/>
      </dsp:txXfrm>
    </dsp:sp>
    <dsp:sp modelId="{6E06E317-B7EE-4E47-8F3F-8D97D82487E0}">
      <dsp:nvSpPr>
        <dsp:cNvPr id="0" name=""/>
        <dsp:cNvSpPr/>
      </dsp:nvSpPr>
      <dsp:spPr>
        <a:xfrm>
          <a:off x="4195" y="2010058"/>
          <a:ext cx="3278982" cy="920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dirty="0"/>
            <a:t>Excluding Saturdays, Sundays &amp; legal holidays</a:t>
          </a:r>
        </a:p>
        <a:p>
          <a:pPr marL="0" lvl="0" indent="0" algn="ctr" defTabSz="488950">
            <a:lnSpc>
              <a:spcPct val="90000"/>
            </a:lnSpc>
            <a:spcBef>
              <a:spcPct val="0"/>
            </a:spcBef>
            <a:spcAft>
              <a:spcPct val="35000"/>
            </a:spcAft>
            <a:buNone/>
          </a:pPr>
          <a:r>
            <a:rPr lang="en-US" sz="1100" kern="1200" dirty="0"/>
            <a:t>Emergency Exception: sudden, generally unexpected occurrence or set of circumstances demanding immediate action. Post as soon as reasonably possible.</a:t>
          </a:r>
        </a:p>
      </dsp:txBody>
      <dsp:txXfrm>
        <a:off x="4195" y="2010058"/>
        <a:ext cx="3278982" cy="920935"/>
      </dsp:txXfrm>
    </dsp:sp>
    <dsp:sp modelId="{8B103284-EAC3-447C-934E-C0240C4B5C5C}">
      <dsp:nvSpPr>
        <dsp:cNvPr id="0" name=""/>
        <dsp:cNvSpPr/>
      </dsp:nvSpPr>
      <dsp:spPr>
        <a:xfrm>
          <a:off x="4922669" y="198414"/>
          <a:ext cx="1147643" cy="114764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BE619AB-0A5D-4ED6-B9B9-CD88200A90E8}">
      <dsp:nvSpPr>
        <dsp:cNvPr id="0" name=""/>
        <dsp:cNvSpPr/>
      </dsp:nvSpPr>
      <dsp:spPr>
        <a:xfrm>
          <a:off x="3856999" y="1463559"/>
          <a:ext cx="3278982" cy="4918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90000"/>
            </a:lnSpc>
            <a:spcBef>
              <a:spcPct val="0"/>
            </a:spcBef>
            <a:spcAft>
              <a:spcPct val="35000"/>
            </a:spcAft>
            <a:buNone/>
            <a:defRPr b="1"/>
          </a:pPr>
          <a:r>
            <a:rPr lang="en-US" sz="1500" kern="1200" dirty="0"/>
            <a:t>Conspicuous, legible, &amp; easily-understandable format</a:t>
          </a:r>
        </a:p>
      </dsp:txBody>
      <dsp:txXfrm>
        <a:off x="3856999" y="1463559"/>
        <a:ext cx="3278982" cy="491847"/>
      </dsp:txXfrm>
    </dsp:sp>
    <dsp:sp modelId="{BC72CCFF-15C9-4D5A-87AD-3D0591E94A35}">
      <dsp:nvSpPr>
        <dsp:cNvPr id="0" name=""/>
        <dsp:cNvSpPr/>
      </dsp:nvSpPr>
      <dsp:spPr>
        <a:xfrm>
          <a:off x="3856999" y="2010058"/>
          <a:ext cx="3278982" cy="920935"/>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06C7AA-35A6-44E0-AA4C-3AE373CE26B5}">
      <dsp:nvSpPr>
        <dsp:cNvPr id="0" name=""/>
        <dsp:cNvSpPr/>
      </dsp:nvSpPr>
      <dsp:spPr>
        <a:xfrm>
          <a:off x="438140" y="424996"/>
          <a:ext cx="1303875" cy="1303875"/>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9F24C7F-744E-44F0-80DF-9C5C3EC54309}">
      <dsp:nvSpPr>
        <dsp:cNvPr id="0" name=""/>
        <dsp:cNvSpPr/>
      </dsp:nvSpPr>
      <dsp:spPr>
        <a:xfrm>
          <a:off x="716015" y="702871"/>
          <a:ext cx="748125" cy="74812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6DA8938-15B9-4C6F-B381-148D47E6187A}">
      <dsp:nvSpPr>
        <dsp:cNvPr id="0" name=""/>
        <dsp:cNvSpPr/>
      </dsp:nvSpPr>
      <dsp:spPr>
        <a:xfrm>
          <a:off x="21327" y="2134996"/>
          <a:ext cx="2137500" cy="11355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b="1" kern="1200" dirty="0"/>
            <a:t>Date &amp; Time of the Meeting and of the Posting</a:t>
          </a:r>
          <a:endParaRPr lang="en-US" sz="1100" kern="1200" dirty="0"/>
        </a:p>
      </dsp:txBody>
      <dsp:txXfrm>
        <a:off x="21327" y="2134996"/>
        <a:ext cx="2137500" cy="1135546"/>
      </dsp:txXfrm>
    </dsp:sp>
    <dsp:sp modelId="{6876DC70-EED5-4E8E-9EC0-95AEA2B74015}">
      <dsp:nvSpPr>
        <dsp:cNvPr id="0" name=""/>
        <dsp:cNvSpPr/>
      </dsp:nvSpPr>
      <dsp:spPr>
        <a:xfrm>
          <a:off x="2949702" y="424996"/>
          <a:ext cx="1303875" cy="1303875"/>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695933E-E26A-4B74-81C9-E1D50AF3EEF6}">
      <dsp:nvSpPr>
        <dsp:cNvPr id="0" name=""/>
        <dsp:cNvSpPr/>
      </dsp:nvSpPr>
      <dsp:spPr>
        <a:xfrm>
          <a:off x="3227577" y="702871"/>
          <a:ext cx="748125" cy="74812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CBA15AC-074D-4C84-914E-B21FC6FE7454}">
      <dsp:nvSpPr>
        <dsp:cNvPr id="0" name=""/>
        <dsp:cNvSpPr/>
      </dsp:nvSpPr>
      <dsp:spPr>
        <a:xfrm>
          <a:off x="2532890" y="2134996"/>
          <a:ext cx="2137500" cy="11355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b="1" kern="1200" dirty="0"/>
            <a:t>Place</a:t>
          </a:r>
          <a:r>
            <a:rPr lang="en-US" sz="1100" kern="1200" dirty="0"/>
            <a:t> where the meeting will be held (include street address, room location, etc.)</a:t>
          </a:r>
        </a:p>
      </dsp:txBody>
      <dsp:txXfrm>
        <a:off x="2532890" y="2134996"/>
        <a:ext cx="2137500" cy="1135546"/>
      </dsp:txXfrm>
    </dsp:sp>
    <dsp:sp modelId="{0F428ABA-5115-404A-896D-7E151A2608DD}">
      <dsp:nvSpPr>
        <dsp:cNvPr id="0" name=""/>
        <dsp:cNvSpPr/>
      </dsp:nvSpPr>
      <dsp:spPr>
        <a:xfrm>
          <a:off x="5461265" y="424996"/>
          <a:ext cx="1303875" cy="1303875"/>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A1D1F23-8409-4684-A925-81412E87DF8A}">
      <dsp:nvSpPr>
        <dsp:cNvPr id="0" name=""/>
        <dsp:cNvSpPr/>
      </dsp:nvSpPr>
      <dsp:spPr>
        <a:xfrm>
          <a:off x="5739140" y="702871"/>
          <a:ext cx="748125" cy="74812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2552217-835F-43C5-8489-C017831FF5B3}">
      <dsp:nvSpPr>
        <dsp:cNvPr id="0" name=""/>
        <dsp:cNvSpPr/>
      </dsp:nvSpPr>
      <dsp:spPr>
        <a:xfrm>
          <a:off x="5044452" y="2134996"/>
          <a:ext cx="2137500" cy="11355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b="1" kern="1200" dirty="0"/>
            <a:t>Topics</a:t>
          </a:r>
          <a:r>
            <a:rPr lang="en-US" sz="1100" kern="1200" dirty="0"/>
            <a:t> the chair anticipates discussing with sufficient specificity to reasonably advise the public of the issues to be discussed at the meeting</a:t>
          </a:r>
        </a:p>
      </dsp:txBody>
      <dsp:txXfrm>
        <a:off x="5044452" y="2134996"/>
        <a:ext cx="2137500" cy="113554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8C0322-FFB2-451E-AEA5-61D322347D07}">
      <dsp:nvSpPr>
        <dsp:cNvPr id="0" name=""/>
        <dsp:cNvSpPr/>
      </dsp:nvSpPr>
      <dsp:spPr>
        <a:xfrm>
          <a:off x="438140" y="520621"/>
          <a:ext cx="1303875" cy="1303875"/>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5126CFB-EBE6-4356-8461-6F628324F9FE}">
      <dsp:nvSpPr>
        <dsp:cNvPr id="0" name=""/>
        <dsp:cNvSpPr/>
      </dsp:nvSpPr>
      <dsp:spPr>
        <a:xfrm>
          <a:off x="716015" y="798496"/>
          <a:ext cx="748125" cy="74812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455B277-3F89-466A-854E-3F656AD0B3A6}">
      <dsp:nvSpPr>
        <dsp:cNvPr id="0" name=""/>
        <dsp:cNvSpPr/>
      </dsp:nvSpPr>
      <dsp:spPr>
        <a:xfrm>
          <a:off x="21327" y="2230621"/>
          <a:ext cx="2137500" cy="944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dirty="0"/>
            <a:t>Meetings of the Committee must be accessible to  individuals with disabilities</a:t>
          </a:r>
        </a:p>
      </dsp:txBody>
      <dsp:txXfrm>
        <a:off x="21327" y="2230621"/>
        <a:ext cx="2137500" cy="944296"/>
      </dsp:txXfrm>
    </dsp:sp>
    <dsp:sp modelId="{0B81EF15-FC5B-4BFD-B399-AC2E8DFFA7A9}">
      <dsp:nvSpPr>
        <dsp:cNvPr id="0" name=""/>
        <dsp:cNvSpPr/>
      </dsp:nvSpPr>
      <dsp:spPr>
        <a:xfrm>
          <a:off x="2949702" y="520621"/>
          <a:ext cx="1303875" cy="1303875"/>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E19DC82-7F66-4B0D-807E-ADB789812FC1}">
      <dsp:nvSpPr>
        <dsp:cNvPr id="0" name=""/>
        <dsp:cNvSpPr/>
      </dsp:nvSpPr>
      <dsp:spPr>
        <a:xfrm>
          <a:off x="3227577" y="798496"/>
          <a:ext cx="748125" cy="74812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BC386FF-ACAC-4662-8E7E-2666B61B597B}">
      <dsp:nvSpPr>
        <dsp:cNvPr id="0" name=""/>
        <dsp:cNvSpPr/>
      </dsp:nvSpPr>
      <dsp:spPr>
        <a:xfrm>
          <a:off x="2532890" y="2230621"/>
          <a:ext cx="2137500" cy="944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dirty="0"/>
            <a:t>Locations must be wheelchair accessible</a:t>
          </a:r>
        </a:p>
      </dsp:txBody>
      <dsp:txXfrm>
        <a:off x="2532890" y="2230621"/>
        <a:ext cx="2137500" cy="944296"/>
      </dsp:txXfrm>
    </dsp:sp>
    <dsp:sp modelId="{81956C07-BC59-4ADC-A3FE-F942D2353844}">
      <dsp:nvSpPr>
        <dsp:cNvPr id="0" name=""/>
        <dsp:cNvSpPr/>
      </dsp:nvSpPr>
      <dsp:spPr>
        <a:xfrm>
          <a:off x="5461265" y="520621"/>
          <a:ext cx="1303875" cy="1303875"/>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35AEAD0-32BE-4846-A096-EDAE299808D8}">
      <dsp:nvSpPr>
        <dsp:cNvPr id="0" name=""/>
        <dsp:cNvSpPr/>
      </dsp:nvSpPr>
      <dsp:spPr>
        <a:xfrm>
          <a:off x="5739140" y="798496"/>
          <a:ext cx="748125" cy="74812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7DDE66C-0A05-4251-AE9F-73C118AF74F1}">
      <dsp:nvSpPr>
        <dsp:cNvPr id="0" name=""/>
        <dsp:cNvSpPr/>
      </dsp:nvSpPr>
      <dsp:spPr>
        <a:xfrm>
          <a:off x="5044452" y="2230621"/>
          <a:ext cx="2137500" cy="944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dirty="0"/>
            <a:t>Sign language interpreters for the deaf or hearing impaired must be provided subject to reasonable notice</a:t>
          </a:r>
        </a:p>
      </dsp:txBody>
      <dsp:txXfrm>
        <a:off x="5044452" y="2230621"/>
        <a:ext cx="2137500" cy="94429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C55981-22E7-4BC1-8970-6A41A8DF56BC}">
      <dsp:nvSpPr>
        <dsp:cNvPr id="0" name=""/>
        <dsp:cNvSpPr/>
      </dsp:nvSpPr>
      <dsp:spPr>
        <a:xfrm>
          <a:off x="2171819" y="1944180"/>
          <a:ext cx="91440" cy="714527"/>
        </a:xfrm>
        <a:custGeom>
          <a:avLst/>
          <a:gdLst/>
          <a:ahLst/>
          <a:cxnLst/>
          <a:rect l="0" t="0" r="0" b="0"/>
          <a:pathLst>
            <a:path>
              <a:moveTo>
                <a:pt x="45720" y="0"/>
              </a:moveTo>
              <a:lnTo>
                <a:pt x="45720" y="714527"/>
              </a:lnTo>
            </a:path>
          </a:pathLst>
        </a:custGeom>
        <a:noFill/>
        <a:ln w="9525" cap="flat" cmpd="sng" algn="ctr">
          <a:solidFill>
            <a:schemeClr val="accent5">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2198910" y="2297718"/>
        <a:ext cx="37256" cy="7451"/>
      </dsp:txXfrm>
    </dsp:sp>
    <dsp:sp modelId="{F5B69133-24E0-444C-BE03-7131991567FF}">
      <dsp:nvSpPr>
        <dsp:cNvPr id="0" name=""/>
        <dsp:cNvSpPr/>
      </dsp:nvSpPr>
      <dsp:spPr>
        <a:xfrm>
          <a:off x="597696" y="2168"/>
          <a:ext cx="3239685" cy="1943811"/>
        </a:xfrm>
        <a:prstGeom prst="rect">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8747" tIns="166633" rIns="158747" bIns="166633" numCol="1" spcCol="1270" anchor="ctr" anchorCtr="0">
          <a:noAutofit/>
        </a:bodyPr>
        <a:lstStyle/>
        <a:p>
          <a:pPr marL="0" lvl="0" indent="0" algn="ctr" defTabSz="622300">
            <a:lnSpc>
              <a:spcPct val="90000"/>
            </a:lnSpc>
            <a:spcBef>
              <a:spcPct val="0"/>
            </a:spcBef>
            <a:spcAft>
              <a:spcPct val="35000"/>
            </a:spcAft>
            <a:buNone/>
          </a:pPr>
          <a:r>
            <a:rPr lang="en-US" sz="1400" kern="1200" dirty="0"/>
            <a:t>A quorum is a majority of the members of the full school committee or a majority of the members of a subcommittee. </a:t>
          </a:r>
        </a:p>
      </dsp:txBody>
      <dsp:txXfrm>
        <a:off x="597696" y="2168"/>
        <a:ext cx="3239685" cy="1943811"/>
      </dsp:txXfrm>
    </dsp:sp>
    <dsp:sp modelId="{51142131-5068-4B9E-BAD2-F5AD7B272996}">
      <dsp:nvSpPr>
        <dsp:cNvPr id="0" name=""/>
        <dsp:cNvSpPr/>
      </dsp:nvSpPr>
      <dsp:spPr>
        <a:xfrm>
          <a:off x="597696" y="2691107"/>
          <a:ext cx="3239685" cy="1943811"/>
        </a:xfrm>
        <a:prstGeom prst="rect">
          <a:avLst/>
        </a:prstGeom>
        <a:gradFill rotWithShape="0">
          <a:gsLst>
            <a:gs pos="0">
              <a:schemeClr val="accent5">
                <a:hueOff val="-1108260"/>
                <a:satOff val="-733"/>
                <a:lumOff val="11569"/>
                <a:alphaOff val="0"/>
                <a:tint val="98000"/>
                <a:satMod val="110000"/>
                <a:lumMod val="104000"/>
              </a:schemeClr>
            </a:gs>
            <a:gs pos="69000">
              <a:schemeClr val="accent5">
                <a:hueOff val="-1108260"/>
                <a:satOff val="-733"/>
                <a:lumOff val="11569"/>
                <a:alphaOff val="0"/>
                <a:shade val="88000"/>
                <a:satMod val="130000"/>
                <a:lumMod val="92000"/>
              </a:schemeClr>
            </a:gs>
            <a:gs pos="100000">
              <a:schemeClr val="accent5">
                <a:hueOff val="-1108260"/>
                <a:satOff val="-733"/>
                <a:lumOff val="11569"/>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8747" tIns="166633" rIns="158747" bIns="166633" numCol="1" spcCol="1270" anchor="ctr" anchorCtr="0">
          <a:noAutofit/>
        </a:bodyPr>
        <a:lstStyle/>
        <a:p>
          <a:pPr marL="0" lvl="0" indent="0" algn="ctr" defTabSz="622300">
            <a:lnSpc>
              <a:spcPct val="90000"/>
            </a:lnSpc>
            <a:spcBef>
              <a:spcPct val="0"/>
            </a:spcBef>
            <a:spcAft>
              <a:spcPct val="35000"/>
            </a:spcAft>
            <a:buNone/>
          </a:pPr>
          <a:r>
            <a:rPr lang="en-US" sz="1400" kern="1200" dirty="0"/>
            <a:t>Remember: for purposes of collective bargaining, the full school committee has one additional member – the municipal representative who may attend and vote on matters regarding collective bargaining.</a:t>
          </a:r>
        </a:p>
      </dsp:txBody>
      <dsp:txXfrm>
        <a:off x="597696" y="2691107"/>
        <a:ext cx="3239685" cy="1943811"/>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E73859-DA4C-46FD-AE10-73A4634724D3}">
      <dsp:nvSpPr>
        <dsp:cNvPr id="0" name=""/>
        <dsp:cNvSpPr/>
      </dsp:nvSpPr>
      <dsp:spPr>
        <a:xfrm>
          <a:off x="923437" y="402274"/>
          <a:ext cx="1483312" cy="148331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1891B9E-681B-4FBA-9DFB-BEE0FBDEE957}">
      <dsp:nvSpPr>
        <dsp:cNvPr id="0" name=""/>
        <dsp:cNvSpPr/>
      </dsp:nvSpPr>
      <dsp:spPr>
        <a:xfrm>
          <a:off x="16968" y="2282363"/>
          <a:ext cx="3296250" cy="76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US" sz="1100" kern="1200" dirty="0"/>
            <a:t>Must have been adopted by the Board of Selectmen/Mayor/City Council depending on the municipality or if the school committee is regional, by vote of the regional school committee.</a:t>
          </a:r>
        </a:p>
      </dsp:txBody>
      <dsp:txXfrm>
        <a:off x="16968" y="2282363"/>
        <a:ext cx="3296250" cy="765000"/>
      </dsp:txXfrm>
    </dsp:sp>
    <dsp:sp modelId="{114E1BD2-1454-4C5A-B853-BCCABE1CACD8}">
      <dsp:nvSpPr>
        <dsp:cNvPr id="0" name=""/>
        <dsp:cNvSpPr/>
      </dsp:nvSpPr>
      <dsp:spPr>
        <a:xfrm>
          <a:off x="4796531" y="402274"/>
          <a:ext cx="1483312" cy="148331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69D6E8F-84E1-4039-8E72-E90645876C46}">
      <dsp:nvSpPr>
        <dsp:cNvPr id="0" name=""/>
        <dsp:cNvSpPr/>
      </dsp:nvSpPr>
      <dsp:spPr>
        <a:xfrm>
          <a:off x="3890062" y="2282363"/>
          <a:ext cx="3296250" cy="76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US" sz="1100" kern="1200" dirty="0"/>
            <a:t>A member may participate remotely only if physical attendance would be unreasonably difficult.</a:t>
          </a:r>
        </a:p>
      </dsp:txBody>
      <dsp:txXfrm>
        <a:off x="3890062" y="2282363"/>
        <a:ext cx="3296250" cy="76500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FA93F0-3D1D-4B7D-B0C0-7680277FD355}">
      <dsp:nvSpPr>
        <dsp:cNvPr id="0" name=""/>
        <dsp:cNvSpPr/>
      </dsp:nvSpPr>
      <dsp:spPr>
        <a:xfrm>
          <a:off x="0" y="101004"/>
          <a:ext cx="4435078" cy="4435078"/>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31ACC26D-4F12-4597-BAD8-F6DCCF393361}">
      <dsp:nvSpPr>
        <dsp:cNvPr id="0" name=""/>
        <dsp:cNvSpPr/>
      </dsp:nvSpPr>
      <dsp:spPr>
        <a:xfrm>
          <a:off x="421332" y="522337"/>
          <a:ext cx="1729680" cy="1729680"/>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Quorum of the Committee is present at the meeting</a:t>
          </a:r>
        </a:p>
      </dsp:txBody>
      <dsp:txXfrm>
        <a:off x="505768" y="606773"/>
        <a:ext cx="1560808" cy="1560808"/>
      </dsp:txXfrm>
    </dsp:sp>
    <dsp:sp modelId="{889876EA-708F-4996-A4AE-E3D7D93E33A9}">
      <dsp:nvSpPr>
        <dsp:cNvPr id="0" name=""/>
        <dsp:cNvSpPr/>
      </dsp:nvSpPr>
      <dsp:spPr>
        <a:xfrm>
          <a:off x="2284065" y="522337"/>
          <a:ext cx="1729680" cy="1729680"/>
        </a:xfrm>
        <a:prstGeom prst="roundRect">
          <a:avLst/>
        </a:prstGeom>
        <a:gradFill rotWithShape="0">
          <a:gsLst>
            <a:gs pos="0">
              <a:schemeClr val="accent3">
                <a:hueOff val="0"/>
                <a:satOff val="0"/>
                <a:lumOff val="0"/>
                <a:alphaOff val="0"/>
                <a:tint val="98000"/>
                <a:satMod val="110000"/>
                <a:lumMod val="104000"/>
              </a:schemeClr>
            </a:gs>
            <a:gs pos="69000">
              <a:schemeClr val="accent3">
                <a:hueOff val="0"/>
                <a:satOff val="0"/>
                <a:lumOff val="0"/>
                <a:alphaOff val="0"/>
                <a:shade val="88000"/>
                <a:satMod val="130000"/>
                <a:lumMod val="92000"/>
              </a:schemeClr>
            </a:gs>
            <a:gs pos="100000">
              <a:schemeClr val="accent3">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Member participating remotely and all persons present must be clearly audible to each other </a:t>
          </a:r>
        </a:p>
      </dsp:txBody>
      <dsp:txXfrm>
        <a:off x="2368501" y="606773"/>
        <a:ext cx="1560808" cy="1560808"/>
      </dsp:txXfrm>
    </dsp:sp>
    <dsp:sp modelId="{A0B63499-F7FA-47FE-B0E6-8AC602C0A3B5}">
      <dsp:nvSpPr>
        <dsp:cNvPr id="0" name=""/>
        <dsp:cNvSpPr/>
      </dsp:nvSpPr>
      <dsp:spPr>
        <a:xfrm>
          <a:off x="421332" y="2385070"/>
          <a:ext cx="1729680" cy="1729680"/>
        </a:xfrm>
        <a:prstGeom prst="roundRect">
          <a:avLst/>
        </a:prstGeom>
        <a:gradFill rotWithShape="0">
          <a:gsLst>
            <a:gs pos="0">
              <a:schemeClr val="accent4">
                <a:hueOff val="0"/>
                <a:satOff val="0"/>
                <a:lumOff val="0"/>
                <a:alphaOff val="0"/>
                <a:tint val="98000"/>
                <a:satMod val="110000"/>
                <a:lumMod val="104000"/>
              </a:schemeClr>
            </a:gs>
            <a:gs pos="69000">
              <a:schemeClr val="accent4">
                <a:hueOff val="0"/>
                <a:satOff val="0"/>
                <a:lumOff val="0"/>
                <a:alphaOff val="0"/>
                <a:shade val="88000"/>
                <a:satMod val="130000"/>
                <a:lumMod val="92000"/>
              </a:schemeClr>
            </a:gs>
            <a:gs pos="100000">
              <a:schemeClr val="accent4">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All votes taken must be by roll call and recorded in the minutes by roll call.</a:t>
          </a:r>
        </a:p>
      </dsp:txBody>
      <dsp:txXfrm>
        <a:off x="505768" y="2469506"/>
        <a:ext cx="1560808" cy="1560808"/>
      </dsp:txXfrm>
    </dsp:sp>
    <dsp:sp modelId="{49DEE6C7-4141-4555-94A9-2406E1DE1CD0}">
      <dsp:nvSpPr>
        <dsp:cNvPr id="0" name=""/>
        <dsp:cNvSpPr/>
      </dsp:nvSpPr>
      <dsp:spPr>
        <a:xfrm>
          <a:off x="2284065" y="2385070"/>
          <a:ext cx="1729680" cy="1729680"/>
        </a:xfrm>
        <a:prstGeom prst="roundRect">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The member participating remotely may vote.</a:t>
          </a:r>
        </a:p>
      </dsp:txBody>
      <dsp:txXfrm>
        <a:off x="2368501" y="2469506"/>
        <a:ext cx="1560808" cy="1560808"/>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A269EC-8BB3-4675-BC48-AEFD5A5EA9A6}">
      <dsp:nvSpPr>
        <dsp:cNvPr id="0" name=""/>
        <dsp:cNvSpPr/>
      </dsp:nvSpPr>
      <dsp:spPr>
        <a:xfrm>
          <a:off x="0" y="2264"/>
          <a:ext cx="4435078" cy="1163188"/>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FB91C50-FBF0-4579-8233-F87A1D71C0C0}">
      <dsp:nvSpPr>
        <dsp:cNvPr id="0" name=""/>
        <dsp:cNvSpPr/>
      </dsp:nvSpPr>
      <dsp:spPr>
        <a:xfrm>
          <a:off x="351864" y="263981"/>
          <a:ext cx="639753" cy="63975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615FB71-A457-4A0A-A4FA-B2C77B920EF5}">
      <dsp:nvSpPr>
        <dsp:cNvPr id="0" name=""/>
        <dsp:cNvSpPr/>
      </dsp:nvSpPr>
      <dsp:spPr>
        <a:xfrm>
          <a:off x="1343482" y="2264"/>
          <a:ext cx="2870589" cy="13449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339" tIns="142339" rIns="142339" bIns="142339" numCol="1" spcCol="1270" anchor="ctr" anchorCtr="0">
          <a:noAutofit/>
        </a:bodyPr>
        <a:lstStyle/>
        <a:p>
          <a:pPr marL="0" lvl="0" indent="0" algn="l" defTabSz="666750">
            <a:lnSpc>
              <a:spcPct val="90000"/>
            </a:lnSpc>
            <a:spcBef>
              <a:spcPct val="0"/>
            </a:spcBef>
            <a:spcAft>
              <a:spcPct val="35000"/>
            </a:spcAft>
            <a:buNone/>
          </a:pPr>
          <a:r>
            <a:rPr lang="en-US" sz="1500" kern="1200" dirty="0"/>
            <a:t>The Chair must announce at the start of the meeting the name of the member who is participating remotely.  </a:t>
          </a:r>
        </a:p>
      </dsp:txBody>
      <dsp:txXfrm>
        <a:off x="1343482" y="2264"/>
        <a:ext cx="2870589" cy="1344936"/>
      </dsp:txXfrm>
    </dsp:sp>
    <dsp:sp modelId="{D4594E13-7D8F-4C4F-B17C-D230AEDA1C7C}">
      <dsp:nvSpPr>
        <dsp:cNvPr id="0" name=""/>
        <dsp:cNvSpPr/>
      </dsp:nvSpPr>
      <dsp:spPr>
        <a:xfrm>
          <a:off x="0" y="1646075"/>
          <a:ext cx="4435078" cy="1163188"/>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BCE6F3E-711F-4A9C-B72C-A4415161B40A}">
      <dsp:nvSpPr>
        <dsp:cNvPr id="0" name=""/>
        <dsp:cNvSpPr/>
      </dsp:nvSpPr>
      <dsp:spPr>
        <a:xfrm>
          <a:off x="351864" y="1907793"/>
          <a:ext cx="639753" cy="63975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00F3E71-B545-4449-9EB0-5B981FECFFD4}">
      <dsp:nvSpPr>
        <dsp:cNvPr id="0" name=""/>
        <dsp:cNvSpPr/>
      </dsp:nvSpPr>
      <dsp:spPr>
        <a:xfrm>
          <a:off x="1343482" y="1646075"/>
          <a:ext cx="2870589" cy="13449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339" tIns="142339" rIns="142339" bIns="142339" numCol="1" spcCol="1270" anchor="ctr" anchorCtr="0">
          <a:noAutofit/>
        </a:bodyPr>
        <a:lstStyle/>
        <a:p>
          <a:pPr marL="0" lvl="0" indent="0" algn="l" defTabSz="666750">
            <a:lnSpc>
              <a:spcPct val="90000"/>
            </a:lnSpc>
            <a:spcBef>
              <a:spcPct val="0"/>
            </a:spcBef>
            <a:spcAft>
              <a:spcPct val="35000"/>
            </a:spcAft>
            <a:buNone/>
          </a:pPr>
          <a:r>
            <a:rPr lang="en-US" sz="1500" kern="1200" dirty="0"/>
            <a:t>This must be recorded in the minutes.</a:t>
          </a:r>
        </a:p>
      </dsp:txBody>
      <dsp:txXfrm>
        <a:off x="1343482" y="1646075"/>
        <a:ext cx="2870589" cy="1344936"/>
      </dsp:txXfrm>
    </dsp:sp>
    <dsp:sp modelId="{41A7DD41-EB6D-4091-87DF-37A8BE696E87}">
      <dsp:nvSpPr>
        <dsp:cNvPr id="0" name=""/>
        <dsp:cNvSpPr/>
      </dsp:nvSpPr>
      <dsp:spPr>
        <a:xfrm>
          <a:off x="0" y="3289887"/>
          <a:ext cx="4435078" cy="1163188"/>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6EADE03-97B6-4A66-975A-25BD756DA417}">
      <dsp:nvSpPr>
        <dsp:cNvPr id="0" name=""/>
        <dsp:cNvSpPr/>
      </dsp:nvSpPr>
      <dsp:spPr>
        <a:xfrm>
          <a:off x="351864" y="3551604"/>
          <a:ext cx="639753" cy="63975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E6B518B-2017-428D-97D9-2A283DFEA3B6}">
      <dsp:nvSpPr>
        <dsp:cNvPr id="0" name=""/>
        <dsp:cNvSpPr/>
      </dsp:nvSpPr>
      <dsp:spPr>
        <a:xfrm>
          <a:off x="1343482" y="3289887"/>
          <a:ext cx="2870589" cy="13449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339" tIns="142339" rIns="142339" bIns="142339" numCol="1" spcCol="1270" anchor="ctr" anchorCtr="0">
          <a:noAutofit/>
        </a:bodyPr>
        <a:lstStyle/>
        <a:p>
          <a:pPr marL="0" lvl="0" indent="0" algn="l" defTabSz="577850">
            <a:lnSpc>
              <a:spcPct val="90000"/>
            </a:lnSpc>
            <a:spcBef>
              <a:spcPct val="0"/>
            </a:spcBef>
            <a:spcAft>
              <a:spcPct val="35000"/>
            </a:spcAft>
            <a:buNone/>
          </a:pPr>
          <a:r>
            <a:rPr lang="en-US" sz="1300" kern="1200" dirty="0"/>
            <a:t>At the start of an executive session, the member participating remotely must state that no other person is present or able to hear the discussion at the remote location.</a:t>
          </a:r>
        </a:p>
      </dsp:txBody>
      <dsp:txXfrm>
        <a:off x="1343482" y="3289887"/>
        <a:ext cx="2870589" cy="1344936"/>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8E9070-475B-4775-9083-EB6896FF819E}">
      <dsp:nvSpPr>
        <dsp:cNvPr id="0" name=""/>
        <dsp:cNvSpPr/>
      </dsp:nvSpPr>
      <dsp:spPr>
        <a:xfrm>
          <a:off x="0" y="65281"/>
          <a:ext cx="4435078" cy="2224462"/>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100000"/>
            </a:lnSpc>
            <a:spcBef>
              <a:spcPct val="0"/>
            </a:spcBef>
            <a:spcAft>
              <a:spcPct val="35000"/>
            </a:spcAft>
            <a:buNone/>
          </a:pPr>
          <a:r>
            <a:rPr lang="en-US" sz="2000" kern="1200" dirty="0"/>
            <a:t>Recordings – </a:t>
          </a:r>
        </a:p>
        <a:p>
          <a:pPr marL="0" lvl="0" indent="0" algn="l" defTabSz="889000">
            <a:lnSpc>
              <a:spcPct val="100000"/>
            </a:lnSpc>
            <a:spcBef>
              <a:spcPct val="0"/>
            </a:spcBef>
            <a:spcAft>
              <a:spcPct val="35000"/>
            </a:spcAft>
            <a:buNone/>
          </a:pPr>
          <a:r>
            <a:rPr lang="en-US" sz="2000" kern="1200" dirty="0"/>
            <a:t>The Chair must inform attendees of any recordings.  Record this in the minutes.</a:t>
          </a:r>
        </a:p>
      </dsp:txBody>
      <dsp:txXfrm>
        <a:off x="108589" y="173870"/>
        <a:ext cx="4217900" cy="2007284"/>
      </dsp:txXfrm>
    </dsp:sp>
    <dsp:sp modelId="{A1440553-79E5-41FB-BEE8-2DDDAD474841}">
      <dsp:nvSpPr>
        <dsp:cNvPr id="0" name=""/>
        <dsp:cNvSpPr/>
      </dsp:nvSpPr>
      <dsp:spPr>
        <a:xfrm>
          <a:off x="0" y="2347344"/>
          <a:ext cx="4435078" cy="2224462"/>
        </a:xfrm>
        <a:prstGeom prst="roundRect">
          <a:avLst/>
        </a:prstGeom>
        <a:gradFill rotWithShape="0">
          <a:gsLst>
            <a:gs pos="0">
              <a:schemeClr val="accent2">
                <a:hueOff val="-1027731"/>
                <a:satOff val="838"/>
                <a:lumOff val="-5293"/>
                <a:alphaOff val="0"/>
                <a:tint val="98000"/>
                <a:satMod val="110000"/>
                <a:lumMod val="104000"/>
              </a:schemeClr>
            </a:gs>
            <a:gs pos="69000">
              <a:schemeClr val="accent2">
                <a:hueOff val="-1027731"/>
                <a:satOff val="838"/>
                <a:lumOff val="-5293"/>
                <a:alphaOff val="0"/>
                <a:shade val="88000"/>
                <a:satMod val="130000"/>
                <a:lumMod val="92000"/>
              </a:schemeClr>
            </a:gs>
            <a:gs pos="100000">
              <a:schemeClr val="accent2">
                <a:hueOff val="-1027731"/>
                <a:satOff val="838"/>
                <a:lumOff val="-5293"/>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100000"/>
            </a:lnSpc>
            <a:spcBef>
              <a:spcPct val="0"/>
            </a:spcBef>
            <a:spcAft>
              <a:spcPct val="35000"/>
            </a:spcAft>
            <a:buNone/>
          </a:pPr>
          <a:r>
            <a:rPr lang="en-US" sz="2000" kern="1200" dirty="0"/>
            <a:t>Remote participation – </a:t>
          </a:r>
        </a:p>
        <a:p>
          <a:pPr marL="0" lvl="0" indent="0" algn="l" defTabSz="889000">
            <a:lnSpc>
              <a:spcPct val="100000"/>
            </a:lnSpc>
            <a:spcBef>
              <a:spcPct val="0"/>
            </a:spcBef>
            <a:spcAft>
              <a:spcPct val="35000"/>
            </a:spcAft>
            <a:buNone/>
          </a:pPr>
          <a:r>
            <a:rPr lang="en-US" sz="2000" kern="1200" dirty="0"/>
            <a:t>The  Chair must announce the name of any member participating remotely. Record this in the minutes.</a:t>
          </a:r>
        </a:p>
      </dsp:txBody>
      <dsp:txXfrm>
        <a:off x="108589" y="2455933"/>
        <a:ext cx="4217900" cy="2007284"/>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3C106D-3514-40F2-AD3E-477F0CD463D9}">
      <dsp:nvSpPr>
        <dsp:cNvPr id="0" name=""/>
        <dsp:cNvSpPr/>
      </dsp:nvSpPr>
      <dsp:spPr>
        <a:xfrm>
          <a:off x="3302951" y="730667"/>
          <a:ext cx="563178" cy="91440"/>
        </a:xfrm>
        <a:custGeom>
          <a:avLst/>
          <a:gdLst/>
          <a:ahLst/>
          <a:cxnLst/>
          <a:rect l="0" t="0" r="0" b="0"/>
          <a:pathLst>
            <a:path>
              <a:moveTo>
                <a:pt x="0" y="45720"/>
              </a:moveTo>
              <a:lnTo>
                <a:pt x="563178" y="45720"/>
              </a:lnTo>
            </a:path>
          </a:pathLst>
        </a:custGeom>
        <a:noFill/>
        <a:ln w="9525"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3569696" y="773418"/>
        <a:ext cx="29688" cy="5937"/>
      </dsp:txXfrm>
    </dsp:sp>
    <dsp:sp modelId="{6CD3603E-8AE8-47D6-9013-517D9A04C754}">
      <dsp:nvSpPr>
        <dsp:cNvPr id="0" name=""/>
        <dsp:cNvSpPr/>
      </dsp:nvSpPr>
      <dsp:spPr>
        <a:xfrm>
          <a:off x="723106" y="1894"/>
          <a:ext cx="2581644" cy="1548986"/>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6503" tIns="132787" rIns="126503" bIns="132787" numCol="1" spcCol="1270" anchor="ctr" anchorCtr="0">
          <a:noAutofit/>
        </a:bodyPr>
        <a:lstStyle/>
        <a:p>
          <a:pPr marL="0" lvl="0" indent="0" algn="ctr" defTabSz="577850">
            <a:lnSpc>
              <a:spcPct val="90000"/>
            </a:lnSpc>
            <a:spcBef>
              <a:spcPct val="0"/>
            </a:spcBef>
            <a:spcAft>
              <a:spcPct val="35000"/>
            </a:spcAft>
            <a:buNone/>
          </a:pPr>
          <a:r>
            <a:rPr lang="en-US" sz="1300" b="1" kern="1200" dirty="0"/>
            <a:t>Convene an open session first</a:t>
          </a:r>
          <a:endParaRPr lang="en-US" sz="1300" kern="1200" dirty="0"/>
        </a:p>
      </dsp:txBody>
      <dsp:txXfrm>
        <a:off x="723106" y="1894"/>
        <a:ext cx="2581644" cy="1548986"/>
      </dsp:txXfrm>
    </dsp:sp>
    <dsp:sp modelId="{42351783-2875-4171-A2AD-00125DBC806D}">
      <dsp:nvSpPr>
        <dsp:cNvPr id="0" name=""/>
        <dsp:cNvSpPr/>
      </dsp:nvSpPr>
      <dsp:spPr>
        <a:xfrm>
          <a:off x="2013929" y="1549080"/>
          <a:ext cx="3175422" cy="563178"/>
        </a:xfrm>
        <a:custGeom>
          <a:avLst/>
          <a:gdLst/>
          <a:ahLst/>
          <a:cxnLst/>
          <a:rect l="0" t="0" r="0" b="0"/>
          <a:pathLst>
            <a:path>
              <a:moveTo>
                <a:pt x="3175422" y="0"/>
              </a:moveTo>
              <a:lnTo>
                <a:pt x="3175422" y="298689"/>
              </a:lnTo>
              <a:lnTo>
                <a:pt x="0" y="298689"/>
              </a:lnTo>
              <a:lnTo>
                <a:pt x="0" y="563178"/>
              </a:lnTo>
            </a:path>
          </a:pathLst>
        </a:custGeom>
        <a:noFill/>
        <a:ln w="9525" cap="flat" cmpd="sng" algn="ctr">
          <a:solidFill>
            <a:schemeClr val="accent3">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3520878" y="1827701"/>
        <a:ext cx="161523" cy="5937"/>
      </dsp:txXfrm>
    </dsp:sp>
    <dsp:sp modelId="{08C734B1-A276-4E81-8656-2F55ED1C1EBF}">
      <dsp:nvSpPr>
        <dsp:cNvPr id="0" name=""/>
        <dsp:cNvSpPr/>
      </dsp:nvSpPr>
      <dsp:spPr>
        <a:xfrm>
          <a:off x="3898529" y="1894"/>
          <a:ext cx="2581644" cy="1548986"/>
        </a:xfrm>
        <a:prstGeom prst="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6503" tIns="132787" rIns="126503" bIns="132787" numCol="1" spcCol="1270" anchor="ctr" anchorCtr="0">
          <a:noAutofit/>
        </a:bodyPr>
        <a:lstStyle/>
        <a:p>
          <a:pPr marL="0" lvl="0" indent="0" algn="ctr" defTabSz="577850">
            <a:lnSpc>
              <a:spcPct val="90000"/>
            </a:lnSpc>
            <a:spcBef>
              <a:spcPct val="0"/>
            </a:spcBef>
            <a:spcAft>
              <a:spcPct val="35000"/>
            </a:spcAft>
            <a:buNone/>
          </a:pPr>
          <a:r>
            <a:rPr lang="en-US" sz="1300" kern="1200" dirty="0"/>
            <a:t>Roll Call Vote to enter executive session </a:t>
          </a:r>
        </a:p>
      </dsp:txBody>
      <dsp:txXfrm>
        <a:off x="3898529" y="1894"/>
        <a:ext cx="2581644" cy="1548986"/>
      </dsp:txXfrm>
    </dsp:sp>
    <dsp:sp modelId="{B73D854C-48DB-4BC0-A3BC-E5F01731BA26}">
      <dsp:nvSpPr>
        <dsp:cNvPr id="0" name=""/>
        <dsp:cNvSpPr/>
      </dsp:nvSpPr>
      <dsp:spPr>
        <a:xfrm>
          <a:off x="3302951" y="2873432"/>
          <a:ext cx="563178" cy="91440"/>
        </a:xfrm>
        <a:custGeom>
          <a:avLst/>
          <a:gdLst/>
          <a:ahLst/>
          <a:cxnLst/>
          <a:rect l="0" t="0" r="0" b="0"/>
          <a:pathLst>
            <a:path>
              <a:moveTo>
                <a:pt x="0" y="45720"/>
              </a:moveTo>
              <a:lnTo>
                <a:pt x="563178" y="45720"/>
              </a:lnTo>
            </a:path>
          </a:pathLst>
        </a:custGeom>
        <a:noFill/>
        <a:ln w="9525" cap="flat" cmpd="sng" algn="ctr">
          <a:solidFill>
            <a:schemeClr val="accent4">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3569696" y="2916183"/>
        <a:ext cx="29688" cy="5937"/>
      </dsp:txXfrm>
    </dsp:sp>
    <dsp:sp modelId="{E2D28341-3599-4546-83AC-F4F617E0F700}">
      <dsp:nvSpPr>
        <dsp:cNvPr id="0" name=""/>
        <dsp:cNvSpPr/>
      </dsp:nvSpPr>
      <dsp:spPr>
        <a:xfrm>
          <a:off x="723106" y="2144659"/>
          <a:ext cx="2581644" cy="1548986"/>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6503" tIns="132787" rIns="126503" bIns="132787" numCol="1" spcCol="1270" anchor="ctr" anchorCtr="0">
          <a:noAutofit/>
        </a:bodyPr>
        <a:lstStyle/>
        <a:p>
          <a:pPr marL="0" lvl="0" indent="0" algn="ctr" defTabSz="577850">
            <a:lnSpc>
              <a:spcPct val="90000"/>
            </a:lnSpc>
            <a:spcBef>
              <a:spcPct val="0"/>
            </a:spcBef>
            <a:spcAft>
              <a:spcPct val="35000"/>
            </a:spcAft>
            <a:buNone/>
          </a:pPr>
          <a:r>
            <a:rPr lang="en-US" sz="1300" kern="1200" dirty="0"/>
            <a:t>The Chair states executive session’s purpose, including everything </a:t>
          </a:r>
          <a:r>
            <a:rPr lang="en-US" sz="1300" b="1" kern="1200" dirty="0"/>
            <a:t>that may be revealed without compromising</a:t>
          </a:r>
          <a:r>
            <a:rPr lang="en-US" sz="1300" kern="1200" dirty="0"/>
            <a:t> </a:t>
          </a:r>
          <a:r>
            <a:rPr lang="en-US" sz="1300" b="1" kern="1200" dirty="0"/>
            <a:t>executive session’s purpose </a:t>
          </a:r>
          <a:endParaRPr lang="en-US" sz="1300" kern="1200" dirty="0"/>
        </a:p>
      </dsp:txBody>
      <dsp:txXfrm>
        <a:off x="723106" y="2144659"/>
        <a:ext cx="2581644" cy="1548986"/>
      </dsp:txXfrm>
    </dsp:sp>
    <dsp:sp modelId="{2D6AA431-A461-4413-A675-958D705BF41A}">
      <dsp:nvSpPr>
        <dsp:cNvPr id="0" name=""/>
        <dsp:cNvSpPr/>
      </dsp:nvSpPr>
      <dsp:spPr>
        <a:xfrm>
          <a:off x="3898529" y="2144659"/>
          <a:ext cx="2581644" cy="1548986"/>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6503" tIns="132787" rIns="126503" bIns="132787" numCol="1" spcCol="1270" anchor="ctr" anchorCtr="0">
          <a:noAutofit/>
        </a:bodyPr>
        <a:lstStyle/>
        <a:p>
          <a:pPr marL="0" lvl="0" indent="0" algn="ctr" defTabSz="577850">
            <a:lnSpc>
              <a:spcPct val="90000"/>
            </a:lnSpc>
            <a:spcBef>
              <a:spcPct val="0"/>
            </a:spcBef>
            <a:spcAft>
              <a:spcPct val="35000"/>
            </a:spcAft>
            <a:buNone/>
          </a:pPr>
          <a:r>
            <a:rPr lang="en-US" sz="1300" kern="1200" dirty="0"/>
            <a:t>The Chair announces purpose for the executive session and whether or not the school committee will reconvene in open session following the executive session.</a:t>
          </a:r>
        </a:p>
      </dsp:txBody>
      <dsp:txXfrm>
        <a:off x="3898529" y="2144659"/>
        <a:ext cx="2581644" cy="15489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46EDA8-EE4E-442E-9070-829D4D3C4C4E}">
      <dsp:nvSpPr>
        <dsp:cNvPr id="0" name=""/>
        <dsp:cNvSpPr/>
      </dsp:nvSpPr>
      <dsp:spPr>
        <a:xfrm>
          <a:off x="438140" y="632769"/>
          <a:ext cx="1303875" cy="1303875"/>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D04D6C1-B528-4075-AE05-DFA154081ABD}">
      <dsp:nvSpPr>
        <dsp:cNvPr id="0" name=""/>
        <dsp:cNvSpPr/>
      </dsp:nvSpPr>
      <dsp:spPr>
        <a:xfrm>
          <a:off x="716015" y="910645"/>
          <a:ext cx="748125" cy="74812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2394690-453F-41CE-80F2-3ECAC9F7F412}">
      <dsp:nvSpPr>
        <dsp:cNvPr id="0" name=""/>
        <dsp:cNvSpPr/>
      </dsp:nvSpPr>
      <dsp:spPr>
        <a:xfrm>
          <a:off x="21327" y="2342770"/>
          <a:ext cx="2137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defRPr cap="all"/>
          </a:pPr>
          <a:r>
            <a:rPr lang="en-US" sz="1300" kern="1200" dirty="0"/>
            <a:t>CORI Records </a:t>
          </a:r>
        </a:p>
      </dsp:txBody>
      <dsp:txXfrm>
        <a:off x="21327" y="2342770"/>
        <a:ext cx="2137500" cy="720000"/>
      </dsp:txXfrm>
    </dsp:sp>
    <dsp:sp modelId="{5CEDDD4B-D642-4875-B838-641B98CA88DD}">
      <dsp:nvSpPr>
        <dsp:cNvPr id="0" name=""/>
        <dsp:cNvSpPr/>
      </dsp:nvSpPr>
      <dsp:spPr>
        <a:xfrm>
          <a:off x="2949702" y="632769"/>
          <a:ext cx="1303875" cy="1303875"/>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17E1085-AE0D-4DFB-9DF7-450C271B20A8}">
      <dsp:nvSpPr>
        <dsp:cNvPr id="0" name=""/>
        <dsp:cNvSpPr/>
      </dsp:nvSpPr>
      <dsp:spPr>
        <a:xfrm>
          <a:off x="3227577" y="910645"/>
          <a:ext cx="748125" cy="74812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221D601-EAB3-48D5-AC7F-8622756B7000}">
      <dsp:nvSpPr>
        <dsp:cNvPr id="0" name=""/>
        <dsp:cNvSpPr/>
      </dsp:nvSpPr>
      <dsp:spPr>
        <a:xfrm>
          <a:off x="2532890" y="2342770"/>
          <a:ext cx="2137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defRPr cap="all"/>
          </a:pPr>
          <a:r>
            <a:rPr lang="en-US" sz="1300" kern="1200" dirty="0"/>
            <a:t>I-9 Records</a:t>
          </a:r>
        </a:p>
      </dsp:txBody>
      <dsp:txXfrm>
        <a:off x="2532890" y="2342770"/>
        <a:ext cx="2137500" cy="720000"/>
      </dsp:txXfrm>
    </dsp:sp>
    <dsp:sp modelId="{3648415C-90C2-463C-822A-D6E132507E4B}">
      <dsp:nvSpPr>
        <dsp:cNvPr id="0" name=""/>
        <dsp:cNvSpPr/>
      </dsp:nvSpPr>
      <dsp:spPr>
        <a:xfrm>
          <a:off x="5461265" y="632769"/>
          <a:ext cx="1303875" cy="1303875"/>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8B992CA-5F5E-420E-ACAB-132B1B1023DC}">
      <dsp:nvSpPr>
        <dsp:cNvPr id="0" name=""/>
        <dsp:cNvSpPr/>
      </dsp:nvSpPr>
      <dsp:spPr>
        <a:xfrm>
          <a:off x="5739140" y="910645"/>
          <a:ext cx="748125" cy="74812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E783F2C-F0A9-4D87-9367-B1945F5F82D3}">
      <dsp:nvSpPr>
        <dsp:cNvPr id="0" name=""/>
        <dsp:cNvSpPr/>
      </dsp:nvSpPr>
      <dsp:spPr>
        <a:xfrm>
          <a:off x="5044452" y="2342770"/>
          <a:ext cx="2137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defRPr cap="all"/>
          </a:pPr>
          <a:r>
            <a:rPr lang="en-US" sz="1300" kern="1200" dirty="0"/>
            <a:t>Medical Records (maintain in a separate medical file)</a:t>
          </a:r>
        </a:p>
      </dsp:txBody>
      <dsp:txXfrm>
        <a:off x="5044452" y="2342770"/>
        <a:ext cx="2137500" cy="720000"/>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4FBAC9-7853-4EC2-8AA6-05E4E208C85B}">
      <dsp:nvSpPr>
        <dsp:cNvPr id="0" name=""/>
        <dsp:cNvSpPr/>
      </dsp:nvSpPr>
      <dsp:spPr>
        <a:xfrm>
          <a:off x="0" y="451"/>
          <a:ext cx="7203281" cy="105561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B2944EB-8695-41C9-8BB3-33F8067828FD}">
      <dsp:nvSpPr>
        <dsp:cNvPr id="0" name=""/>
        <dsp:cNvSpPr/>
      </dsp:nvSpPr>
      <dsp:spPr>
        <a:xfrm>
          <a:off x="319322" y="237963"/>
          <a:ext cx="580585" cy="58058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77CA7AC-27A8-4D40-A214-C6BBA7041592}">
      <dsp:nvSpPr>
        <dsp:cNvPr id="0" name=""/>
        <dsp:cNvSpPr/>
      </dsp:nvSpPr>
      <dsp:spPr>
        <a:xfrm>
          <a:off x="1219230" y="451"/>
          <a:ext cx="5984050" cy="10556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719" tIns="111719" rIns="111719" bIns="111719" numCol="1" spcCol="1270" anchor="ctr" anchorCtr="0">
          <a:noAutofit/>
        </a:bodyPr>
        <a:lstStyle/>
        <a:p>
          <a:pPr marL="0" lvl="0" indent="0" algn="l" defTabSz="711200">
            <a:lnSpc>
              <a:spcPct val="100000"/>
            </a:lnSpc>
            <a:spcBef>
              <a:spcPct val="0"/>
            </a:spcBef>
            <a:spcAft>
              <a:spcPct val="35000"/>
            </a:spcAft>
            <a:buNone/>
          </a:pPr>
          <a:r>
            <a:rPr lang="en-US" sz="1600" kern="1200" dirty="0"/>
            <a:t>Motion for executive session including the purpose for the executive session</a:t>
          </a:r>
        </a:p>
      </dsp:txBody>
      <dsp:txXfrm>
        <a:off x="1219230" y="451"/>
        <a:ext cx="5984050" cy="1055610"/>
      </dsp:txXfrm>
    </dsp:sp>
    <dsp:sp modelId="{7AB328F7-8E65-4178-8A47-2495B59E2CFB}">
      <dsp:nvSpPr>
        <dsp:cNvPr id="0" name=""/>
        <dsp:cNvSpPr/>
      </dsp:nvSpPr>
      <dsp:spPr>
        <a:xfrm>
          <a:off x="0" y="1319964"/>
          <a:ext cx="7203281" cy="105561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33732F0-7F84-43D1-82EA-02FD9C043AC1}">
      <dsp:nvSpPr>
        <dsp:cNvPr id="0" name=""/>
        <dsp:cNvSpPr/>
      </dsp:nvSpPr>
      <dsp:spPr>
        <a:xfrm>
          <a:off x="319322" y="1557477"/>
          <a:ext cx="580585" cy="58058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D2F1CBB-B948-4D4E-979C-F1520FD5EA12}">
      <dsp:nvSpPr>
        <dsp:cNvPr id="0" name=""/>
        <dsp:cNvSpPr/>
      </dsp:nvSpPr>
      <dsp:spPr>
        <a:xfrm>
          <a:off x="1219230" y="1319964"/>
          <a:ext cx="5984050" cy="10556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719" tIns="111719" rIns="111719" bIns="111719" numCol="1" spcCol="1270" anchor="ctr" anchorCtr="0">
          <a:noAutofit/>
        </a:bodyPr>
        <a:lstStyle/>
        <a:p>
          <a:pPr marL="0" lvl="0" indent="0" algn="l" defTabSz="711200">
            <a:lnSpc>
              <a:spcPct val="100000"/>
            </a:lnSpc>
            <a:spcBef>
              <a:spcPct val="0"/>
            </a:spcBef>
            <a:spcAft>
              <a:spcPct val="35000"/>
            </a:spcAft>
            <a:buNone/>
          </a:pPr>
          <a:r>
            <a:rPr lang="en-US" sz="1600" kern="1200" dirty="0"/>
            <a:t>Roll call vote on the executive session motion </a:t>
          </a:r>
        </a:p>
      </dsp:txBody>
      <dsp:txXfrm>
        <a:off x="1219230" y="1319964"/>
        <a:ext cx="5984050" cy="1055610"/>
      </dsp:txXfrm>
    </dsp:sp>
    <dsp:sp modelId="{7E9FA7E0-D199-495D-ACF3-72C119C72107}">
      <dsp:nvSpPr>
        <dsp:cNvPr id="0" name=""/>
        <dsp:cNvSpPr/>
      </dsp:nvSpPr>
      <dsp:spPr>
        <a:xfrm>
          <a:off x="0" y="2639478"/>
          <a:ext cx="7203281" cy="1055610"/>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F00D985-54D9-4BAF-ADA9-ABC40B03EA45}">
      <dsp:nvSpPr>
        <dsp:cNvPr id="0" name=""/>
        <dsp:cNvSpPr/>
      </dsp:nvSpPr>
      <dsp:spPr>
        <a:xfrm>
          <a:off x="319322" y="2876990"/>
          <a:ext cx="580585" cy="58058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82075B5-D968-4846-A469-15F85D963D73}">
      <dsp:nvSpPr>
        <dsp:cNvPr id="0" name=""/>
        <dsp:cNvSpPr/>
      </dsp:nvSpPr>
      <dsp:spPr>
        <a:xfrm>
          <a:off x="1219230" y="2639478"/>
          <a:ext cx="5984050" cy="10556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719" tIns="111719" rIns="111719" bIns="111719" numCol="1" spcCol="1270" anchor="ctr" anchorCtr="0">
          <a:noAutofit/>
        </a:bodyPr>
        <a:lstStyle/>
        <a:p>
          <a:pPr marL="0" lvl="0" indent="0" algn="l" defTabSz="711200">
            <a:lnSpc>
              <a:spcPct val="100000"/>
            </a:lnSpc>
            <a:spcBef>
              <a:spcPct val="0"/>
            </a:spcBef>
            <a:spcAft>
              <a:spcPct val="35000"/>
            </a:spcAft>
            <a:buNone/>
          </a:pPr>
          <a:r>
            <a:rPr lang="en-US" sz="1600" kern="1200" dirty="0"/>
            <a:t>The Chair’s statement  announcing result of the vote,  purpose for the executive session, and whether or not the committee will reconvene in open session following the executive session.</a:t>
          </a:r>
        </a:p>
      </dsp:txBody>
      <dsp:txXfrm>
        <a:off x="1219230" y="2639478"/>
        <a:ext cx="5984050" cy="1055610"/>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89697E-3754-434E-9BE4-8F89FB3FFA09}">
      <dsp:nvSpPr>
        <dsp:cNvPr id="0" name=""/>
        <dsp:cNvSpPr/>
      </dsp:nvSpPr>
      <dsp:spPr>
        <a:xfrm>
          <a:off x="0" y="451"/>
          <a:ext cx="7203281" cy="105561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9FF0DEA-6AF7-4DDE-92E4-56FECE3BA24D}">
      <dsp:nvSpPr>
        <dsp:cNvPr id="0" name=""/>
        <dsp:cNvSpPr/>
      </dsp:nvSpPr>
      <dsp:spPr>
        <a:xfrm>
          <a:off x="319322" y="237963"/>
          <a:ext cx="580585" cy="58058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EEB627B-2D03-497F-A261-10C1472D4268}">
      <dsp:nvSpPr>
        <dsp:cNvPr id="0" name=""/>
        <dsp:cNvSpPr/>
      </dsp:nvSpPr>
      <dsp:spPr>
        <a:xfrm>
          <a:off x="1219230" y="451"/>
          <a:ext cx="5984050" cy="10556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719" tIns="111719" rIns="111719" bIns="111719" numCol="1" spcCol="1270" anchor="ctr" anchorCtr="0">
          <a:noAutofit/>
        </a:bodyPr>
        <a:lstStyle/>
        <a:p>
          <a:pPr marL="0" lvl="0" indent="0" algn="l" defTabSz="1111250">
            <a:lnSpc>
              <a:spcPct val="90000"/>
            </a:lnSpc>
            <a:spcBef>
              <a:spcPct val="0"/>
            </a:spcBef>
            <a:spcAft>
              <a:spcPct val="35000"/>
            </a:spcAft>
            <a:buNone/>
          </a:pPr>
          <a:r>
            <a:rPr lang="en-US" sz="2500" kern="1200" dirty="0"/>
            <a:t>Closed to the Public</a:t>
          </a:r>
        </a:p>
      </dsp:txBody>
      <dsp:txXfrm>
        <a:off x="1219230" y="451"/>
        <a:ext cx="5984050" cy="1055610"/>
      </dsp:txXfrm>
    </dsp:sp>
    <dsp:sp modelId="{62F20C93-C913-49CC-B0F1-930BC68A3D38}">
      <dsp:nvSpPr>
        <dsp:cNvPr id="0" name=""/>
        <dsp:cNvSpPr/>
      </dsp:nvSpPr>
      <dsp:spPr>
        <a:xfrm>
          <a:off x="0" y="1319964"/>
          <a:ext cx="7203281" cy="1055610"/>
        </a:xfrm>
        <a:prstGeom prst="roundRect">
          <a:avLst>
            <a:gd name="adj" fmla="val 10000"/>
          </a:avLst>
        </a:prstGeom>
        <a:solidFill>
          <a:schemeClr val="accent2">
            <a:hueOff val="-513866"/>
            <a:satOff val="419"/>
            <a:lumOff val="-2647"/>
            <a:alphaOff val="0"/>
          </a:schemeClr>
        </a:solidFill>
        <a:ln>
          <a:noFill/>
        </a:ln>
        <a:effectLst/>
      </dsp:spPr>
      <dsp:style>
        <a:lnRef idx="0">
          <a:scrgbClr r="0" g="0" b="0"/>
        </a:lnRef>
        <a:fillRef idx="1">
          <a:scrgbClr r="0" g="0" b="0"/>
        </a:fillRef>
        <a:effectRef idx="0">
          <a:scrgbClr r="0" g="0" b="0"/>
        </a:effectRef>
        <a:fontRef idx="minor"/>
      </dsp:style>
    </dsp:sp>
    <dsp:sp modelId="{C10C240A-CA3F-4FA9-BB9F-54C90B73E24C}">
      <dsp:nvSpPr>
        <dsp:cNvPr id="0" name=""/>
        <dsp:cNvSpPr/>
      </dsp:nvSpPr>
      <dsp:spPr>
        <a:xfrm>
          <a:off x="319322" y="1557477"/>
          <a:ext cx="580585" cy="58058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4FB8296-DD45-4494-B91D-F30F7F8BED35}">
      <dsp:nvSpPr>
        <dsp:cNvPr id="0" name=""/>
        <dsp:cNvSpPr/>
      </dsp:nvSpPr>
      <dsp:spPr>
        <a:xfrm>
          <a:off x="1219230" y="1319964"/>
          <a:ext cx="5984050" cy="10556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719" tIns="111719" rIns="111719" bIns="111719" numCol="1" spcCol="1270" anchor="ctr" anchorCtr="0">
          <a:noAutofit/>
        </a:bodyPr>
        <a:lstStyle/>
        <a:p>
          <a:pPr marL="0" lvl="0" indent="0" algn="l" defTabSz="1111250">
            <a:lnSpc>
              <a:spcPct val="90000"/>
            </a:lnSpc>
            <a:spcBef>
              <a:spcPct val="0"/>
            </a:spcBef>
            <a:spcAft>
              <a:spcPct val="35000"/>
            </a:spcAft>
            <a:buNone/>
          </a:pPr>
          <a:r>
            <a:rPr lang="en-US" sz="2500" kern="1200" dirty="0"/>
            <a:t>10 Permissible purposes for Executive Session</a:t>
          </a:r>
        </a:p>
      </dsp:txBody>
      <dsp:txXfrm>
        <a:off x="1219230" y="1319964"/>
        <a:ext cx="5984050" cy="1055610"/>
      </dsp:txXfrm>
    </dsp:sp>
    <dsp:sp modelId="{93F32296-0B89-4D39-9116-7B2A62084749}">
      <dsp:nvSpPr>
        <dsp:cNvPr id="0" name=""/>
        <dsp:cNvSpPr/>
      </dsp:nvSpPr>
      <dsp:spPr>
        <a:xfrm>
          <a:off x="0" y="2639478"/>
          <a:ext cx="7203281" cy="1055610"/>
        </a:xfrm>
        <a:prstGeom prst="roundRect">
          <a:avLst>
            <a:gd name="adj" fmla="val 10000"/>
          </a:avLst>
        </a:prstGeom>
        <a:solidFill>
          <a:schemeClr val="accent2">
            <a:hueOff val="-1027731"/>
            <a:satOff val="838"/>
            <a:lumOff val="-5293"/>
            <a:alphaOff val="0"/>
          </a:schemeClr>
        </a:solidFill>
        <a:ln>
          <a:noFill/>
        </a:ln>
        <a:effectLst/>
      </dsp:spPr>
      <dsp:style>
        <a:lnRef idx="0">
          <a:scrgbClr r="0" g="0" b="0"/>
        </a:lnRef>
        <a:fillRef idx="1">
          <a:scrgbClr r="0" g="0" b="0"/>
        </a:fillRef>
        <a:effectRef idx="0">
          <a:scrgbClr r="0" g="0" b="0"/>
        </a:effectRef>
        <a:fontRef idx="minor"/>
      </dsp:style>
    </dsp:sp>
    <dsp:sp modelId="{1CFA2715-BCCC-4D95-A738-16C0384D2137}">
      <dsp:nvSpPr>
        <dsp:cNvPr id="0" name=""/>
        <dsp:cNvSpPr/>
      </dsp:nvSpPr>
      <dsp:spPr>
        <a:xfrm>
          <a:off x="319322" y="2876990"/>
          <a:ext cx="580585" cy="58058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D6CD1C4-1764-46BE-8F07-A4437BF2BB47}">
      <dsp:nvSpPr>
        <dsp:cNvPr id="0" name=""/>
        <dsp:cNvSpPr/>
      </dsp:nvSpPr>
      <dsp:spPr>
        <a:xfrm>
          <a:off x="1219230" y="2639478"/>
          <a:ext cx="5984050" cy="10556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719" tIns="111719" rIns="111719" bIns="111719" numCol="1" spcCol="1270" anchor="ctr" anchorCtr="0">
          <a:noAutofit/>
        </a:bodyPr>
        <a:lstStyle/>
        <a:p>
          <a:pPr marL="0" lvl="0" indent="0" algn="l" defTabSz="1111250">
            <a:lnSpc>
              <a:spcPct val="90000"/>
            </a:lnSpc>
            <a:spcBef>
              <a:spcPct val="0"/>
            </a:spcBef>
            <a:spcAft>
              <a:spcPct val="35000"/>
            </a:spcAft>
            <a:buNone/>
          </a:pPr>
          <a:r>
            <a:rPr lang="en-US" sz="2500" u="sng" kern="1200" dirty="0"/>
            <a:t>See</a:t>
          </a:r>
          <a:r>
            <a:rPr lang="en-US" sz="2500" kern="1200" dirty="0"/>
            <a:t> M.G.L. c. 30A §§ 21(a)</a:t>
          </a:r>
        </a:p>
      </dsp:txBody>
      <dsp:txXfrm>
        <a:off x="1219230" y="2639478"/>
        <a:ext cx="5984050" cy="1055610"/>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70E437-E0A8-4A08-948E-7AD3B397A403}">
      <dsp:nvSpPr>
        <dsp:cNvPr id="0" name=""/>
        <dsp:cNvSpPr/>
      </dsp:nvSpPr>
      <dsp:spPr>
        <a:xfrm>
          <a:off x="0" y="329244"/>
          <a:ext cx="7203281" cy="749700"/>
        </a:xfrm>
        <a:prstGeom prst="rect">
          <a:avLst/>
        </a:prstGeom>
        <a:solidFill>
          <a:schemeClr val="lt1">
            <a:alpha val="90000"/>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59055" tIns="354076" rIns="559055"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dirty="0"/>
            <a:t>Professional competence</a:t>
          </a:r>
        </a:p>
      </dsp:txBody>
      <dsp:txXfrm>
        <a:off x="0" y="329244"/>
        <a:ext cx="7203281" cy="749700"/>
      </dsp:txXfrm>
    </dsp:sp>
    <dsp:sp modelId="{02F66280-9743-482F-8399-BEC563BE23C8}">
      <dsp:nvSpPr>
        <dsp:cNvPr id="0" name=""/>
        <dsp:cNvSpPr/>
      </dsp:nvSpPr>
      <dsp:spPr>
        <a:xfrm>
          <a:off x="360164" y="78324"/>
          <a:ext cx="5042296" cy="50184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87" tIns="0" rIns="190587" bIns="0" numCol="1" spcCol="1270" anchor="ctr" anchorCtr="0">
          <a:noAutofit/>
        </a:bodyPr>
        <a:lstStyle/>
        <a:p>
          <a:pPr marL="0" lvl="0" indent="0" algn="l" defTabSz="755650">
            <a:lnSpc>
              <a:spcPct val="90000"/>
            </a:lnSpc>
            <a:spcBef>
              <a:spcPct val="0"/>
            </a:spcBef>
            <a:spcAft>
              <a:spcPct val="35000"/>
            </a:spcAft>
            <a:buNone/>
          </a:pPr>
          <a:r>
            <a:rPr lang="en-US" sz="1700" kern="1200" dirty="0"/>
            <a:t>Open Session</a:t>
          </a:r>
        </a:p>
      </dsp:txBody>
      <dsp:txXfrm>
        <a:off x="384662" y="102822"/>
        <a:ext cx="4993300" cy="452844"/>
      </dsp:txXfrm>
    </dsp:sp>
    <dsp:sp modelId="{5FDB29DB-A567-480C-BF28-9D750D7AE974}">
      <dsp:nvSpPr>
        <dsp:cNvPr id="0" name=""/>
        <dsp:cNvSpPr/>
      </dsp:nvSpPr>
      <dsp:spPr>
        <a:xfrm>
          <a:off x="0" y="1421665"/>
          <a:ext cx="7203281" cy="2195550"/>
        </a:xfrm>
        <a:prstGeom prst="rect">
          <a:avLst/>
        </a:prstGeom>
        <a:solidFill>
          <a:schemeClr val="lt1">
            <a:alpha val="90000"/>
            <a:hueOff val="0"/>
            <a:satOff val="0"/>
            <a:lumOff val="0"/>
            <a:alphaOff val="0"/>
          </a:schemeClr>
        </a:solidFill>
        <a:ln w="15875" cap="flat" cmpd="sng" algn="ctr">
          <a:solidFill>
            <a:schemeClr val="accent2">
              <a:hueOff val="-1027731"/>
              <a:satOff val="838"/>
              <a:lumOff val="-529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59055" tIns="354076" rIns="559055" bIns="120904" numCol="1" spcCol="1270" anchor="t" anchorCtr="0">
          <a:noAutofit/>
        </a:bodyPr>
        <a:lstStyle/>
        <a:p>
          <a:pPr marL="171450" lvl="1" indent="-171450" algn="l" defTabSz="755650">
            <a:lnSpc>
              <a:spcPct val="90000"/>
            </a:lnSpc>
            <a:spcBef>
              <a:spcPct val="0"/>
            </a:spcBef>
            <a:spcAft>
              <a:spcPct val="15000"/>
            </a:spcAft>
            <a:buFont typeface="Arial" panose="020B0604020202020204" pitchFamily="34" charset="0"/>
            <a:buChar char="•"/>
          </a:pPr>
          <a:r>
            <a:rPr lang="en-US" sz="1700" kern="1200" dirty="0"/>
            <a:t>Reputation, character, physical condition, or mental health</a:t>
          </a:r>
        </a:p>
        <a:p>
          <a:pPr marL="171450" lvl="1" indent="-171450" algn="l" defTabSz="755650">
            <a:lnSpc>
              <a:spcPct val="90000"/>
            </a:lnSpc>
            <a:spcBef>
              <a:spcPct val="0"/>
            </a:spcBef>
            <a:spcAft>
              <a:spcPct val="15000"/>
            </a:spcAft>
            <a:buFont typeface="Arial" panose="020B0604020202020204" pitchFamily="34" charset="0"/>
            <a:buChar char="•"/>
          </a:pPr>
          <a:r>
            <a:rPr lang="en-US" sz="1700" kern="1200" dirty="0"/>
            <a:t>Discipline or dismissal, complaints or charges against the employee</a:t>
          </a:r>
        </a:p>
        <a:p>
          <a:pPr marL="171450" lvl="1" indent="-171450" algn="l" defTabSz="755650">
            <a:lnSpc>
              <a:spcPct val="90000"/>
            </a:lnSpc>
            <a:spcBef>
              <a:spcPct val="0"/>
            </a:spcBef>
            <a:spcAft>
              <a:spcPct val="15000"/>
            </a:spcAft>
            <a:buFont typeface="Arial" panose="020B0604020202020204" pitchFamily="34" charset="0"/>
            <a:buChar char="•"/>
          </a:pPr>
          <a:endParaRPr lang="en-US" sz="1700" kern="1200" dirty="0"/>
        </a:p>
        <a:p>
          <a:pPr marL="171450" lvl="1" indent="-171450" algn="l" defTabSz="755650">
            <a:lnSpc>
              <a:spcPct val="90000"/>
            </a:lnSpc>
            <a:spcBef>
              <a:spcPct val="0"/>
            </a:spcBef>
            <a:spcAft>
              <a:spcPct val="15000"/>
            </a:spcAft>
            <a:buNone/>
          </a:pPr>
          <a:r>
            <a:rPr lang="en-US" sz="1700" kern="1200" dirty="0"/>
            <a:t>* At the individual’s request, the meeting shall be held in open session.</a:t>
          </a:r>
        </a:p>
      </dsp:txBody>
      <dsp:txXfrm>
        <a:off x="0" y="1421665"/>
        <a:ext cx="7203281" cy="2195550"/>
      </dsp:txXfrm>
    </dsp:sp>
    <dsp:sp modelId="{D9ACCCAB-21A5-4E12-9FC5-73CEEC23C5F5}">
      <dsp:nvSpPr>
        <dsp:cNvPr id="0" name=""/>
        <dsp:cNvSpPr/>
      </dsp:nvSpPr>
      <dsp:spPr>
        <a:xfrm>
          <a:off x="360164" y="1170744"/>
          <a:ext cx="5042296" cy="501840"/>
        </a:xfrm>
        <a:prstGeom prst="roundRect">
          <a:avLst/>
        </a:prstGeom>
        <a:solidFill>
          <a:schemeClr val="accent2">
            <a:hueOff val="-1027731"/>
            <a:satOff val="838"/>
            <a:lumOff val="-529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87" tIns="0" rIns="190587" bIns="0" numCol="1" spcCol="1270" anchor="ctr" anchorCtr="0">
          <a:noAutofit/>
        </a:bodyPr>
        <a:lstStyle/>
        <a:p>
          <a:pPr marL="0" lvl="0" indent="0" algn="l" defTabSz="755650">
            <a:lnSpc>
              <a:spcPct val="90000"/>
            </a:lnSpc>
            <a:spcBef>
              <a:spcPct val="0"/>
            </a:spcBef>
            <a:spcAft>
              <a:spcPct val="35000"/>
            </a:spcAft>
            <a:buNone/>
          </a:pPr>
          <a:r>
            <a:rPr lang="en-US" sz="1700" kern="1200" dirty="0"/>
            <a:t>Executive Session*</a:t>
          </a:r>
        </a:p>
      </dsp:txBody>
      <dsp:txXfrm>
        <a:off x="384662" y="1195242"/>
        <a:ext cx="4993300" cy="452844"/>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6D16AA-0D17-4561-ADCE-60ACE3487EA0}">
      <dsp:nvSpPr>
        <dsp:cNvPr id="0" name=""/>
        <dsp:cNvSpPr/>
      </dsp:nvSpPr>
      <dsp:spPr>
        <a:xfrm>
          <a:off x="0" y="114355"/>
          <a:ext cx="2231305" cy="1338783"/>
        </a:xfrm>
        <a:prstGeom prst="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To receive </a:t>
          </a:r>
          <a:r>
            <a:rPr lang="en-US" sz="1500" b="1" kern="1200" dirty="0"/>
            <a:t>written notice</a:t>
          </a:r>
          <a:r>
            <a:rPr lang="en-US" sz="1500" kern="1200" dirty="0"/>
            <a:t> at least 48 hours prior to executive session</a:t>
          </a:r>
        </a:p>
      </dsp:txBody>
      <dsp:txXfrm>
        <a:off x="0" y="114355"/>
        <a:ext cx="2231305" cy="1338783"/>
      </dsp:txXfrm>
    </dsp:sp>
    <dsp:sp modelId="{F476A373-B738-4183-9BED-FBA8BEB86690}">
      <dsp:nvSpPr>
        <dsp:cNvPr id="0" name=""/>
        <dsp:cNvSpPr/>
      </dsp:nvSpPr>
      <dsp:spPr>
        <a:xfrm>
          <a:off x="2454436" y="114355"/>
          <a:ext cx="2231305" cy="1338783"/>
        </a:xfrm>
        <a:prstGeom prst="rect">
          <a:avLst/>
        </a:prstGeom>
        <a:gradFill rotWithShape="0">
          <a:gsLst>
            <a:gs pos="0">
              <a:schemeClr val="accent3">
                <a:hueOff val="0"/>
                <a:satOff val="0"/>
                <a:lumOff val="0"/>
                <a:alphaOff val="0"/>
                <a:tint val="98000"/>
                <a:satMod val="110000"/>
                <a:lumMod val="104000"/>
              </a:schemeClr>
            </a:gs>
            <a:gs pos="69000">
              <a:schemeClr val="accent3">
                <a:hueOff val="0"/>
                <a:satOff val="0"/>
                <a:lumOff val="0"/>
                <a:alphaOff val="0"/>
                <a:shade val="88000"/>
                <a:satMod val="130000"/>
                <a:lumMod val="92000"/>
              </a:schemeClr>
            </a:gs>
            <a:gs pos="100000">
              <a:schemeClr val="accent3">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To be present</a:t>
          </a:r>
        </a:p>
      </dsp:txBody>
      <dsp:txXfrm>
        <a:off x="2454436" y="114355"/>
        <a:ext cx="2231305" cy="1338783"/>
      </dsp:txXfrm>
    </dsp:sp>
    <dsp:sp modelId="{3936AA27-2539-498A-855A-AC3C6D48058B}">
      <dsp:nvSpPr>
        <dsp:cNvPr id="0" name=""/>
        <dsp:cNvSpPr/>
      </dsp:nvSpPr>
      <dsp:spPr>
        <a:xfrm>
          <a:off x="4908872" y="114355"/>
          <a:ext cx="2231305" cy="1338783"/>
        </a:xfrm>
        <a:prstGeom prst="rect">
          <a:avLst/>
        </a:prstGeom>
        <a:gradFill rotWithShape="0">
          <a:gsLst>
            <a:gs pos="0">
              <a:schemeClr val="accent4">
                <a:hueOff val="0"/>
                <a:satOff val="0"/>
                <a:lumOff val="0"/>
                <a:alphaOff val="0"/>
                <a:tint val="98000"/>
                <a:satMod val="110000"/>
                <a:lumMod val="104000"/>
              </a:schemeClr>
            </a:gs>
            <a:gs pos="69000">
              <a:schemeClr val="accent4">
                <a:hueOff val="0"/>
                <a:satOff val="0"/>
                <a:lumOff val="0"/>
                <a:alphaOff val="0"/>
                <a:shade val="88000"/>
                <a:satMod val="130000"/>
                <a:lumMod val="92000"/>
              </a:schemeClr>
            </a:gs>
            <a:gs pos="100000">
              <a:schemeClr val="accent4">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To speak on his/her own behalf</a:t>
          </a:r>
        </a:p>
      </dsp:txBody>
      <dsp:txXfrm>
        <a:off x="4908872" y="114355"/>
        <a:ext cx="2231305" cy="1338783"/>
      </dsp:txXfrm>
    </dsp:sp>
    <dsp:sp modelId="{A6450CD3-51C9-4537-A690-A162841E37B4}">
      <dsp:nvSpPr>
        <dsp:cNvPr id="0" name=""/>
        <dsp:cNvSpPr/>
      </dsp:nvSpPr>
      <dsp:spPr>
        <a:xfrm>
          <a:off x="1227218" y="1676269"/>
          <a:ext cx="2231305" cy="1338783"/>
        </a:xfrm>
        <a:prstGeom prst="rect">
          <a:avLst/>
        </a:prstGeom>
        <a:gradFill rotWithShape="0">
          <a:gsLst>
            <a:gs pos="0">
              <a:schemeClr val="accent5">
                <a:hueOff val="0"/>
                <a:satOff val="0"/>
                <a:lumOff val="0"/>
                <a:alphaOff val="0"/>
                <a:tint val="98000"/>
                <a:satMod val="110000"/>
                <a:lumMod val="104000"/>
              </a:schemeClr>
            </a:gs>
            <a:gs pos="69000">
              <a:schemeClr val="accent5">
                <a:hueOff val="0"/>
                <a:satOff val="0"/>
                <a:lumOff val="0"/>
                <a:alphaOff val="0"/>
                <a:shade val="88000"/>
                <a:satMod val="130000"/>
                <a:lumMod val="92000"/>
              </a:schemeClr>
            </a:gs>
            <a:gs pos="100000">
              <a:schemeClr val="accent5">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To </a:t>
          </a:r>
          <a:r>
            <a:rPr lang="en-US" sz="1500" b="1" kern="1200" dirty="0"/>
            <a:t>create an independent record</a:t>
          </a:r>
          <a:r>
            <a:rPr lang="en-US" sz="1500" kern="1200" dirty="0"/>
            <a:t> by audio recording or transcription </a:t>
          </a:r>
        </a:p>
      </dsp:txBody>
      <dsp:txXfrm>
        <a:off x="1227218" y="1676269"/>
        <a:ext cx="2231305" cy="1338783"/>
      </dsp:txXfrm>
    </dsp:sp>
    <dsp:sp modelId="{D0F59010-E5AE-4A53-80AD-4E7D63AE2676}">
      <dsp:nvSpPr>
        <dsp:cNvPr id="0" name=""/>
        <dsp:cNvSpPr/>
      </dsp:nvSpPr>
      <dsp:spPr>
        <a:xfrm>
          <a:off x="3681654" y="1676269"/>
          <a:ext cx="2231305" cy="1338783"/>
        </a:xfrm>
        <a:prstGeom prst="rect">
          <a:avLst/>
        </a:prstGeom>
        <a:gradFill rotWithShape="0">
          <a:gsLst>
            <a:gs pos="0">
              <a:schemeClr val="accent6">
                <a:hueOff val="0"/>
                <a:satOff val="0"/>
                <a:lumOff val="0"/>
                <a:alphaOff val="0"/>
                <a:tint val="98000"/>
                <a:satMod val="110000"/>
                <a:lumMod val="104000"/>
              </a:schemeClr>
            </a:gs>
            <a:gs pos="69000">
              <a:schemeClr val="accent6">
                <a:hueOff val="0"/>
                <a:satOff val="0"/>
                <a:lumOff val="0"/>
                <a:alphaOff val="0"/>
                <a:shade val="88000"/>
                <a:satMod val="130000"/>
                <a:lumMod val="92000"/>
              </a:schemeClr>
            </a:gs>
            <a:gs pos="100000">
              <a:schemeClr val="accent6">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To have legal counsel or a representative present for purpose of advising the individual </a:t>
          </a:r>
          <a:r>
            <a:rPr lang="en-US" sz="1500" b="1" kern="1200" dirty="0"/>
            <a:t>(not for participation)</a:t>
          </a:r>
          <a:endParaRPr lang="en-US" sz="1500" kern="1200" dirty="0"/>
        </a:p>
      </dsp:txBody>
      <dsp:txXfrm>
        <a:off x="3681654" y="1676269"/>
        <a:ext cx="2231305" cy="1338783"/>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0D98E7-F482-4C4F-B27F-68F8D157AF9C}">
      <dsp:nvSpPr>
        <dsp:cNvPr id="0" name=""/>
        <dsp:cNvSpPr/>
      </dsp:nvSpPr>
      <dsp:spPr>
        <a:xfrm>
          <a:off x="0" y="451"/>
          <a:ext cx="7203281" cy="105561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2BA5DE7-DF13-4BC1-9B24-66246B059AC5}">
      <dsp:nvSpPr>
        <dsp:cNvPr id="0" name=""/>
        <dsp:cNvSpPr/>
      </dsp:nvSpPr>
      <dsp:spPr>
        <a:xfrm>
          <a:off x="319322" y="237963"/>
          <a:ext cx="580585" cy="58058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16B1618-4443-4521-9681-FAE03A2A28D3}">
      <dsp:nvSpPr>
        <dsp:cNvPr id="0" name=""/>
        <dsp:cNvSpPr/>
      </dsp:nvSpPr>
      <dsp:spPr>
        <a:xfrm>
          <a:off x="1219230" y="451"/>
          <a:ext cx="5984050" cy="10556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719" tIns="111719" rIns="111719" bIns="111719" numCol="1" spcCol="1270" anchor="ctr" anchorCtr="0">
          <a:noAutofit/>
        </a:bodyPr>
        <a:lstStyle/>
        <a:p>
          <a:pPr marL="0" lvl="0" indent="0" algn="l" defTabSz="755650">
            <a:lnSpc>
              <a:spcPct val="90000"/>
            </a:lnSpc>
            <a:spcBef>
              <a:spcPct val="0"/>
            </a:spcBef>
            <a:spcAft>
              <a:spcPct val="35000"/>
            </a:spcAft>
            <a:buNone/>
          </a:pPr>
          <a:r>
            <a:rPr lang="en-US" sz="1700" b="1" kern="1200" dirty="0"/>
            <a:t>§ 21(a)(2): </a:t>
          </a:r>
          <a:r>
            <a:rPr lang="en-US" sz="1700" kern="1200" dirty="0"/>
            <a:t> Strategy session for negotiations, collective bargaining sessions, or contract negotiations with </a:t>
          </a:r>
          <a:r>
            <a:rPr lang="en-US" sz="1700" b="1" kern="1200" dirty="0"/>
            <a:t>non-union personnel</a:t>
          </a:r>
          <a:endParaRPr lang="en-US" sz="1700" kern="1200" dirty="0"/>
        </a:p>
      </dsp:txBody>
      <dsp:txXfrm>
        <a:off x="1219230" y="451"/>
        <a:ext cx="5984050" cy="1055610"/>
      </dsp:txXfrm>
    </dsp:sp>
    <dsp:sp modelId="{9AA6CC81-1BCF-4568-9BF5-C3798CEEC735}">
      <dsp:nvSpPr>
        <dsp:cNvPr id="0" name=""/>
        <dsp:cNvSpPr/>
      </dsp:nvSpPr>
      <dsp:spPr>
        <a:xfrm>
          <a:off x="0" y="1319964"/>
          <a:ext cx="7203281" cy="105561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E61ABB2-811A-4F1F-B990-4BA6DB63C677}">
      <dsp:nvSpPr>
        <dsp:cNvPr id="0" name=""/>
        <dsp:cNvSpPr/>
      </dsp:nvSpPr>
      <dsp:spPr>
        <a:xfrm>
          <a:off x="319322" y="1557477"/>
          <a:ext cx="580585" cy="58058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0870BC5-1890-458B-A930-11D3AD5375FB}">
      <dsp:nvSpPr>
        <dsp:cNvPr id="0" name=""/>
        <dsp:cNvSpPr/>
      </dsp:nvSpPr>
      <dsp:spPr>
        <a:xfrm>
          <a:off x="1219230" y="1319964"/>
          <a:ext cx="5984050" cy="10556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719" tIns="111719" rIns="111719" bIns="111719" numCol="1" spcCol="1270" anchor="ctr" anchorCtr="0">
          <a:noAutofit/>
        </a:bodyPr>
        <a:lstStyle/>
        <a:p>
          <a:pPr marL="0" lvl="0" indent="0" algn="l" defTabSz="755650">
            <a:lnSpc>
              <a:spcPct val="90000"/>
            </a:lnSpc>
            <a:spcBef>
              <a:spcPct val="0"/>
            </a:spcBef>
            <a:spcAft>
              <a:spcPct val="35000"/>
            </a:spcAft>
            <a:buNone/>
          </a:pPr>
          <a:r>
            <a:rPr lang="en-US" sz="1700" b="1" kern="1200" dirty="0"/>
            <a:t>§ 21(a)(3):</a:t>
          </a:r>
          <a:r>
            <a:rPr lang="en-US" sz="1700" kern="1200" dirty="0"/>
            <a:t> Strategy session respecting </a:t>
          </a:r>
          <a:r>
            <a:rPr lang="en-US" sz="1700" b="1" kern="1200" dirty="0"/>
            <a:t>collective bargaining or litigation </a:t>
          </a:r>
          <a:r>
            <a:rPr lang="en-US" sz="1700" kern="1200" dirty="0"/>
            <a:t>if an open meeting will hurt the Committee’s bargaining or litigating position </a:t>
          </a:r>
          <a:r>
            <a:rPr lang="en-US" sz="1700" b="1" kern="1200" dirty="0"/>
            <a:t>AND</a:t>
          </a:r>
          <a:r>
            <a:rPr lang="en-US" sz="1700" kern="1200" dirty="0"/>
            <a:t> the Chair so declares</a:t>
          </a:r>
        </a:p>
      </dsp:txBody>
      <dsp:txXfrm>
        <a:off x="1219230" y="1319964"/>
        <a:ext cx="5984050" cy="1055610"/>
      </dsp:txXfrm>
    </dsp:sp>
    <dsp:sp modelId="{C4E3AC4E-5C08-4653-BEA8-F29ACBA18C83}">
      <dsp:nvSpPr>
        <dsp:cNvPr id="0" name=""/>
        <dsp:cNvSpPr/>
      </dsp:nvSpPr>
      <dsp:spPr>
        <a:xfrm>
          <a:off x="0" y="2639478"/>
          <a:ext cx="7203281" cy="1055610"/>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C95CE74-2C56-40CF-8A7F-7B328E91052A}">
      <dsp:nvSpPr>
        <dsp:cNvPr id="0" name=""/>
        <dsp:cNvSpPr/>
      </dsp:nvSpPr>
      <dsp:spPr>
        <a:xfrm>
          <a:off x="319322" y="2876990"/>
          <a:ext cx="580585" cy="58058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B113A20-D797-46D0-8FD6-5E537F0068EB}">
      <dsp:nvSpPr>
        <dsp:cNvPr id="0" name=""/>
        <dsp:cNvSpPr/>
      </dsp:nvSpPr>
      <dsp:spPr>
        <a:xfrm>
          <a:off x="1219230" y="2639478"/>
          <a:ext cx="5984050" cy="10556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719" tIns="111719" rIns="111719" bIns="111719" numCol="1" spcCol="1270" anchor="ctr" anchorCtr="0">
          <a:noAutofit/>
        </a:bodyPr>
        <a:lstStyle/>
        <a:p>
          <a:pPr marL="0" lvl="0" indent="0" algn="l" defTabSz="755650">
            <a:lnSpc>
              <a:spcPct val="90000"/>
            </a:lnSpc>
            <a:spcBef>
              <a:spcPct val="0"/>
            </a:spcBef>
            <a:spcAft>
              <a:spcPct val="35000"/>
            </a:spcAft>
            <a:buNone/>
          </a:pPr>
          <a:r>
            <a:rPr lang="en-US" sz="1700" b="1" kern="1200" dirty="0"/>
            <a:t>§ 21(a)(4):</a:t>
          </a:r>
          <a:r>
            <a:rPr lang="en-US" sz="1700" kern="1200" dirty="0"/>
            <a:t> </a:t>
          </a:r>
          <a:r>
            <a:rPr lang="en-US" sz="1700" b="1" kern="1200" dirty="0"/>
            <a:t>Security</a:t>
          </a:r>
          <a:r>
            <a:rPr lang="en-US" sz="1700" kern="1200" dirty="0"/>
            <a:t> personnel or device deployment or strategy</a:t>
          </a:r>
        </a:p>
      </dsp:txBody>
      <dsp:txXfrm>
        <a:off x="1219230" y="2639478"/>
        <a:ext cx="5984050" cy="1055610"/>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EA9D43-9C71-448D-A078-96E29385100E}">
      <dsp:nvSpPr>
        <dsp:cNvPr id="0" name=""/>
        <dsp:cNvSpPr/>
      </dsp:nvSpPr>
      <dsp:spPr>
        <a:xfrm>
          <a:off x="0" y="451"/>
          <a:ext cx="7203281" cy="105561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2AACE7-3425-496C-9BAF-4EC4A7224E7F}">
      <dsp:nvSpPr>
        <dsp:cNvPr id="0" name=""/>
        <dsp:cNvSpPr/>
      </dsp:nvSpPr>
      <dsp:spPr>
        <a:xfrm>
          <a:off x="319322" y="237963"/>
          <a:ext cx="580585" cy="58058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AD1A09A-B868-4DF4-9BEF-D1FE3B6E625C}">
      <dsp:nvSpPr>
        <dsp:cNvPr id="0" name=""/>
        <dsp:cNvSpPr/>
      </dsp:nvSpPr>
      <dsp:spPr>
        <a:xfrm>
          <a:off x="1219230" y="451"/>
          <a:ext cx="5984050" cy="10556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719" tIns="111719" rIns="111719" bIns="111719" numCol="1" spcCol="1270" anchor="ctr" anchorCtr="0">
          <a:noAutofit/>
        </a:bodyPr>
        <a:lstStyle/>
        <a:p>
          <a:pPr marL="0" lvl="0" indent="0" algn="l" defTabSz="755650">
            <a:lnSpc>
              <a:spcPct val="90000"/>
            </a:lnSpc>
            <a:spcBef>
              <a:spcPct val="0"/>
            </a:spcBef>
            <a:spcAft>
              <a:spcPct val="35000"/>
            </a:spcAft>
            <a:buNone/>
          </a:pPr>
          <a:r>
            <a:rPr lang="en-US" sz="1700" b="1" kern="1200" dirty="0"/>
            <a:t>§ 21(a)(5):</a:t>
          </a:r>
          <a:r>
            <a:rPr lang="en-US" sz="1700" kern="1200" dirty="0"/>
            <a:t> </a:t>
          </a:r>
          <a:r>
            <a:rPr lang="en-US" sz="1700" b="1" kern="1200" dirty="0"/>
            <a:t>Investigate</a:t>
          </a:r>
          <a:r>
            <a:rPr lang="en-US" sz="1700" kern="1200" dirty="0"/>
            <a:t> charges of criminal misconduct or consider filing criminal complaints</a:t>
          </a:r>
        </a:p>
      </dsp:txBody>
      <dsp:txXfrm>
        <a:off x="1219230" y="451"/>
        <a:ext cx="5984050" cy="1055610"/>
      </dsp:txXfrm>
    </dsp:sp>
    <dsp:sp modelId="{962D5E66-D0DF-455C-9544-4FFC6A214048}">
      <dsp:nvSpPr>
        <dsp:cNvPr id="0" name=""/>
        <dsp:cNvSpPr/>
      </dsp:nvSpPr>
      <dsp:spPr>
        <a:xfrm>
          <a:off x="0" y="1319964"/>
          <a:ext cx="7203281" cy="105561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DA409AA-4D0F-44C3-A70B-6E6A205C5A37}">
      <dsp:nvSpPr>
        <dsp:cNvPr id="0" name=""/>
        <dsp:cNvSpPr/>
      </dsp:nvSpPr>
      <dsp:spPr>
        <a:xfrm>
          <a:off x="319322" y="1557477"/>
          <a:ext cx="580585" cy="58058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97272CA-8DFD-4B1F-9604-C41230C6C2A5}">
      <dsp:nvSpPr>
        <dsp:cNvPr id="0" name=""/>
        <dsp:cNvSpPr/>
      </dsp:nvSpPr>
      <dsp:spPr>
        <a:xfrm>
          <a:off x="1219230" y="1319964"/>
          <a:ext cx="5984050" cy="10556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719" tIns="111719" rIns="111719" bIns="111719" numCol="1" spcCol="1270" anchor="ctr" anchorCtr="0">
          <a:noAutofit/>
        </a:bodyPr>
        <a:lstStyle/>
        <a:p>
          <a:pPr marL="0" lvl="0" indent="0" algn="l" defTabSz="755650">
            <a:lnSpc>
              <a:spcPct val="90000"/>
            </a:lnSpc>
            <a:spcBef>
              <a:spcPct val="0"/>
            </a:spcBef>
            <a:spcAft>
              <a:spcPct val="35000"/>
            </a:spcAft>
            <a:buNone/>
          </a:pPr>
          <a:r>
            <a:rPr lang="en-US" sz="1700" b="1" kern="1200" dirty="0"/>
            <a:t>§ 21(a)(6):</a:t>
          </a:r>
          <a:r>
            <a:rPr lang="en-US" sz="1700" kern="1200" dirty="0"/>
            <a:t> Consider purchase, exchange, lease or value of</a:t>
          </a:r>
          <a:r>
            <a:rPr lang="en-US" sz="1700" b="1" kern="1200" dirty="0"/>
            <a:t> real estate </a:t>
          </a:r>
          <a:r>
            <a:rPr lang="en-US" sz="1700" kern="1200" dirty="0"/>
            <a:t>if open discussion would hurt the Committee’s negotiating position</a:t>
          </a:r>
        </a:p>
      </dsp:txBody>
      <dsp:txXfrm>
        <a:off x="1219230" y="1319964"/>
        <a:ext cx="5984050" cy="1055610"/>
      </dsp:txXfrm>
    </dsp:sp>
    <dsp:sp modelId="{41A60BB1-8A29-4F35-801D-193F2FEB21C4}">
      <dsp:nvSpPr>
        <dsp:cNvPr id="0" name=""/>
        <dsp:cNvSpPr/>
      </dsp:nvSpPr>
      <dsp:spPr>
        <a:xfrm>
          <a:off x="0" y="2639478"/>
          <a:ext cx="7203281" cy="1055610"/>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6B330CF-7D03-4A8B-9E0D-805E98964731}">
      <dsp:nvSpPr>
        <dsp:cNvPr id="0" name=""/>
        <dsp:cNvSpPr/>
      </dsp:nvSpPr>
      <dsp:spPr>
        <a:xfrm>
          <a:off x="319322" y="2876990"/>
          <a:ext cx="580585" cy="58058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8EAFA5F-6BE6-4250-AF4E-70EE6A326E7D}">
      <dsp:nvSpPr>
        <dsp:cNvPr id="0" name=""/>
        <dsp:cNvSpPr/>
      </dsp:nvSpPr>
      <dsp:spPr>
        <a:xfrm>
          <a:off x="1219230" y="2639478"/>
          <a:ext cx="5984050" cy="10556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719" tIns="111719" rIns="111719" bIns="111719" numCol="1" spcCol="1270" anchor="ctr" anchorCtr="0">
          <a:noAutofit/>
        </a:bodyPr>
        <a:lstStyle/>
        <a:p>
          <a:pPr marL="0" lvl="0" indent="0" algn="l" defTabSz="755650">
            <a:lnSpc>
              <a:spcPct val="90000"/>
            </a:lnSpc>
            <a:spcBef>
              <a:spcPct val="0"/>
            </a:spcBef>
            <a:spcAft>
              <a:spcPct val="35000"/>
            </a:spcAft>
            <a:buNone/>
          </a:pPr>
          <a:r>
            <a:rPr lang="en-US" sz="1700" b="1" kern="1200" dirty="0"/>
            <a:t>§ 21(a)(7):</a:t>
          </a:r>
          <a:r>
            <a:rPr lang="en-US" sz="1700" kern="1200" dirty="0"/>
            <a:t> Comply with any </a:t>
          </a:r>
          <a:r>
            <a:rPr lang="en-US" sz="1700" b="1" kern="1200" dirty="0"/>
            <a:t>general law</a:t>
          </a:r>
          <a:r>
            <a:rPr lang="en-US" sz="1700" kern="1200" dirty="0"/>
            <a:t>, special law, or federal grant-in-aid requirements</a:t>
          </a:r>
        </a:p>
      </dsp:txBody>
      <dsp:txXfrm>
        <a:off x="1219230" y="2639478"/>
        <a:ext cx="5984050" cy="1055610"/>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0F4B24-46E8-4EC5-979A-6B929C06E2D7}">
      <dsp:nvSpPr>
        <dsp:cNvPr id="0" name=""/>
        <dsp:cNvSpPr/>
      </dsp:nvSpPr>
      <dsp:spPr>
        <a:xfrm>
          <a:off x="0" y="2255"/>
          <a:ext cx="7203281" cy="1054579"/>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D649EAF-D884-47FB-80C3-5E2EBB51E7C7}">
      <dsp:nvSpPr>
        <dsp:cNvPr id="0" name=""/>
        <dsp:cNvSpPr/>
      </dsp:nvSpPr>
      <dsp:spPr>
        <a:xfrm>
          <a:off x="319010" y="239535"/>
          <a:ext cx="580018" cy="58001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6544AE6-0490-4DDC-89AA-526134D81440}">
      <dsp:nvSpPr>
        <dsp:cNvPr id="0" name=""/>
        <dsp:cNvSpPr/>
      </dsp:nvSpPr>
      <dsp:spPr>
        <a:xfrm>
          <a:off x="1218039" y="2255"/>
          <a:ext cx="3241476" cy="10545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610" tIns="111610" rIns="111610" bIns="111610" numCol="1" spcCol="1270" anchor="ctr" anchorCtr="0">
          <a:noAutofit/>
        </a:bodyPr>
        <a:lstStyle/>
        <a:p>
          <a:pPr marL="0" lvl="0" indent="0" algn="l" defTabSz="711200">
            <a:lnSpc>
              <a:spcPct val="90000"/>
            </a:lnSpc>
            <a:spcBef>
              <a:spcPct val="0"/>
            </a:spcBef>
            <a:spcAft>
              <a:spcPct val="35000"/>
            </a:spcAft>
            <a:buNone/>
          </a:pPr>
          <a:r>
            <a:rPr lang="en-US" sz="1600" b="1" kern="1200" dirty="0"/>
            <a:t>§ 21(a)(8):</a:t>
          </a:r>
          <a:r>
            <a:rPr lang="en-US" sz="1600" kern="1200" dirty="0"/>
            <a:t> </a:t>
          </a:r>
          <a:r>
            <a:rPr lang="en-US" sz="1600" b="1" kern="1200" dirty="0"/>
            <a:t>Consider or interview applicants by a preliminary screening committee </a:t>
          </a:r>
          <a:endParaRPr lang="en-US" sz="1600" kern="1200" dirty="0"/>
        </a:p>
      </dsp:txBody>
      <dsp:txXfrm>
        <a:off x="1218039" y="2255"/>
        <a:ext cx="3241476" cy="1054579"/>
      </dsp:txXfrm>
    </dsp:sp>
    <dsp:sp modelId="{3D622CD6-8BE3-4679-AC83-7AD7C041B54F}">
      <dsp:nvSpPr>
        <dsp:cNvPr id="0" name=""/>
        <dsp:cNvSpPr/>
      </dsp:nvSpPr>
      <dsp:spPr>
        <a:xfrm>
          <a:off x="4459516" y="2255"/>
          <a:ext cx="2742574" cy="10545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610" tIns="111610" rIns="111610" bIns="111610" numCol="1" spcCol="1270" anchor="ctr" anchorCtr="0">
          <a:noAutofit/>
        </a:bodyPr>
        <a:lstStyle/>
        <a:p>
          <a:pPr marL="0" lvl="0" indent="0" algn="l" defTabSz="488950">
            <a:lnSpc>
              <a:spcPct val="90000"/>
            </a:lnSpc>
            <a:spcBef>
              <a:spcPct val="0"/>
            </a:spcBef>
            <a:spcAft>
              <a:spcPct val="35000"/>
            </a:spcAft>
            <a:buNone/>
          </a:pPr>
          <a:r>
            <a:rPr lang="en-US" sz="1100" kern="1200" dirty="0"/>
            <a:t>If the Chair declares an open meeting will have a detrimental effect in obtaining qualified applicants</a:t>
          </a:r>
        </a:p>
        <a:p>
          <a:pPr marL="0" lvl="0" indent="0" algn="l" defTabSz="488950">
            <a:lnSpc>
              <a:spcPct val="90000"/>
            </a:lnSpc>
            <a:spcBef>
              <a:spcPct val="0"/>
            </a:spcBef>
            <a:spcAft>
              <a:spcPct val="35000"/>
            </a:spcAft>
            <a:buNone/>
          </a:pPr>
          <a:r>
            <a:rPr lang="en-US" sz="1100" kern="1200" dirty="0"/>
            <a:t>Not if applicants have already passed an initial screening committee</a:t>
          </a:r>
        </a:p>
      </dsp:txBody>
      <dsp:txXfrm>
        <a:off x="4459516" y="2255"/>
        <a:ext cx="2742574" cy="1054579"/>
      </dsp:txXfrm>
    </dsp:sp>
    <dsp:sp modelId="{4D96ACCC-3846-427F-9FB7-DA9F485F6ADB}">
      <dsp:nvSpPr>
        <dsp:cNvPr id="0" name=""/>
        <dsp:cNvSpPr/>
      </dsp:nvSpPr>
      <dsp:spPr>
        <a:xfrm>
          <a:off x="0" y="1320480"/>
          <a:ext cx="7203281" cy="1054579"/>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049BAA2-2801-43CA-A9C4-BED277FD3C37}">
      <dsp:nvSpPr>
        <dsp:cNvPr id="0" name=""/>
        <dsp:cNvSpPr/>
      </dsp:nvSpPr>
      <dsp:spPr>
        <a:xfrm>
          <a:off x="319010" y="1557760"/>
          <a:ext cx="580018" cy="58001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AE36B80-4B16-43B6-95A4-45CE0E56433C}">
      <dsp:nvSpPr>
        <dsp:cNvPr id="0" name=""/>
        <dsp:cNvSpPr/>
      </dsp:nvSpPr>
      <dsp:spPr>
        <a:xfrm>
          <a:off x="1218039" y="1320480"/>
          <a:ext cx="5984050" cy="10545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610" tIns="111610" rIns="111610" bIns="111610" numCol="1" spcCol="1270" anchor="ctr" anchorCtr="0">
          <a:noAutofit/>
        </a:bodyPr>
        <a:lstStyle/>
        <a:p>
          <a:pPr marL="0" lvl="0" indent="0" algn="l" defTabSz="711200">
            <a:lnSpc>
              <a:spcPct val="90000"/>
            </a:lnSpc>
            <a:spcBef>
              <a:spcPct val="0"/>
            </a:spcBef>
            <a:spcAft>
              <a:spcPct val="35000"/>
            </a:spcAft>
            <a:buNone/>
          </a:pPr>
          <a:r>
            <a:rPr lang="en-US" sz="1600" b="1" kern="1200" dirty="0"/>
            <a:t>§ 21(a)(9):</a:t>
          </a:r>
          <a:r>
            <a:rPr lang="en-US" sz="1600" kern="1200" dirty="0"/>
            <a:t> Meet or confer with mediator</a:t>
          </a:r>
        </a:p>
      </dsp:txBody>
      <dsp:txXfrm>
        <a:off x="1218039" y="1320480"/>
        <a:ext cx="5984050" cy="1054579"/>
      </dsp:txXfrm>
    </dsp:sp>
    <dsp:sp modelId="{52B3D27E-48AE-42F0-AB13-EA59CDED31D5}">
      <dsp:nvSpPr>
        <dsp:cNvPr id="0" name=""/>
        <dsp:cNvSpPr/>
      </dsp:nvSpPr>
      <dsp:spPr>
        <a:xfrm>
          <a:off x="0" y="2638704"/>
          <a:ext cx="7203281" cy="1054579"/>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276CC6D-83FD-4423-9C87-BB79A39D8B91}">
      <dsp:nvSpPr>
        <dsp:cNvPr id="0" name=""/>
        <dsp:cNvSpPr/>
      </dsp:nvSpPr>
      <dsp:spPr>
        <a:xfrm>
          <a:off x="319010" y="2875985"/>
          <a:ext cx="580018" cy="58001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347F5B2-8D93-47AB-816F-78A23A5B277D}">
      <dsp:nvSpPr>
        <dsp:cNvPr id="0" name=""/>
        <dsp:cNvSpPr/>
      </dsp:nvSpPr>
      <dsp:spPr>
        <a:xfrm>
          <a:off x="1218039" y="2638704"/>
          <a:ext cx="5984050" cy="10545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1610" tIns="111610" rIns="111610" bIns="111610" numCol="1" spcCol="1270" anchor="ctr" anchorCtr="0">
          <a:noAutofit/>
        </a:bodyPr>
        <a:lstStyle/>
        <a:p>
          <a:pPr marL="0" lvl="0" indent="0" algn="l" defTabSz="711200">
            <a:lnSpc>
              <a:spcPct val="90000"/>
            </a:lnSpc>
            <a:spcBef>
              <a:spcPct val="0"/>
            </a:spcBef>
            <a:spcAft>
              <a:spcPct val="35000"/>
            </a:spcAft>
            <a:buNone/>
          </a:pPr>
          <a:r>
            <a:rPr lang="en-US" sz="1600" b="1" kern="1200" dirty="0"/>
            <a:t>§ 21(a)(10):</a:t>
          </a:r>
          <a:r>
            <a:rPr lang="en-US" sz="1600" kern="1200" dirty="0"/>
            <a:t> Discuss trade secrets</a:t>
          </a:r>
        </a:p>
      </dsp:txBody>
      <dsp:txXfrm>
        <a:off x="1218039" y="2638704"/>
        <a:ext cx="5984050" cy="1054579"/>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DB1259-7FE5-4ED1-9377-BC25FF814F1E}">
      <dsp:nvSpPr>
        <dsp:cNvPr id="0" name=""/>
        <dsp:cNvSpPr/>
      </dsp:nvSpPr>
      <dsp:spPr>
        <a:xfrm>
          <a:off x="258562" y="706457"/>
          <a:ext cx="807416" cy="807416"/>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B780262-C787-4FC1-AB48-D54F416DC717}">
      <dsp:nvSpPr>
        <dsp:cNvPr id="0" name=""/>
        <dsp:cNvSpPr/>
      </dsp:nvSpPr>
      <dsp:spPr>
        <a:xfrm>
          <a:off x="430634" y="878529"/>
          <a:ext cx="463271" cy="46327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F0A03B2-82DF-4B83-88E2-8345D09A5A4C}">
      <dsp:nvSpPr>
        <dsp:cNvPr id="0" name=""/>
        <dsp:cNvSpPr/>
      </dsp:nvSpPr>
      <dsp:spPr>
        <a:xfrm>
          <a:off x="454" y="1765363"/>
          <a:ext cx="1323632" cy="6949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a:t>Date, Time, Location</a:t>
          </a:r>
        </a:p>
      </dsp:txBody>
      <dsp:txXfrm>
        <a:off x="454" y="1765363"/>
        <a:ext cx="1323632" cy="694907"/>
      </dsp:txXfrm>
    </dsp:sp>
    <dsp:sp modelId="{FB3383F0-E4B0-4231-8284-7F4BEDDAEAB8}">
      <dsp:nvSpPr>
        <dsp:cNvPr id="0" name=""/>
        <dsp:cNvSpPr/>
      </dsp:nvSpPr>
      <dsp:spPr>
        <a:xfrm>
          <a:off x="1813830" y="706457"/>
          <a:ext cx="807416" cy="807416"/>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D57BC03-667B-4673-8E8E-A56F17175B75}">
      <dsp:nvSpPr>
        <dsp:cNvPr id="0" name=""/>
        <dsp:cNvSpPr/>
      </dsp:nvSpPr>
      <dsp:spPr>
        <a:xfrm>
          <a:off x="1985903" y="878529"/>
          <a:ext cx="463271" cy="46327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6ACCD7C-319D-42BC-A0BF-9107324CAED6}">
      <dsp:nvSpPr>
        <dsp:cNvPr id="0" name=""/>
        <dsp:cNvSpPr/>
      </dsp:nvSpPr>
      <dsp:spPr>
        <a:xfrm>
          <a:off x="1555722" y="1765363"/>
          <a:ext cx="1323632" cy="6949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a:t>Members present/absent</a:t>
          </a:r>
        </a:p>
      </dsp:txBody>
      <dsp:txXfrm>
        <a:off x="1555722" y="1765363"/>
        <a:ext cx="1323632" cy="694907"/>
      </dsp:txXfrm>
    </dsp:sp>
    <dsp:sp modelId="{7391470C-0672-4C84-AC73-C6EDEEE08429}">
      <dsp:nvSpPr>
        <dsp:cNvPr id="0" name=""/>
        <dsp:cNvSpPr/>
      </dsp:nvSpPr>
      <dsp:spPr>
        <a:xfrm>
          <a:off x="3369099" y="706457"/>
          <a:ext cx="807416" cy="807416"/>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D7967E1-A466-497A-A460-20CF033DFE28}">
      <dsp:nvSpPr>
        <dsp:cNvPr id="0" name=""/>
        <dsp:cNvSpPr/>
      </dsp:nvSpPr>
      <dsp:spPr>
        <a:xfrm>
          <a:off x="3541171" y="878529"/>
          <a:ext cx="463271" cy="46327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084DF38-64EA-4E33-BE15-9A114AAD611F}">
      <dsp:nvSpPr>
        <dsp:cNvPr id="0" name=""/>
        <dsp:cNvSpPr/>
      </dsp:nvSpPr>
      <dsp:spPr>
        <a:xfrm>
          <a:off x="3110991" y="1765363"/>
          <a:ext cx="1323632" cy="6949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a:t>Members participating remotely</a:t>
          </a:r>
        </a:p>
      </dsp:txBody>
      <dsp:txXfrm>
        <a:off x="3110991" y="1765363"/>
        <a:ext cx="1323632" cy="694907"/>
      </dsp:txXfrm>
    </dsp:sp>
    <dsp:sp modelId="{5FC86FF8-4A82-4028-86FF-5A1A558724CB}">
      <dsp:nvSpPr>
        <dsp:cNvPr id="0" name=""/>
        <dsp:cNvSpPr/>
      </dsp:nvSpPr>
      <dsp:spPr>
        <a:xfrm>
          <a:off x="258562" y="2791179"/>
          <a:ext cx="807416" cy="807416"/>
        </a:xfrm>
        <a:prstGeom prst="round2DiagRect">
          <a:avLst>
            <a:gd name="adj1" fmla="val 29727"/>
            <a:gd name="adj2" fmla="val 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0206E02-3857-48E5-AB93-74F10E96F360}">
      <dsp:nvSpPr>
        <dsp:cNvPr id="0" name=""/>
        <dsp:cNvSpPr/>
      </dsp:nvSpPr>
      <dsp:spPr>
        <a:xfrm>
          <a:off x="430634" y="2963251"/>
          <a:ext cx="463271" cy="46327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D7D0546-31FC-41A8-8429-7833543F7DC9}">
      <dsp:nvSpPr>
        <dsp:cNvPr id="0" name=""/>
        <dsp:cNvSpPr/>
      </dsp:nvSpPr>
      <dsp:spPr>
        <a:xfrm>
          <a:off x="454" y="3850085"/>
          <a:ext cx="1323632" cy="6949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a:t>Summary of the discussion on each and every topic</a:t>
          </a:r>
        </a:p>
      </dsp:txBody>
      <dsp:txXfrm>
        <a:off x="454" y="3850085"/>
        <a:ext cx="1323632" cy="694907"/>
      </dsp:txXfrm>
    </dsp:sp>
    <dsp:sp modelId="{CFF536CA-BA96-4885-9BF9-629EFADDDA4D}">
      <dsp:nvSpPr>
        <dsp:cNvPr id="0" name=""/>
        <dsp:cNvSpPr/>
      </dsp:nvSpPr>
      <dsp:spPr>
        <a:xfrm>
          <a:off x="1813830" y="2791179"/>
          <a:ext cx="807416" cy="807416"/>
        </a:xfrm>
        <a:prstGeom prst="round2DiagRect">
          <a:avLst>
            <a:gd name="adj1" fmla="val 29727"/>
            <a:gd name="adj2" fmla="val 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0E30B93-AFF2-4843-8490-A6CBBAAD07CC}">
      <dsp:nvSpPr>
        <dsp:cNvPr id="0" name=""/>
        <dsp:cNvSpPr/>
      </dsp:nvSpPr>
      <dsp:spPr>
        <a:xfrm>
          <a:off x="1985903" y="2963251"/>
          <a:ext cx="463271" cy="463271"/>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DFA9484-C7E6-49B7-B290-F375394E96E2}">
      <dsp:nvSpPr>
        <dsp:cNvPr id="0" name=""/>
        <dsp:cNvSpPr/>
      </dsp:nvSpPr>
      <dsp:spPr>
        <a:xfrm>
          <a:off x="1555722" y="3850085"/>
          <a:ext cx="1323632" cy="6949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a:t>Decisions made and actions taken (including a record of all motions and all votes)</a:t>
          </a:r>
        </a:p>
      </dsp:txBody>
      <dsp:txXfrm>
        <a:off x="1555722" y="3850085"/>
        <a:ext cx="1323632" cy="694907"/>
      </dsp:txXfrm>
    </dsp:sp>
    <dsp:sp modelId="{C9B2B30C-4336-4AA3-B800-13E0149DD27D}">
      <dsp:nvSpPr>
        <dsp:cNvPr id="0" name=""/>
        <dsp:cNvSpPr/>
      </dsp:nvSpPr>
      <dsp:spPr>
        <a:xfrm>
          <a:off x="3369099" y="2791179"/>
          <a:ext cx="807416" cy="807416"/>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3D835DE-C319-4748-963C-B7BC36A5515F}">
      <dsp:nvSpPr>
        <dsp:cNvPr id="0" name=""/>
        <dsp:cNvSpPr/>
      </dsp:nvSpPr>
      <dsp:spPr>
        <a:xfrm>
          <a:off x="3541171" y="2963251"/>
          <a:ext cx="463271" cy="463271"/>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75A83F7-7D83-426D-BCC3-C809A95B46AC}">
      <dsp:nvSpPr>
        <dsp:cNvPr id="0" name=""/>
        <dsp:cNvSpPr/>
      </dsp:nvSpPr>
      <dsp:spPr>
        <a:xfrm>
          <a:off x="3110991" y="3850085"/>
          <a:ext cx="1323632" cy="6949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a:t>List of all documents used at the meeting and retain a copy to attach to the minutes</a:t>
          </a:r>
        </a:p>
      </dsp:txBody>
      <dsp:txXfrm>
        <a:off x="3110991" y="3850085"/>
        <a:ext cx="1323632" cy="694907"/>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623ECB-623B-44CC-8388-895B9011BCD3}">
      <dsp:nvSpPr>
        <dsp:cNvPr id="0" name=""/>
        <dsp:cNvSpPr/>
      </dsp:nvSpPr>
      <dsp:spPr>
        <a:xfrm>
          <a:off x="0" y="600525"/>
          <a:ext cx="7203281" cy="1108662"/>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EC1C693-5CF8-4C16-A3EA-3203B0816AD6}">
      <dsp:nvSpPr>
        <dsp:cNvPr id="0" name=""/>
        <dsp:cNvSpPr/>
      </dsp:nvSpPr>
      <dsp:spPr>
        <a:xfrm>
          <a:off x="335370" y="849974"/>
          <a:ext cx="609764" cy="60976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8A2B46B-B914-4922-B7FF-1012ED496C69}">
      <dsp:nvSpPr>
        <dsp:cNvPr id="0" name=""/>
        <dsp:cNvSpPr/>
      </dsp:nvSpPr>
      <dsp:spPr>
        <a:xfrm>
          <a:off x="1280504" y="600525"/>
          <a:ext cx="5922776" cy="11086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333" tIns="117333" rIns="117333" bIns="117333" numCol="1" spcCol="1270" anchor="ctr" anchorCtr="0">
          <a:noAutofit/>
        </a:bodyPr>
        <a:lstStyle/>
        <a:p>
          <a:pPr marL="0" lvl="0" indent="0" algn="l" defTabSz="933450">
            <a:lnSpc>
              <a:spcPct val="90000"/>
            </a:lnSpc>
            <a:spcBef>
              <a:spcPct val="0"/>
            </a:spcBef>
            <a:spcAft>
              <a:spcPct val="35000"/>
            </a:spcAft>
            <a:buNone/>
          </a:pPr>
          <a:r>
            <a:rPr lang="en-US" sz="2100" kern="1200" dirty="0"/>
            <a:t>Organize discussion summaries using the topics listed in the agenda</a:t>
          </a:r>
        </a:p>
      </dsp:txBody>
      <dsp:txXfrm>
        <a:off x="1280504" y="600525"/>
        <a:ext cx="5922776" cy="1108662"/>
      </dsp:txXfrm>
    </dsp:sp>
    <dsp:sp modelId="{89221E5C-6356-41C7-A904-4CEE45DE4B3F}">
      <dsp:nvSpPr>
        <dsp:cNvPr id="0" name=""/>
        <dsp:cNvSpPr/>
      </dsp:nvSpPr>
      <dsp:spPr>
        <a:xfrm>
          <a:off x="0" y="1986352"/>
          <a:ext cx="7203281" cy="110866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A1F4D5B-32D3-4567-8B50-FFE1429D69C3}">
      <dsp:nvSpPr>
        <dsp:cNvPr id="0" name=""/>
        <dsp:cNvSpPr/>
      </dsp:nvSpPr>
      <dsp:spPr>
        <a:xfrm>
          <a:off x="335370" y="2235801"/>
          <a:ext cx="609764" cy="60976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C011255-4F24-4C6E-B798-69E6768F4E2A}">
      <dsp:nvSpPr>
        <dsp:cNvPr id="0" name=""/>
        <dsp:cNvSpPr/>
      </dsp:nvSpPr>
      <dsp:spPr>
        <a:xfrm>
          <a:off x="1280504" y="1986352"/>
          <a:ext cx="5922776" cy="11086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333" tIns="117333" rIns="117333" bIns="117333" numCol="1" spcCol="1270" anchor="ctr" anchorCtr="0">
          <a:noAutofit/>
        </a:bodyPr>
        <a:lstStyle/>
        <a:p>
          <a:pPr marL="0" lvl="0" indent="0" algn="l" defTabSz="933450">
            <a:lnSpc>
              <a:spcPct val="90000"/>
            </a:lnSpc>
            <a:spcBef>
              <a:spcPct val="0"/>
            </a:spcBef>
            <a:spcAft>
              <a:spcPct val="35000"/>
            </a:spcAft>
            <a:buNone/>
          </a:pPr>
          <a:r>
            <a:rPr lang="en-US" sz="2100" kern="1200" dirty="0"/>
            <a:t>If the Committee does not deliberate on a topic listed in the agenda, state so in the minutes</a:t>
          </a:r>
        </a:p>
      </dsp:txBody>
      <dsp:txXfrm>
        <a:off x="1280504" y="1986352"/>
        <a:ext cx="5922776" cy="1108662"/>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53A804-A77A-4217-83C3-639FC0321FCF}">
      <dsp:nvSpPr>
        <dsp:cNvPr id="0" name=""/>
        <dsp:cNvSpPr/>
      </dsp:nvSpPr>
      <dsp:spPr>
        <a:xfrm>
          <a:off x="299642" y="4597"/>
          <a:ext cx="751573" cy="76579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3377FA9-C90E-486B-B1EA-896578CA25FC}">
      <dsp:nvSpPr>
        <dsp:cNvPr id="0" name=""/>
        <dsp:cNvSpPr/>
      </dsp:nvSpPr>
      <dsp:spPr>
        <a:xfrm>
          <a:off x="0" y="877881"/>
          <a:ext cx="2147354" cy="700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444500">
            <a:lnSpc>
              <a:spcPct val="100000"/>
            </a:lnSpc>
            <a:spcBef>
              <a:spcPct val="0"/>
            </a:spcBef>
            <a:spcAft>
              <a:spcPct val="35000"/>
            </a:spcAft>
            <a:buNone/>
            <a:defRPr b="1"/>
          </a:pPr>
          <a:r>
            <a:rPr lang="en-US" sz="1000" kern="1200" dirty="0"/>
            <a:t>If minutes exist (draft or approved):</a:t>
          </a:r>
        </a:p>
      </dsp:txBody>
      <dsp:txXfrm>
        <a:off x="0" y="877881"/>
        <a:ext cx="2147354" cy="700702"/>
      </dsp:txXfrm>
    </dsp:sp>
    <dsp:sp modelId="{5C600665-A166-4F9A-8A3B-505509482D4E}">
      <dsp:nvSpPr>
        <dsp:cNvPr id="0" name=""/>
        <dsp:cNvSpPr/>
      </dsp:nvSpPr>
      <dsp:spPr>
        <a:xfrm>
          <a:off x="0" y="1266633"/>
          <a:ext cx="2147354" cy="5419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444500">
            <a:lnSpc>
              <a:spcPct val="100000"/>
            </a:lnSpc>
            <a:spcBef>
              <a:spcPct val="0"/>
            </a:spcBef>
            <a:spcAft>
              <a:spcPct val="35000"/>
            </a:spcAft>
            <a:buNone/>
          </a:pPr>
          <a:r>
            <a:rPr lang="en-US" sz="1000" kern="1200" dirty="0"/>
            <a:t>The designated individual must check whether the Committee has voted to release the requested minutes</a:t>
          </a:r>
        </a:p>
      </dsp:txBody>
      <dsp:txXfrm>
        <a:off x="0" y="1266633"/>
        <a:ext cx="2147354" cy="541987"/>
      </dsp:txXfrm>
    </dsp:sp>
    <dsp:sp modelId="{CE311B4A-9BC2-449B-8718-60C1AA3A57D5}">
      <dsp:nvSpPr>
        <dsp:cNvPr id="0" name=""/>
        <dsp:cNvSpPr/>
      </dsp:nvSpPr>
      <dsp:spPr>
        <a:xfrm>
          <a:off x="2849652" y="88091"/>
          <a:ext cx="751573" cy="77025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5887659-DB81-4D86-862E-5345DDB7E377}">
      <dsp:nvSpPr>
        <dsp:cNvPr id="0" name=""/>
        <dsp:cNvSpPr/>
      </dsp:nvSpPr>
      <dsp:spPr>
        <a:xfrm>
          <a:off x="2527555" y="896098"/>
          <a:ext cx="2147354" cy="700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444500">
            <a:lnSpc>
              <a:spcPct val="100000"/>
            </a:lnSpc>
            <a:spcBef>
              <a:spcPct val="0"/>
            </a:spcBef>
            <a:spcAft>
              <a:spcPct val="35000"/>
            </a:spcAft>
            <a:buNone/>
            <a:defRPr b="1"/>
          </a:pPr>
          <a:r>
            <a:rPr lang="en-US" sz="1000" kern="1200" dirty="0"/>
            <a:t>If the Committee has already voted to release the requested minutes, the designated individual must provide a copy to the requester within 10 calendar days.</a:t>
          </a:r>
        </a:p>
      </dsp:txBody>
      <dsp:txXfrm>
        <a:off x="2527555" y="896098"/>
        <a:ext cx="2147354" cy="700702"/>
      </dsp:txXfrm>
    </dsp:sp>
    <dsp:sp modelId="{E8963295-6FFD-43CD-AA64-BBE31B41A65A}">
      <dsp:nvSpPr>
        <dsp:cNvPr id="0" name=""/>
        <dsp:cNvSpPr/>
      </dsp:nvSpPr>
      <dsp:spPr>
        <a:xfrm>
          <a:off x="2527963" y="2803700"/>
          <a:ext cx="2147354" cy="419680"/>
        </a:xfrm>
        <a:prstGeom prst="rect">
          <a:avLst/>
        </a:prstGeom>
        <a:noFill/>
        <a:ln>
          <a:noFill/>
        </a:ln>
        <a:effectLst/>
      </dsp:spPr>
      <dsp:style>
        <a:lnRef idx="0">
          <a:scrgbClr r="0" g="0" b="0"/>
        </a:lnRef>
        <a:fillRef idx="0">
          <a:scrgbClr r="0" g="0" b="0"/>
        </a:fillRef>
        <a:effectRef idx="0">
          <a:scrgbClr r="0" g="0" b="0"/>
        </a:effectRef>
        <a:fontRef idx="minor"/>
      </dsp:style>
    </dsp:sp>
    <dsp:sp modelId="{2423B335-5412-4A01-8D1F-53EFA6EE226C}">
      <dsp:nvSpPr>
        <dsp:cNvPr id="0" name=""/>
        <dsp:cNvSpPr/>
      </dsp:nvSpPr>
      <dsp:spPr>
        <a:xfrm>
          <a:off x="5581971" y="134898"/>
          <a:ext cx="751573" cy="80250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7F5F298-5223-4D82-92EC-3303E69402AF}">
      <dsp:nvSpPr>
        <dsp:cNvPr id="0" name=""/>
        <dsp:cNvSpPr/>
      </dsp:nvSpPr>
      <dsp:spPr>
        <a:xfrm>
          <a:off x="5055926" y="915219"/>
          <a:ext cx="2147354" cy="5666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444500">
            <a:lnSpc>
              <a:spcPct val="100000"/>
            </a:lnSpc>
            <a:spcBef>
              <a:spcPct val="0"/>
            </a:spcBef>
            <a:spcAft>
              <a:spcPct val="35000"/>
            </a:spcAft>
            <a:buNone/>
            <a:defRPr b="1"/>
          </a:pPr>
          <a:r>
            <a:rPr lang="en-US" sz="1000" kern="1200" dirty="0"/>
            <a:t>If the Committee has </a:t>
          </a:r>
          <a:r>
            <a:rPr lang="en-US" sz="1000" b="1" u="sng" kern="1200" dirty="0"/>
            <a:t>not</a:t>
          </a:r>
          <a:r>
            <a:rPr lang="en-US" sz="1000" kern="1200" dirty="0"/>
            <a:t> voted to release the requested minutes:</a:t>
          </a:r>
        </a:p>
      </dsp:txBody>
      <dsp:txXfrm>
        <a:off x="5055926" y="915219"/>
        <a:ext cx="2147354" cy="566630"/>
      </dsp:txXfrm>
    </dsp:sp>
    <dsp:sp modelId="{5B8D4BDF-22DB-4CAB-A099-ED59AC36BD68}">
      <dsp:nvSpPr>
        <dsp:cNvPr id="0" name=""/>
        <dsp:cNvSpPr/>
      </dsp:nvSpPr>
      <dsp:spPr>
        <a:xfrm>
          <a:off x="5055098" y="1387178"/>
          <a:ext cx="2147354" cy="6473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400050">
            <a:lnSpc>
              <a:spcPct val="100000"/>
            </a:lnSpc>
            <a:spcBef>
              <a:spcPct val="0"/>
            </a:spcBef>
            <a:spcAft>
              <a:spcPct val="35000"/>
            </a:spcAft>
            <a:buNone/>
          </a:pPr>
          <a:r>
            <a:rPr lang="en-US" sz="900" kern="1200" dirty="0"/>
            <a:t>Within 10 calendar days, the designated individual must respond to the requester, explaining that the executive session minutes are exempt from disclosure and that the Committee will soon vote on whether to release them</a:t>
          </a:r>
        </a:p>
        <a:p>
          <a:pPr marL="0" lvl="0" indent="0" algn="l" defTabSz="400050">
            <a:lnSpc>
              <a:spcPct val="100000"/>
            </a:lnSpc>
            <a:spcBef>
              <a:spcPct val="0"/>
            </a:spcBef>
            <a:spcAft>
              <a:spcPct val="35000"/>
            </a:spcAft>
            <a:buNone/>
          </a:pPr>
          <a:r>
            <a:rPr lang="en-US" sz="900" kern="1200" dirty="0"/>
            <a:t>At the Committee’s next meeting or within 30 days (whichever is earlier), the Committee must review the requested minutes and determine whether they can be released</a:t>
          </a:r>
        </a:p>
        <a:p>
          <a:pPr marL="0" lvl="0" indent="0" algn="l" defTabSz="400050">
            <a:lnSpc>
              <a:spcPct val="100000"/>
            </a:lnSpc>
            <a:spcBef>
              <a:spcPct val="0"/>
            </a:spcBef>
            <a:spcAft>
              <a:spcPct val="35000"/>
            </a:spcAft>
            <a:buNone/>
          </a:pPr>
          <a:r>
            <a:rPr lang="en-US" sz="900" kern="1200" dirty="0"/>
            <a:t>The designated individual must notify the requester of the outcome of the Committee’s determination (and if the Committee voted to release, provide a copy of the minutes)</a:t>
          </a:r>
        </a:p>
        <a:p>
          <a:pPr marL="0" lvl="0" indent="0" algn="l" defTabSz="400050">
            <a:spcBef>
              <a:spcPct val="0"/>
            </a:spcBef>
            <a:spcAft>
              <a:spcPct val="35000"/>
            </a:spcAft>
            <a:buFont typeface="Arial" panose="020B0604020202020204" pitchFamily="34" charset="0"/>
            <a:buNone/>
          </a:pPr>
          <a:endParaRPr lang="en-US" sz="900" kern="1200" dirty="0"/>
        </a:p>
        <a:p>
          <a:pPr marL="57150" lvl="1" indent="-57150" algn="l" defTabSz="400050">
            <a:lnSpc>
              <a:spcPct val="90000"/>
            </a:lnSpc>
            <a:spcBef>
              <a:spcPct val="0"/>
            </a:spcBef>
            <a:spcAft>
              <a:spcPct val="15000"/>
            </a:spcAft>
            <a:buChar char="•"/>
          </a:pPr>
          <a:r>
            <a:rPr lang="en-US" sz="900" b="1" kern="1200" dirty="0"/>
            <a:t>Caution</a:t>
          </a:r>
          <a:r>
            <a:rPr lang="en-US" sz="900" kern="1200" dirty="0"/>
            <a:t>: the Committee may vote to release the minutes in redacted form only</a:t>
          </a:r>
        </a:p>
      </dsp:txBody>
      <dsp:txXfrm>
        <a:off x="5055098" y="1387178"/>
        <a:ext cx="2147354" cy="6473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959538-2614-4684-B064-A5A5A32B3E3B}">
      <dsp:nvSpPr>
        <dsp:cNvPr id="0" name=""/>
        <dsp:cNvSpPr/>
      </dsp:nvSpPr>
      <dsp:spPr>
        <a:xfrm>
          <a:off x="0" y="50773"/>
          <a:ext cx="7203281" cy="1161517"/>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Grievances filed by the employee</a:t>
          </a:r>
        </a:p>
      </dsp:txBody>
      <dsp:txXfrm>
        <a:off x="56701" y="107474"/>
        <a:ext cx="7089879" cy="1048115"/>
      </dsp:txXfrm>
    </dsp:sp>
    <dsp:sp modelId="{1219FF58-B105-42EA-B167-62502E1854F6}">
      <dsp:nvSpPr>
        <dsp:cNvPr id="0" name=""/>
        <dsp:cNvSpPr/>
      </dsp:nvSpPr>
      <dsp:spPr>
        <a:xfrm>
          <a:off x="0" y="1267011"/>
          <a:ext cx="7203281" cy="1161517"/>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Complaints about another employee</a:t>
          </a:r>
        </a:p>
      </dsp:txBody>
      <dsp:txXfrm>
        <a:off x="56701" y="1323712"/>
        <a:ext cx="7089879" cy="1048115"/>
      </dsp:txXfrm>
    </dsp:sp>
    <dsp:sp modelId="{1441EBB6-2C36-4413-8B10-915E28761284}">
      <dsp:nvSpPr>
        <dsp:cNvPr id="0" name=""/>
        <dsp:cNvSpPr/>
      </dsp:nvSpPr>
      <dsp:spPr>
        <a:xfrm>
          <a:off x="0" y="2483248"/>
          <a:ext cx="7203281" cy="1161517"/>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Information of a personal nature about a person other than the employee if disclosure would constitute a clearly unwarranted invasion of such other person’s privacy</a:t>
          </a:r>
        </a:p>
      </dsp:txBody>
      <dsp:txXfrm>
        <a:off x="56701" y="2539949"/>
        <a:ext cx="7089879" cy="1048115"/>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DB458A-C9D9-4C80-9AB7-F3AF6ABAD66A}">
      <dsp:nvSpPr>
        <dsp:cNvPr id="0" name=""/>
        <dsp:cNvSpPr/>
      </dsp:nvSpPr>
      <dsp:spPr>
        <a:xfrm>
          <a:off x="3013" y="6951"/>
          <a:ext cx="4423019" cy="1210361"/>
        </a:xfrm>
        <a:prstGeom prst="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I do not have to take minutes if the open session is video recorded and published on the municipal website. </a:t>
          </a:r>
        </a:p>
      </dsp:txBody>
      <dsp:txXfrm>
        <a:off x="3013" y="6951"/>
        <a:ext cx="4423019" cy="1210361"/>
      </dsp:txXfrm>
    </dsp:sp>
    <dsp:sp modelId="{B66D1895-8D6B-4331-8EEC-5284D070A765}">
      <dsp:nvSpPr>
        <dsp:cNvPr id="0" name=""/>
        <dsp:cNvSpPr/>
      </dsp:nvSpPr>
      <dsp:spPr>
        <a:xfrm>
          <a:off x="3013" y="1713363"/>
          <a:ext cx="4411907" cy="1210361"/>
        </a:xfrm>
        <a:prstGeom prst="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Open session minutes must be published on the municipal website within 10 days.</a:t>
          </a:r>
        </a:p>
      </dsp:txBody>
      <dsp:txXfrm>
        <a:off x="3013" y="1713363"/>
        <a:ext cx="4411907" cy="1210361"/>
      </dsp:txXfrm>
    </dsp:sp>
    <dsp:sp modelId="{C7BF7331-9FCE-4083-B77C-29B56E305113}">
      <dsp:nvSpPr>
        <dsp:cNvPr id="0" name=""/>
        <dsp:cNvSpPr/>
      </dsp:nvSpPr>
      <dsp:spPr>
        <a:xfrm>
          <a:off x="3013" y="3419774"/>
          <a:ext cx="4429051" cy="1210361"/>
        </a:xfrm>
        <a:prstGeom prst="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Open session minutes must include the name of every person who addresses the Committee during public comment and a summary of each person’s comments.</a:t>
          </a:r>
        </a:p>
      </dsp:txBody>
      <dsp:txXfrm>
        <a:off x="3013" y="3419774"/>
        <a:ext cx="4429051" cy="121036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EBAAC6-8B45-4365-8089-19832EF25CCC}">
      <dsp:nvSpPr>
        <dsp:cNvPr id="0" name=""/>
        <dsp:cNvSpPr/>
      </dsp:nvSpPr>
      <dsp:spPr>
        <a:xfrm>
          <a:off x="0" y="408185"/>
          <a:ext cx="4435078" cy="4435078"/>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C08C8C3-B9E1-4BBD-B751-F3EE417E4416}">
      <dsp:nvSpPr>
        <dsp:cNvPr id="0" name=""/>
        <dsp:cNvSpPr/>
      </dsp:nvSpPr>
      <dsp:spPr>
        <a:xfrm>
          <a:off x="421332" y="829518"/>
          <a:ext cx="1729680" cy="172968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A central storage of files:</a:t>
          </a:r>
          <a:br>
            <a:rPr lang="en-US" sz="1300" kern="1200"/>
          </a:br>
          <a:endParaRPr lang="en-US" sz="1300" kern="1200"/>
        </a:p>
      </dsp:txBody>
      <dsp:txXfrm>
        <a:off x="505768" y="913954"/>
        <a:ext cx="1560808" cy="1560808"/>
      </dsp:txXfrm>
    </dsp:sp>
    <dsp:sp modelId="{18B5D405-9912-4D98-A0D0-6DB48013D5CD}">
      <dsp:nvSpPr>
        <dsp:cNvPr id="0" name=""/>
        <dsp:cNvSpPr/>
      </dsp:nvSpPr>
      <dsp:spPr>
        <a:xfrm>
          <a:off x="2284065" y="829518"/>
          <a:ext cx="1729680" cy="1729680"/>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Helps with consistent application of legal requirements and internal policy</a:t>
          </a:r>
          <a:br>
            <a:rPr lang="en-US" sz="1300" kern="1200"/>
          </a:br>
          <a:endParaRPr lang="en-US" sz="1300" kern="1200"/>
        </a:p>
      </dsp:txBody>
      <dsp:txXfrm>
        <a:off x="2368501" y="913954"/>
        <a:ext cx="1560808" cy="1560808"/>
      </dsp:txXfrm>
    </dsp:sp>
    <dsp:sp modelId="{44F6A239-DD83-4045-9E91-E88576860AEC}">
      <dsp:nvSpPr>
        <dsp:cNvPr id="0" name=""/>
        <dsp:cNvSpPr/>
      </dsp:nvSpPr>
      <dsp:spPr>
        <a:xfrm>
          <a:off x="421332" y="2692251"/>
          <a:ext cx="1729680" cy="1729680"/>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Enables compliance with the law and policy regarding the confidentiality of files</a:t>
          </a:r>
          <a:br>
            <a:rPr lang="en-US" sz="1300" kern="1200"/>
          </a:br>
          <a:endParaRPr lang="en-US" sz="1300" kern="1200"/>
        </a:p>
      </dsp:txBody>
      <dsp:txXfrm>
        <a:off x="505768" y="2776687"/>
        <a:ext cx="1560808" cy="1560808"/>
      </dsp:txXfrm>
    </dsp:sp>
    <dsp:sp modelId="{2A50CB5F-6CAA-4676-B98D-8DB5F9AFCD4A}">
      <dsp:nvSpPr>
        <dsp:cNvPr id="0" name=""/>
        <dsp:cNvSpPr/>
      </dsp:nvSpPr>
      <dsp:spPr>
        <a:xfrm>
          <a:off x="2284065" y="2692251"/>
          <a:ext cx="1729680" cy="1729680"/>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Designate one or more specific individuals as the keeper of the files</a:t>
          </a:r>
        </a:p>
      </dsp:txBody>
      <dsp:txXfrm>
        <a:off x="2368501" y="2776687"/>
        <a:ext cx="1560808" cy="156080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D05F10-7390-4CE9-9D09-10C31F713D9C}">
      <dsp:nvSpPr>
        <dsp:cNvPr id="0" name=""/>
        <dsp:cNvSpPr/>
      </dsp:nvSpPr>
      <dsp:spPr>
        <a:xfrm>
          <a:off x="923437" y="247225"/>
          <a:ext cx="1483312" cy="148331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666A2ED-E7A0-4F57-8408-8455B40BF92D}">
      <dsp:nvSpPr>
        <dsp:cNvPr id="0" name=""/>
        <dsp:cNvSpPr/>
      </dsp:nvSpPr>
      <dsp:spPr>
        <a:xfrm>
          <a:off x="16968" y="2210814"/>
          <a:ext cx="3296250" cy="1237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en-US" sz="1600" kern="1200" dirty="0"/>
            <a:t>The Employer is not required to permit the review of the personnel records by the employee on more than two separate occasions in the same </a:t>
          </a:r>
          <a:r>
            <a:rPr lang="en-US" sz="1600" u="sng" kern="1200" dirty="0"/>
            <a:t>calendar</a:t>
          </a:r>
          <a:r>
            <a:rPr lang="en-US" sz="1600" kern="1200" dirty="0"/>
            <a:t> year.</a:t>
          </a:r>
        </a:p>
      </dsp:txBody>
      <dsp:txXfrm>
        <a:off x="16968" y="2210814"/>
        <a:ext cx="3296250" cy="1237500"/>
      </dsp:txXfrm>
    </dsp:sp>
    <dsp:sp modelId="{37DEDF84-1C3E-4E14-8F5C-BAFAF9CBC9C1}">
      <dsp:nvSpPr>
        <dsp:cNvPr id="0" name=""/>
        <dsp:cNvSpPr/>
      </dsp:nvSpPr>
      <dsp:spPr>
        <a:xfrm>
          <a:off x="4796531" y="247225"/>
          <a:ext cx="1483312" cy="148331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C3082BF-5428-4BA1-B299-7D928AF2C4D7}">
      <dsp:nvSpPr>
        <dsp:cNvPr id="0" name=""/>
        <dsp:cNvSpPr/>
      </dsp:nvSpPr>
      <dsp:spPr>
        <a:xfrm>
          <a:off x="3890062" y="2210814"/>
          <a:ext cx="3296250" cy="1237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90000"/>
            </a:lnSpc>
            <a:spcBef>
              <a:spcPct val="0"/>
            </a:spcBef>
            <a:spcAft>
              <a:spcPct val="35000"/>
            </a:spcAft>
            <a:buNone/>
          </a:pPr>
          <a:r>
            <a:rPr lang="en-US" sz="1500" kern="1200" dirty="0"/>
            <a:t>However, if the employer places negative information in the file, the employee can review the file and that review does not count toward the two reviews per calendar year limit.</a:t>
          </a:r>
        </a:p>
      </dsp:txBody>
      <dsp:txXfrm>
        <a:off x="3890062" y="2210814"/>
        <a:ext cx="3296250" cy="12375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79337E-2E59-4B45-9F2D-BC736026D664}">
      <dsp:nvSpPr>
        <dsp:cNvPr id="0" name=""/>
        <dsp:cNvSpPr/>
      </dsp:nvSpPr>
      <dsp:spPr>
        <a:xfrm>
          <a:off x="0" y="600525"/>
          <a:ext cx="7203281" cy="1108662"/>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C0F0B73-1252-49FF-BBD3-301FF5C88BB9}">
      <dsp:nvSpPr>
        <dsp:cNvPr id="0" name=""/>
        <dsp:cNvSpPr/>
      </dsp:nvSpPr>
      <dsp:spPr>
        <a:xfrm>
          <a:off x="335370" y="849974"/>
          <a:ext cx="609764" cy="60976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54ADCD0-E69C-485F-88E7-851C5C550FA3}">
      <dsp:nvSpPr>
        <dsp:cNvPr id="0" name=""/>
        <dsp:cNvSpPr/>
      </dsp:nvSpPr>
      <dsp:spPr>
        <a:xfrm>
          <a:off x="1280504" y="600525"/>
          <a:ext cx="5922776" cy="11086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333" tIns="117333" rIns="117333" bIns="117333" numCol="1" spcCol="1270" anchor="ctr" anchorCtr="0">
          <a:noAutofit/>
        </a:bodyPr>
        <a:lstStyle/>
        <a:p>
          <a:pPr marL="0" lvl="0" indent="0" algn="l" defTabSz="755650">
            <a:lnSpc>
              <a:spcPct val="90000"/>
            </a:lnSpc>
            <a:spcBef>
              <a:spcPct val="0"/>
            </a:spcBef>
            <a:spcAft>
              <a:spcPct val="35000"/>
            </a:spcAft>
            <a:buNone/>
          </a:pPr>
          <a:r>
            <a:rPr lang="en-US" sz="1700" kern="1200" dirty="0"/>
            <a:t>If there is a disagreement with the information in a personnel file, removal or correction may be mutually agreed upon by the employer and employee. </a:t>
          </a:r>
        </a:p>
      </dsp:txBody>
      <dsp:txXfrm>
        <a:off x="1280504" y="600525"/>
        <a:ext cx="5922776" cy="1108662"/>
      </dsp:txXfrm>
    </dsp:sp>
    <dsp:sp modelId="{D1897B02-7F47-4819-AC83-A192A7CBCA84}">
      <dsp:nvSpPr>
        <dsp:cNvPr id="0" name=""/>
        <dsp:cNvSpPr/>
      </dsp:nvSpPr>
      <dsp:spPr>
        <a:xfrm>
          <a:off x="0" y="1986352"/>
          <a:ext cx="7203281" cy="110866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DF2B5EB-425E-4C92-89E8-8FC61BB2EB4D}">
      <dsp:nvSpPr>
        <dsp:cNvPr id="0" name=""/>
        <dsp:cNvSpPr/>
      </dsp:nvSpPr>
      <dsp:spPr>
        <a:xfrm>
          <a:off x="335370" y="2235801"/>
          <a:ext cx="609764" cy="60976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39C1594-F6E8-4367-BA16-25D3DD6DAC56}">
      <dsp:nvSpPr>
        <dsp:cNvPr id="0" name=""/>
        <dsp:cNvSpPr/>
      </dsp:nvSpPr>
      <dsp:spPr>
        <a:xfrm>
          <a:off x="1280504" y="1986352"/>
          <a:ext cx="5922776" cy="11086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333" tIns="117333" rIns="117333" bIns="117333" numCol="1" spcCol="1270" anchor="ctr" anchorCtr="0">
          <a:noAutofit/>
        </a:bodyPr>
        <a:lstStyle/>
        <a:p>
          <a:pPr marL="0" lvl="0" indent="0" algn="l" defTabSz="755650">
            <a:lnSpc>
              <a:spcPct val="90000"/>
            </a:lnSpc>
            <a:spcBef>
              <a:spcPct val="0"/>
            </a:spcBef>
            <a:spcAft>
              <a:spcPct val="35000"/>
            </a:spcAft>
            <a:buNone/>
          </a:pPr>
          <a:r>
            <a:rPr lang="en-US" sz="1700" kern="1200" dirty="0"/>
            <a:t>If there is no mutual agreement, the employee may submit a written statement explaining the employee’s position which shall become part of the employee’s personnel file. </a:t>
          </a:r>
        </a:p>
      </dsp:txBody>
      <dsp:txXfrm>
        <a:off x="1280504" y="1986352"/>
        <a:ext cx="5922776" cy="110866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269173-0165-4091-A5FD-5C2026C0AEC6}">
      <dsp:nvSpPr>
        <dsp:cNvPr id="0" name=""/>
        <dsp:cNvSpPr/>
      </dsp:nvSpPr>
      <dsp:spPr>
        <a:xfrm>
          <a:off x="689859" y="126519"/>
          <a:ext cx="1990125" cy="1990125"/>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6BC187E-3094-4C6E-88FA-31917850107F}">
      <dsp:nvSpPr>
        <dsp:cNvPr id="0" name=""/>
        <dsp:cNvSpPr/>
      </dsp:nvSpPr>
      <dsp:spPr>
        <a:xfrm>
          <a:off x="1113984" y="550644"/>
          <a:ext cx="1141875" cy="114187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30226B4-B36B-461F-A722-6CA082C86DC5}">
      <dsp:nvSpPr>
        <dsp:cNvPr id="0" name=""/>
        <dsp:cNvSpPr/>
      </dsp:nvSpPr>
      <dsp:spPr>
        <a:xfrm>
          <a:off x="53671" y="2736520"/>
          <a:ext cx="3262500" cy="832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dirty="0"/>
            <a:t>In writing</a:t>
          </a:r>
        </a:p>
      </dsp:txBody>
      <dsp:txXfrm>
        <a:off x="53671" y="2736520"/>
        <a:ext cx="3262500" cy="832500"/>
      </dsp:txXfrm>
    </dsp:sp>
    <dsp:sp modelId="{E2E31B1A-AAD7-41D5-9536-F243F3EC39B6}">
      <dsp:nvSpPr>
        <dsp:cNvPr id="0" name=""/>
        <dsp:cNvSpPr/>
      </dsp:nvSpPr>
      <dsp:spPr>
        <a:xfrm>
          <a:off x="4523296" y="126519"/>
          <a:ext cx="1990125" cy="1990125"/>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F9A490A-8CBD-448E-BAB3-741630598AA7}">
      <dsp:nvSpPr>
        <dsp:cNvPr id="0" name=""/>
        <dsp:cNvSpPr/>
      </dsp:nvSpPr>
      <dsp:spPr>
        <a:xfrm>
          <a:off x="4947421" y="550644"/>
          <a:ext cx="1141875" cy="114187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AC04F23-10D3-41D4-8878-4831AB370582}">
      <dsp:nvSpPr>
        <dsp:cNvPr id="0" name=""/>
        <dsp:cNvSpPr/>
      </dsp:nvSpPr>
      <dsp:spPr>
        <a:xfrm>
          <a:off x="3887109" y="2736520"/>
          <a:ext cx="3262500" cy="832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dirty="0"/>
            <a:t>20 years after termination of employment</a:t>
          </a:r>
        </a:p>
        <a:p>
          <a:pPr marL="0" lvl="0" indent="0" algn="ctr" defTabSz="488950">
            <a:lnSpc>
              <a:spcPct val="100000"/>
            </a:lnSpc>
            <a:spcBef>
              <a:spcPct val="0"/>
            </a:spcBef>
            <a:spcAft>
              <a:spcPct val="35000"/>
            </a:spcAft>
            <a:buNone/>
            <a:defRPr cap="all"/>
          </a:pPr>
          <a:r>
            <a:rPr lang="en-US" sz="1100" kern="1200" dirty="0"/>
            <a:t>(</a:t>
          </a:r>
          <a:r>
            <a:rPr lang="en-US" sz="1100" i="1" kern="1200" dirty="0"/>
            <a:t>See municipal Records Retention Schedule)</a:t>
          </a:r>
          <a:endParaRPr lang="en-US" sz="1100" kern="1200" dirty="0"/>
        </a:p>
      </dsp:txBody>
      <dsp:txXfrm>
        <a:off x="3887109" y="2736520"/>
        <a:ext cx="3262500" cy="83250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712E31-3363-436E-B985-E4D979BF20BD}">
      <dsp:nvSpPr>
        <dsp:cNvPr id="0" name=""/>
        <dsp:cNvSpPr/>
      </dsp:nvSpPr>
      <dsp:spPr>
        <a:xfrm>
          <a:off x="438140" y="632769"/>
          <a:ext cx="1303875" cy="1303875"/>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EDB71FB-2391-4B82-B7E0-C44D23BEFD8E}">
      <dsp:nvSpPr>
        <dsp:cNvPr id="0" name=""/>
        <dsp:cNvSpPr/>
      </dsp:nvSpPr>
      <dsp:spPr>
        <a:xfrm>
          <a:off x="716015" y="910645"/>
          <a:ext cx="748125" cy="74812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2C3E0F7-A837-4780-AB38-E73D17A2F69E}">
      <dsp:nvSpPr>
        <dsp:cNvPr id="0" name=""/>
        <dsp:cNvSpPr/>
      </dsp:nvSpPr>
      <dsp:spPr>
        <a:xfrm>
          <a:off x="21327" y="2342770"/>
          <a:ext cx="2137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cap="all"/>
          </a:pPr>
          <a:r>
            <a:rPr lang="en-US" sz="1400" kern="1200" dirty="0"/>
            <a:t>Posting and Accessibility</a:t>
          </a:r>
        </a:p>
      </dsp:txBody>
      <dsp:txXfrm>
        <a:off x="21327" y="2342770"/>
        <a:ext cx="2137500" cy="720000"/>
      </dsp:txXfrm>
    </dsp:sp>
    <dsp:sp modelId="{8E743F4A-04D1-411D-8568-BE4DBF2EB45E}">
      <dsp:nvSpPr>
        <dsp:cNvPr id="0" name=""/>
        <dsp:cNvSpPr/>
      </dsp:nvSpPr>
      <dsp:spPr>
        <a:xfrm>
          <a:off x="2949702" y="632769"/>
          <a:ext cx="1303875" cy="1303875"/>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1516AFA-FFF8-4D61-AE4E-1FEF9F7B6EE0}">
      <dsp:nvSpPr>
        <dsp:cNvPr id="0" name=""/>
        <dsp:cNvSpPr/>
      </dsp:nvSpPr>
      <dsp:spPr>
        <a:xfrm>
          <a:off x="3227577" y="910645"/>
          <a:ext cx="748125" cy="74812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352F400-3F88-4002-99C5-30CB98719C2B}">
      <dsp:nvSpPr>
        <dsp:cNvPr id="0" name=""/>
        <dsp:cNvSpPr/>
      </dsp:nvSpPr>
      <dsp:spPr>
        <a:xfrm>
          <a:off x="2532890" y="2342770"/>
          <a:ext cx="2137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cap="all"/>
          </a:pPr>
          <a:r>
            <a:rPr lang="en-US" sz="1400" kern="1200" dirty="0"/>
            <a:t>Quorum and Remote Participation</a:t>
          </a:r>
        </a:p>
      </dsp:txBody>
      <dsp:txXfrm>
        <a:off x="2532890" y="2342770"/>
        <a:ext cx="2137500" cy="720000"/>
      </dsp:txXfrm>
    </dsp:sp>
    <dsp:sp modelId="{77356A63-378E-473E-AEC5-2D60CEE9BF7D}">
      <dsp:nvSpPr>
        <dsp:cNvPr id="0" name=""/>
        <dsp:cNvSpPr/>
      </dsp:nvSpPr>
      <dsp:spPr>
        <a:xfrm>
          <a:off x="5461265" y="632769"/>
          <a:ext cx="1303875" cy="1303875"/>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B7CD2E2-4F75-4849-89DF-B831B6A12A50}">
      <dsp:nvSpPr>
        <dsp:cNvPr id="0" name=""/>
        <dsp:cNvSpPr/>
      </dsp:nvSpPr>
      <dsp:spPr>
        <a:xfrm>
          <a:off x="5739140" y="910645"/>
          <a:ext cx="748125" cy="74812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FF5124D-A2F1-46EC-9162-BC70BC8184AD}">
      <dsp:nvSpPr>
        <dsp:cNvPr id="0" name=""/>
        <dsp:cNvSpPr/>
      </dsp:nvSpPr>
      <dsp:spPr>
        <a:xfrm>
          <a:off x="5044452" y="2342770"/>
          <a:ext cx="2137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cap="all"/>
          </a:pPr>
          <a:r>
            <a:rPr lang="en-US" sz="1400" kern="1200" dirty="0"/>
            <a:t>Minutes</a:t>
          </a:r>
        </a:p>
      </dsp:txBody>
      <dsp:txXfrm>
        <a:off x="5044452" y="2342770"/>
        <a:ext cx="2137500" cy="72000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E291DF-B0DB-423B-8E48-70C1A4EACDFE}">
      <dsp:nvSpPr>
        <dsp:cNvPr id="0" name=""/>
        <dsp:cNvSpPr/>
      </dsp:nvSpPr>
      <dsp:spPr>
        <a:xfrm>
          <a:off x="696764" y="221106"/>
          <a:ext cx="744935" cy="74493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D2B105A-52F9-40D7-8519-EE9BB720DD6D}">
      <dsp:nvSpPr>
        <dsp:cNvPr id="0" name=""/>
        <dsp:cNvSpPr/>
      </dsp:nvSpPr>
      <dsp:spPr>
        <a:xfrm>
          <a:off x="5038" y="1081591"/>
          <a:ext cx="2128388" cy="6522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b="1"/>
          </a:pPr>
          <a:r>
            <a:rPr lang="en-US" sz="1400" kern="1200" dirty="0"/>
            <a:t>Oral, written or email communications</a:t>
          </a:r>
        </a:p>
      </dsp:txBody>
      <dsp:txXfrm>
        <a:off x="5038" y="1081591"/>
        <a:ext cx="2128388" cy="652234"/>
      </dsp:txXfrm>
    </dsp:sp>
    <dsp:sp modelId="{242A3936-376D-4B23-9465-FDBFAB79CDD7}">
      <dsp:nvSpPr>
        <dsp:cNvPr id="0" name=""/>
        <dsp:cNvSpPr/>
      </dsp:nvSpPr>
      <dsp:spPr>
        <a:xfrm>
          <a:off x="5038" y="1787570"/>
          <a:ext cx="2128388" cy="1120732"/>
        </a:xfrm>
        <a:prstGeom prst="rect">
          <a:avLst/>
        </a:prstGeom>
        <a:noFill/>
        <a:ln>
          <a:noFill/>
        </a:ln>
        <a:effectLst/>
      </dsp:spPr>
      <dsp:style>
        <a:lnRef idx="0">
          <a:scrgbClr r="0" g="0" b="0"/>
        </a:lnRef>
        <a:fillRef idx="0">
          <a:scrgbClr r="0" g="0" b="0"/>
        </a:fillRef>
        <a:effectRef idx="0">
          <a:scrgbClr r="0" g="0" b="0"/>
        </a:effectRef>
        <a:fontRef idx="minor"/>
      </dsp:style>
    </dsp:sp>
    <dsp:sp modelId="{FB345E09-943F-4782-9019-1858ADB7046A}">
      <dsp:nvSpPr>
        <dsp:cNvPr id="0" name=""/>
        <dsp:cNvSpPr/>
      </dsp:nvSpPr>
      <dsp:spPr>
        <a:xfrm>
          <a:off x="3197621" y="221106"/>
          <a:ext cx="744935" cy="74493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66623A7-E4B7-4E5E-86D9-29AE7A908DB4}">
      <dsp:nvSpPr>
        <dsp:cNvPr id="0" name=""/>
        <dsp:cNvSpPr/>
      </dsp:nvSpPr>
      <dsp:spPr>
        <a:xfrm>
          <a:off x="2505894" y="1081591"/>
          <a:ext cx="2128388" cy="6522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b="1"/>
          </a:pPr>
          <a:r>
            <a:rPr lang="en-US" sz="1400" kern="1200" dirty="0"/>
            <a:t>On public business</a:t>
          </a:r>
        </a:p>
      </dsp:txBody>
      <dsp:txXfrm>
        <a:off x="2505894" y="1081591"/>
        <a:ext cx="2128388" cy="652234"/>
      </dsp:txXfrm>
    </dsp:sp>
    <dsp:sp modelId="{D31BFB78-1F7E-436E-8F39-C0ABF8398158}">
      <dsp:nvSpPr>
        <dsp:cNvPr id="0" name=""/>
        <dsp:cNvSpPr/>
      </dsp:nvSpPr>
      <dsp:spPr>
        <a:xfrm>
          <a:off x="2505894" y="1787570"/>
          <a:ext cx="2128388" cy="1120732"/>
        </a:xfrm>
        <a:prstGeom prst="rect">
          <a:avLst/>
        </a:prstGeom>
        <a:noFill/>
        <a:ln>
          <a:noFill/>
        </a:ln>
        <a:effectLst/>
      </dsp:spPr>
      <dsp:style>
        <a:lnRef idx="0">
          <a:scrgbClr r="0" g="0" b="0"/>
        </a:lnRef>
        <a:fillRef idx="0">
          <a:scrgbClr r="0" g="0" b="0"/>
        </a:fillRef>
        <a:effectRef idx="0">
          <a:scrgbClr r="0" g="0" b="0"/>
        </a:effectRef>
        <a:fontRef idx="minor"/>
      </dsp:style>
    </dsp:sp>
    <dsp:sp modelId="{E4FECB91-A072-4FBA-A4D8-2A343BD441E1}">
      <dsp:nvSpPr>
        <dsp:cNvPr id="0" name=""/>
        <dsp:cNvSpPr/>
      </dsp:nvSpPr>
      <dsp:spPr>
        <a:xfrm>
          <a:off x="5698477" y="221106"/>
          <a:ext cx="744935" cy="74493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ED4CD63-5E0E-4317-B73F-7814093DB41E}">
      <dsp:nvSpPr>
        <dsp:cNvPr id="0" name=""/>
        <dsp:cNvSpPr/>
      </dsp:nvSpPr>
      <dsp:spPr>
        <a:xfrm>
          <a:off x="5006751" y="1081591"/>
          <a:ext cx="2128388" cy="6522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b="1"/>
          </a:pPr>
          <a:r>
            <a:rPr lang="en-US" sz="1400" kern="1200" dirty="0"/>
            <a:t>Between or among a quorum of the school committee</a:t>
          </a:r>
        </a:p>
      </dsp:txBody>
      <dsp:txXfrm>
        <a:off x="5006751" y="1081591"/>
        <a:ext cx="2128388" cy="652234"/>
      </dsp:txXfrm>
    </dsp:sp>
    <dsp:sp modelId="{2D18104E-DA84-46BA-BFD8-90D9955B086C}">
      <dsp:nvSpPr>
        <dsp:cNvPr id="0" name=""/>
        <dsp:cNvSpPr/>
      </dsp:nvSpPr>
      <dsp:spPr>
        <a:xfrm>
          <a:off x="5006751" y="1787570"/>
          <a:ext cx="2128388" cy="11207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en-US" sz="1100" kern="1200" dirty="0"/>
            <a:t>Quorum:  Majority of members</a:t>
          </a:r>
        </a:p>
        <a:p>
          <a:pPr marL="0" lvl="0" indent="0" algn="ctr" defTabSz="488950">
            <a:lnSpc>
              <a:spcPct val="90000"/>
            </a:lnSpc>
            <a:spcBef>
              <a:spcPct val="0"/>
            </a:spcBef>
            <a:spcAft>
              <a:spcPct val="35000"/>
            </a:spcAft>
            <a:buNone/>
          </a:pPr>
          <a:r>
            <a:rPr lang="en-US" sz="1100" kern="1200" dirty="0"/>
            <a:t>Subcommittees:  Are included in definition of public body  (Any multiple-member body created to advise or make recommendations to a public body)</a:t>
          </a:r>
        </a:p>
      </dsp:txBody>
      <dsp:txXfrm>
        <a:off x="5006751" y="1787570"/>
        <a:ext cx="2128388" cy="1120732"/>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10.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11.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12.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13.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14.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16.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1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20.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7.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28.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9.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0.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5.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8.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9.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93523EC-9AA4-48AD-9CB5-FAD757BFD166}"/>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B0039B7-8587-496F-8EEA-79FE96EF4760}" type="slidenum">
              <a:rPr lang="en-US" smtClean="0"/>
              <a:t>‹#›</a:t>
            </a:fld>
            <a:endParaRPr lang="en-US" dirty="0"/>
          </a:p>
        </p:txBody>
      </p:sp>
    </p:spTree>
    <p:extLst>
      <p:ext uri="{BB962C8B-B14F-4D97-AF65-F5344CB8AC3E}">
        <p14:creationId xmlns:p14="http://schemas.microsoft.com/office/powerpoint/2010/main" val="521196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A5223E1-15C1-6C46-8BF1-D42F2805DC85}" type="datetimeFigureOut">
              <a:rPr lang="en-US" smtClean="0"/>
              <a:t>11/08/2019</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0D3F1B50-9A4C-BC43-B03E-414387874185}" type="slidenum">
              <a:rPr lang="en-US" smtClean="0"/>
              <a:t>‹#›</a:t>
            </a:fld>
            <a:endParaRPr lang="en-US" dirty="0"/>
          </a:p>
        </p:txBody>
      </p:sp>
    </p:spTree>
    <p:extLst>
      <p:ext uri="{BB962C8B-B14F-4D97-AF65-F5344CB8AC3E}">
        <p14:creationId xmlns:p14="http://schemas.microsoft.com/office/powerpoint/2010/main" val="5526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7DB9FCF-FE62-4746-BB0D-4D3C2463C4DB}" type="slidenum">
              <a:rPr lang="en-US" altLang="en-US"/>
              <a:pPr eaLnBrk="1" hangingPunct="1"/>
              <a:t>22</a:t>
            </a:fld>
            <a:endParaRPr lang="en-US" altLang="en-US" dirty="0"/>
          </a:p>
        </p:txBody>
      </p:sp>
      <p:sp>
        <p:nvSpPr>
          <p:cNvPr id="101379" name="Rectangle 7"/>
          <p:cNvSpPr txBox="1">
            <a:spLocks noGrp="1" noChangeArrowheads="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eaLnBrk="0" hangingPunct="0">
              <a:defRPr>
                <a:solidFill>
                  <a:schemeClr val="tx1"/>
                </a:solidFill>
                <a:latin typeface="Arial" charset="0"/>
              </a:defRPr>
            </a:lvl1pPr>
            <a:lvl2pPr marL="757238" indent="-292100" defTabSz="931863" eaLnBrk="0" hangingPunct="0">
              <a:defRPr>
                <a:solidFill>
                  <a:schemeClr val="tx1"/>
                </a:solidFill>
                <a:latin typeface="Arial" charset="0"/>
              </a:defRPr>
            </a:lvl2pPr>
            <a:lvl3pPr marL="1165225" indent="-233363" defTabSz="931863" eaLnBrk="0" hangingPunct="0">
              <a:defRPr>
                <a:solidFill>
                  <a:schemeClr val="tx1"/>
                </a:solidFill>
                <a:latin typeface="Arial" charset="0"/>
              </a:defRPr>
            </a:lvl3pPr>
            <a:lvl4pPr marL="1630363" indent="-233363" defTabSz="931863" eaLnBrk="0" hangingPunct="0">
              <a:defRPr>
                <a:solidFill>
                  <a:schemeClr val="tx1"/>
                </a:solidFill>
                <a:latin typeface="Arial" charset="0"/>
              </a:defRPr>
            </a:lvl4pPr>
            <a:lvl5pPr marL="2097088" indent="-233363" defTabSz="931863" eaLnBrk="0" hangingPunct="0">
              <a:defRPr>
                <a:solidFill>
                  <a:schemeClr val="tx1"/>
                </a:solidFill>
                <a:latin typeface="Arial" charset="0"/>
              </a:defRPr>
            </a:lvl5pPr>
            <a:lvl6pPr marL="2554288" indent="-233363" defTabSz="931863" eaLnBrk="0" fontAlgn="base" hangingPunct="0">
              <a:spcBef>
                <a:spcPct val="0"/>
              </a:spcBef>
              <a:spcAft>
                <a:spcPct val="0"/>
              </a:spcAft>
              <a:defRPr>
                <a:solidFill>
                  <a:schemeClr val="tx1"/>
                </a:solidFill>
                <a:latin typeface="Arial" charset="0"/>
              </a:defRPr>
            </a:lvl6pPr>
            <a:lvl7pPr marL="3011488" indent="-233363" defTabSz="931863" eaLnBrk="0" fontAlgn="base" hangingPunct="0">
              <a:spcBef>
                <a:spcPct val="0"/>
              </a:spcBef>
              <a:spcAft>
                <a:spcPct val="0"/>
              </a:spcAft>
              <a:defRPr>
                <a:solidFill>
                  <a:schemeClr val="tx1"/>
                </a:solidFill>
                <a:latin typeface="Arial" charset="0"/>
              </a:defRPr>
            </a:lvl7pPr>
            <a:lvl8pPr marL="3468688" indent="-233363" defTabSz="931863" eaLnBrk="0" fontAlgn="base" hangingPunct="0">
              <a:spcBef>
                <a:spcPct val="0"/>
              </a:spcBef>
              <a:spcAft>
                <a:spcPct val="0"/>
              </a:spcAft>
              <a:defRPr>
                <a:solidFill>
                  <a:schemeClr val="tx1"/>
                </a:solidFill>
                <a:latin typeface="Arial" charset="0"/>
              </a:defRPr>
            </a:lvl8pPr>
            <a:lvl9pPr marL="3925888" indent="-233363" defTabSz="931863" eaLnBrk="0" fontAlgn="base" hangingPunct="0">
              <a:spcBef>
                <a:spcPct val="0"/>
              </a:spcBef>
              <a:spcAft>
                <a:spcPct val="0"/>
              </a:spcAft>
              <a:defRPr>
                <a:solidFill>
                  <a:schemeClr val="tx1"/>
                </a:solidFill>
                <a:latin typeface="Arial" charset="0"/>
              </a:defRPr>
            </a:lvl9pPr>
          </a:lstStyle>
          <a:p>
            <a:pPr algn="r" eaLnBrk="1" hangingPunct="1"/>
            <a:fld id="{57856102-5776-4C77-8983-62B9EFBF1C5D}" type="slidenum">
              <a:rPr lang="en-US" altLang="en-US" sz="1200"/>
              <a:pPr algn="r" eaLnBrk="1" hangingPunct="1"/>
              <a:t>22</a:t>
            </a:fld>
            <a:endParaRPr lang="en-US" altLang="en-US" sz="1200" dirty="0"/>
          </a:p>
        </p:txBody>
      </p:sp>
      <p:sp>
        <p:nvSpPr>
          <p:cNvPr id="101380" name="Rectangle 2"/>
          <p:cNvSpPr>
            <a:spLocks noGrp="1" noRot="1" noChangeAspect="1" noChangeArrowheads="1" noTextEdit="1"/>
          </p:cNvSpPr>
          <p:nvPr>
            <p:ph type="sldImg"/>
          </p:nvPr>
        </p:nvSpPr>
        <p:spPr>
          <a:ln/>
        </p:spPr>
      </p:sp>
      <p:sp>
        <p:nvSpPr>
          <p:cNvPr id="101381" name="Rectangle 3"/>
          <p:cNvSpPr>
            <a:spLocks noGrp="1" noChangeArrowheads="1"/>
          </p:cNvSpPr>
          <p:nvPr>
            <p:ph type="body" idx="1"/>
          </p:nvPr>
        </p:nvSpPr>
        <p:spPr>
          <a:xfrm>
            <a:off x="623888" y="4260850"/>
            <a:ext cx="5607050" cy="4183063"/>
          </a:xfrm>
          <a:noFill/>
        </p:spPr>
        <p:txBody>
          <a:bodyPr lIns="93177" tIns="46589" rIns="93177" bIns="46589"/>
          <a:lstStyle/>
          <a:p>
            <a:pPr eaLnBrk="1" hangingPunct="1"/>
            <a:endParaRPr lang="en-US" altLang="en-US" sz="2000"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356507B-2058-486B-B04A-6358031E7841}" type="slidenum">
              <a:rPr lang="en-US" altLang="en-US"/>
              <a:pPr eaLnBrk="1" hangingPunct="1"/>
              <a:t>40</a:t>
            </a:fld>
            <a:endParaRPr lang="en-US" altLang="en-US" dirty="0"/>
          </a:p>
        </p:txBody>
      </p:sp>
      <p:sp>
        <p:nvSpPr>
          <p:cNvPr id="118787" name="Rectangle 7"/>
          <p:cNvSpPr txBox="1">
            <a:spLocks noGrp="1" noChangeArrowheads="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eaLnBrk="0" hangingPunct="0">
              <a:defRPr>
                <a:solidFill>
                  <a:schemeClr val="tx1"/>
                </a:solidFill>
                <a:latin typeface="Arial" charset="0"/>
              </a:defRPr>
            </a:lvl1pPr>
            <a:lvl2pPr marL="757238" indent="-292100" defTabSz="931863" eaLnBrk="0" hangingPunct="0">
              <a:defRPr>
                <a:solidFill>
                  <a:schemeClr val="tx1"/>
                </a:solidFill>
                <a:latin typeface="Arial" charset="0"/>
              </a:defRPr>
            </a:lvl2pPr>
            <a:lvl3pPr marL="1165225" indent="-233363" defTabSz="931863" eaLnBrk="0" hangingPunct="0">
              <a:defRPr>
                <a:solidFill>
                  <a:schemeClr val="tx1"/>
                </a:solidFill>
                <a:latin typeface="Arial" charset="0"/>
              </a:defRPr>
            </a:lvl3pPr>
            <a:lvl4pPr marL="1630363" indent="-233363" defTabSz="931863" eaLnBrk="0" hangingPunct="0">
              <a:defRPr>
                <a:solidFill>
                  <a:schemeClr val="tx1"/>
                </a:solidFill>
                <a:latin typeface="Arial" charset="0"/>
              </a:defRPr>
            </a:lvl4pPr>
            <a:lvl5pPr marL="2097088" indent="-233363" defTabSz="931863" eaLnBrk="0" hangingPunct="0">
              <a:defRPr>
                <a:solidFill>
                  <a:schemeClr val="tx1"/>
                </a:solidFill>
                <a:latin typeface="Arial" charset="0"/>
              </a:defRPr>
            </a:lvl5pPr>
            <a:lvl6pPr marL="2554288" indent="-233363" defTabSz="931863" eaLnBrk="0" fontAlgn="base" hangingPunct="0">
              <a:spcBef>
                <a:spcPct val="0"/>
              </a:spcBef>
              <a:spcAft>
                <a:spcPct val="0"/>
              </a:spcAft>
              <a:defRPr>
                <a:solidFill>
                  <a:schemeClr val="tx1"/>
                </a:solidFill>
                <a:latin typeface="Arial" charset="0"/>
              </a:defRPr>
            </a:lvl6pPr>
            <a:lvl7pPr marL="3011488" indent="-233363" defTabSz="931863" eaLnBrk="0" fontAlgn="base" hangingPunct="0">
              <a:spcBef>
                <a:spcPct val="0"/>
              </a:spcBef>
              <a:spcAft>
                <a:spcPct val="0"/>
              </a:spcAft>
              <a:defRPr>
                <a:solidFill>
                  <a:schemeClr val="tx1"/>
                </a:solidFill>
                <a:latin typeface="Arial" charset="0"/>
              </a:defRPr>
            </a:lvl7pPr>
            <a:lvl8pPr marL="3468688" indent="-233363" defTabSz="931863" eaLnBrk="0" fontAlgn="base" hangingPunct="0">
              <a:spcBef>
                <a:spcPct val="0"/>
              </a:spcBef>
              <a:spcAft>
                <a:spcPct val="0"/>
              </a:spcAft>
              <a:defRPr>
                <a:solidFill>
                  <a:schemeClr val="tx1"/>
                </a:solidFill>
                <a:latin typeface="Arial" charset="0"/>
              </a:defRPr>
            </a:lvl8pPr>
            <a:lvl9pPr marL="3925888" indent="-233363" defTabSz="931863" eaLnBrk="0" fontAlgn="base" hangingPunct="0">
              <a:spcBef>
                <a:spcPct val="0"/>
              </a:spcBef>
              <a:spcAft>
                <a:spcPct val="0"/>
              </a:spcAft>
              <a:defRPr>
                <a:solidFill>
                  <a:schemeClr val="tx1"/>
                </a:solidFill>
                <a:latin typeface="Arial" charset="0"/>
              </a:defRPr>
            </a:lvl9pPr>
          </a:lstStyle>
          <a:p>
            <a:pPr algn="r" eaLnBrk="1" hangingPunct="1"/>
            <a:fld id="{641AA27A-FB81-41A3-B202-73CDF37D0791}" type="slidenum">
              <a:rPr lang="en-US" altLang="en-US" sz="1200"/>
              <a:pPr algn="r" eaLnBrk="1" hangingPunct="1"/>
              <a:t>40</a:t>
            </a:fld>
            <a:endParaRPr lang="en-US" altLang="en-US" sz="1200" dirty="0"/>
          </a:p>
        </p:txBody>
      </p:sp>
      <p:sp>
        <p:nvSpPr>
          <p:cNvPr id="118788" name="Rectangle 2"/>
          <p:cNvSpPr>
            <a:spLocks noGrp="1" noRot="1" noChangeAspect="1" noChangeArrowheads="1" noTextEdit="1"/>
          </p:cNvSpPr>
          <p:nvPr>
            <p:ph type="sldImg"/>
          </p:nvPr>
        </p:nvSpPr>
        <p:spPr>
          <a:ln/>
        </p:spPr>
      </p:sp>
      <p:sp>
        <p:nvSpPr>
          <p:cNvPr id="118789" name="Rectangle 3"/>
          <p:cNvSpPr>
            <a:spLocks noGrp="1" noChangeArrowheads="1"/>
          </p:cNvSpPr>
          <p:nvPr>
            <p:ph type="body" idx="1"/>
          </p:nvPr>
        </p:nvSpPr>
        <p:spPr>
          <a:xfrm>
            <a:off x="701675" y="4416425"/>
            <a:ext cx="5607050" cy="4492625"/>
          </a:xfrm>
          <a:noFill/>
        </p:spPr>
        <p:txBody>
          <a:bodyPr lIns="93177" tIns="46589" rIns="93177" bIns="46589"/>
          <a:lstStyle/>
          <a:p>
            <a:pPr eaLnBrk="1" hangingPunct="1"/>
            <a:endParaRPr lang="en-US" altLang="en-US" sz="2000"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0140BCB-8757-4F9D-9223-DBB76A236764}" type="slidenum">
              <a:rPr lang="en-US" altLang="en-US"/>
              <a:pPr eaLnBrk="1" hangingPunct="1"/>
              <a:t>43</a:t>
            </a:fld>
            <a:endParaRPr lang="en-US" altLang="en-US" dirty="0"/>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F4083F0-5C65-4F5C-B39D-5286201E7B4D}" type="slidenum">
              <a:rPr lang="en-US" altLang="en-US"/>
              <a:pPr eaLnBrk="1" hangingPunct="1"/>
              <a:t>44</a:t>
            </a:fld>
            <a:endParaRPr lang="en-US" altLang="en-US" dirty="0"/>
          </a:p>
        </p:txBody>
      </p:sp>
      <p:sp>
        <p:nvSpPr>
          <p:cNvPr id="112643" name="Rectangle 7"/>
          <p:cNvSpPr txBox="1">
            <a:spLocks noGrp="1" noChangeArrowheads="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eaLnBrk="0" hangingPunct="0">
              <a:defRPr>
                <a:solidFill>
                  <a:schemeClr val="tx1"/>
                </a:solidFill>
                <a:latin typeface="Arial" charset="0"/>
              </a:defRPr>
            </a:lvl1pPr>
            <a:lvl2pPr marL="757238" indent="-292100" defTabSz="931863" eaLnBrk="0" hangingPunct="0">
              <a:defRPr>
                <a:solidFill>
                  <a:schemeClr val="tx1"/>
                </a:solidFill>
                <a:latin typeface="Arial" charset="0"/>
              </a:defRPr>
            </a:lvl2pPr>
            <a:lvl3pPr marL="1165225" indent="-233363" defTabSz="931863" eaLnBrk="0" hangingPunct="0">
              <a:defRPr>
                <a:solidFill>
                  <a:schemeClr val="tx1"/>
                </a:solidFill>
                <a:latin typeface="Arial" charset="0"/>
              </a:defRPr>
            </a:lvl3pPr>
            <a:lvl4pPr marL="1630363" indent="-233363" defTabSz="931863" eaLnBrk="0" hangingPunct="0">
              <a:defRPr>
                <a:solidFill>
                  <a:schemeClr val="tx1"/>
                </a:solidFill>
                <a:latin typeface="Arial" charset="0"/>
              </a:defRPr>
            </a:lvl4pPr>
            <a:lvl5pPr marL="2097088" indent="-233363" defTabSz="931863" eaLnBrk="0" hangingPunct="0">
              <a:defRPr>
                <a:solidFill>
                  <a:schemeClr val="tx1"/>
                </a:solidFill>
                <a:latin typeface="Arial" charset="0"/>
              </a:defRPr>
            </a:lvl5pPr>
            <a:lvl6pPr marL="2554288" indent="-233363" defTabSz="931863" eaLnBrk="0" fontAlgn="base" hangingPunct="0">
              <a:spcBef>
                <a:spcPct val="0"/>
              </a:spcBef>
              <a:spcAft>
                <a:spcPct val="0"/>
              </a:spcAft>
              <a:defRPr>
                <a:solidFill>
                  <a:schemeClr val="tx1"/>
                </a:solidFill>
                <a:latin typeface="Arial" charset="0"/>
              </a:defRPr>
            </a:lvl6pPr>
            <a:lvl7pPr marL="3011488" indent="-233363" defTabSz="931863" eaLnBrk="0" fontAlgn="base" hangingPunct="0">
              <a:spcBef>
                <a:spcPct val="0"/>
              </a:spcBef>
              <a:spcAft>
                <a:spcPct val="0"/>
              </a:spcAft>
              <a:defRPr>
                <a:solidFill>
                  <a:schemeClr val="tx1"/>
                </a:solidFill>
                <a:latin typeface="Arial" charset="0"/>
              </a:defRPr>
            </a:lvl7pPr>
            <a:lvl8pPr marL="3468688" indent="-233363" defTabSz="931863" eaLnBrk="0" fontAlgn="base" hangingPunct="0">
              <a:spcBef>
                <a:spcPct val="0"/>
              </a:spcBef>
              <a:spcAft>
                <a:spcPct val="0"/>
              </a:spcAft>
              <a:defRPr>
                <a:solidFill>
                  <a:schemeClr val="tx1"/>
                </a:solidFill>
                <a:latin typeface="Arial" charset="0"/>
              </a:defRPr>
            </a:lvl8pPr>
            <a:lvl9pPr marL="3925888" indent="-233363" defTabSz="931863" eaLnBrk="0" fontAlgn="base" hangingPunct="0">
              <a:spcBef>
                <a:spcPct val="0"/>
              </a:spcBef>
              <a:spcAft>
                <a:spcPct val="0"/>
              </a:spcAft>
              <a:defRPr>
                <a:solidFill>
                  <a:schemeClr val="tx1"/>
                </a:solidFill>
                <a:latin typeface="Arial" charset="0"/>
              </a:defRPr>
            </a:lvl9pPr>
          </a:lstStyle>
          <a:p>
            <a:pPr algn="r" eaLnBrk="1" hangingPunct="1"/>
            <a:fld id="{C49E6A6B-EF1F-4D0E-851E-96ECA313D982}" type="slidenum">
              <a:rPr lang="en-US" altLang="en-US" sz="1200"/>
              <a:pPr algn="r" eaLnBrk="1" hangingPunct="1"/>
              <a:t>44</a:t>
            </a:fld>
            <a:endParaRPr lang="en-US" altLang="en-US" sz="1200" dirty="0"/>
          </a:p>
        </p:txBody>
      </p:sp>
      <p:sp>
        <p:nvSpPr>
          <p:cNvPr id="112644" name="Rectangle 2"/>
          <p:cNvSpPr>
            <a:spLocks noGrp="1" noRot="1" noChangeAspect="1" noChangeArrowheads="1" noTextEdit="1"/>
          </p:cNvSpPr>
          <p:nvPr>
            <p:ph type="sldImg"/>
          </p:nvPr>
        </p:nvSpPr>
        <p:spPr>
          <a:ln/>
        </p:spPr>
      </p:sp>
      <p:sp>
        <p:nvSpPr>
          <p:cNvPr id="112645" name="Rectangle 3"/>
          <p:cNvSpPr>
            <a:spLocks noGrp="1" noChangeArrowheads="1"/>
          </p:cNvSpPr>
          <p:nvPr>
            <p:ph type="body" idx="1"/>
          </p:nvPr>
        </p:nvSpPr>
        <p:spPr>
          <a:xfrm>
            <a:off x="701675" y="4260850"/>
            <a:ext cx="5607050" cy="4570413"/>
          </a:xfrm>
          <a:noFill/>
        </p:spPr>
        <p:txBody>
          <a:bodyPr lIns="93177" tIns="46589" rIns="93177" bIns="46589"/>
          <a:lstStyle/>
          <a:p>
            <a:pPr eaLnBrk="1" hangingPunct="1"/>
            <a:endParaRPr lang="en-US" altLang="en-US" sz="2000"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C4C3341-2A50-4093-A65D-3E06CA12EB58}" type="slidenum">
              <a:rPr lang="en-US" altLang="en-US"/>
              <a:pPr eaLnBrk="1" hangingPunct="1"/>
              <a:t>45</a:t>
            </a:fld>
            <a:endParaRPr lang="en-US" altLang="en-US" dirty="0"/>
          </a:p>
        </p:txBody>
      </p:sp>
      <p:sp>
        <p:nvSpPr>
          <p:cNvPr id="113667" name="Rectangle 7"/>
          <p:cNvSpPr txBox="1">
            <a:spLocks noGrp="1" noChangeArrowheads="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eaLnBrk="0" hangingPunct="0">
              <a:defRPr>
                <a:solidFill>
                  <a:schemeClr val="tx1"/>
                </a:solidFill>
                <a:latin typeface="Arial" charset="0"/>
              </a:defRPr>
            </a:lvl1pPr>
            <a:lvl2pPr marL="757238" indent="-292100" defTabSz="931863" eaLnBrk="0" hangingPunct="0">
              <a:defRPr>
                <a:solidFill>
                  <a:schemeClr val="tx1"/>
                </a:solidFill>
                <a:latin typeface="Arial" charset="0"/>
              </a:defRPr>
            </a:lvl2pPr>
            <a:lvl3pPr marL="1165225" indent="-233363" defTabSz="931863" eaLnBrk="0" hangingPunct="0">
              <a:defRPr>
                <a:solidFill>
                  <a:schemeClr val="tx1"/>
                </a:solidFill>
                <a:latin typeface="Arial" charset="0"/>
              </a:defRPr>
            </a:lvl3pPr>
            <a:lvl4pPr marL="1630363" indent="-233363" defTabSz="931863" eaLnBrk="0" hangingPunct="0">
              <a:defRPr>
                <a:solidFill>
                  <a:schemeClr val="tx1"/>
                </a:solidFill>
                <a:latin typeface="Arial" charset="0"/>
              </a:defRPr>
            </a:lvl4pPr>
            <a:lvl5pPr marL="2097088" indent="-233363" defTabSz="931863" eaLnBrk="0" hangingPunct="0">
              <a:defRPr>
                <a:solidFill>
                  <a:schemeClr val="tx1"/>
                </a:solidFill>
                <a:latin typeface="Arial" charset="0"/>
              </a:defRPr>
            </a:lvl5pPr>
            <a:lvl6pPr marL="2554288" indent="-233363" defTabSz="931863" eaLnBrk="0" fontAlgn="base" hangingPunct="0">
              <a:spcBef>
                <a:spcPct val="0"/>
              </a:spcBef>
              <a:spcAft>
                <a:spcPct val="0"/>
              </a:spcAft>
              <a:defRPr>
                <a:solidFill>
                  <a:schemeClr val="tx1"/>
                </a:solidFill>
                <a:latin typeface="Arial" charset="0"/>
              </a:defRPr>
            </a:lvl6pPr>
            <a:lvl7pPr marL="3011488" indent="-233363" defTabSz="931863" eaLnBrk="0" fontAlgn="base" hangingPunct="0">
              <a:spcBef>
                <a:spcPct val="0"/>
              </a:spcBef>
              <a:spcAft>
                <a:spcPct val="0"/>
              </a:spcAft>
              <a:defRPr>
                <a:solidFill>
                  <a:schemeClr val="tx1"/>
                </a:solidFill>
                <a:latin typeface="Arial" charset="0"/>
              </a:defRPr>
            </a:lvl7pPr>
            <a:lvl8pPr marL="3468688" indent="-233363" defTabSz="931863" eaLnBrk="0" fontAlgn="base" hangingPunct="0">
              <a:spcBef>
                <a:spcPct val="0"/>
              </a:spcBef>
              <a:spcAft>
                <a:spcPct val="0"/>
              </a:spcAft>
              <a:defRPr>
                <a:solidFill>
                  <a:schemeClr val="tx1"/>
                </a:solidFill>
                <a:latin typeface="Arial" charset="0"/>
              </a:defRPr>
            </a:lvl8pPr>
            <a:lvl9pPr marL="3925888" indent="-233363" defTabSz="931863" eaLnBrk="0" fontAlgn="base" hangingPunct="0">
              <a:spcBef>
                <a:spcPct val="0"/>
              </a:spcBef>
              <a:spcAft>
                <a:spcPct val="0"/>
              </a:spcAft>
              <a:defRPr>
                <a:solidFill>
                  <a:schemeClr val="tx1"/>
                </a:solidFill>
                <a:latin typeface="Arial" charset="0"/>
              </a:defRPr>
            </a:lvl9pPr>
          </a:lstStyle>
          <a:p>
            <a:pPr algn="r" eaLnBrk="1" hangingPunct="1"/>
            <a:fld id="{1AE70408-845F-4518-B894-C263570C2A7A}" type="slidenum">
              <a:rPr lang="en-US" altLang="en-US" sz="1200"/>
              <a:pPr algn="r" eaLnBrk="1" hangingPunct="1"/>
              <a:t>45</a:t>
            </a:fld>
            <a:endParaRPr lang="en-US" altLang="en-US" sz="1200" dirty="0"/>
          </a:p>
        </p:txBody>
      </p:sp>
      <p:sp>
        <p:nvSpPr>
          <p:cNvPr id="113668" name="Rectangle 2"/>
          <p:cNvSpPr>
            <a:spLocks noGrp="1" noRot="1" noChangeAspect="1" noChangeArrowheads="1" noTextEdit="1"/>
          </p:cNvSpPr>
          <p:nvPr>
            <p:ph type="sldImg"/>
          </p:nvPr>
        </p:nvSpPr>
        <p:spPr>
          <a:ln/>
        </p:spPr>
      </p:sp>
      <p:sp>
        <p:nvSpPr>
          <p:cNvPr id="113669" name="Rectangle 3"/>
          <p:cNvSpPr>
            <a:spLocks noGrp="1" noChangeArrowheads="1"/>
          </p:cNvSpPr>
          <p:nvPr>
            <p:ph type="body" idx="1"/>
          </p:nvPr>
        </p:nvSpPr>
        <p:spPr>
          <a:noFill/>
        </p:spPr>
        <p:txBody>
          <a:bodyPr lIns="93177" tIns="46589" rIns="93177" bIns="46589"/>
          <a:lstStyle/>
          <a:p>
            <a:pPr eaLnBrk="1" hangingPunct="1"/>
            <a:endParaRPr lang="en-US" altLang="en-US" sz="2000"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A88749F-34F7-4F3D-AEF4-B363E08025FD}" type="slidenum">
              <a:rPr lang="en-US" altLang="en-US"/>
              <a:pPr eaLnBrk="1" hangingPunct="1"/>
              <a:t>46</a:t>
            </a:fld>
            <a:endParaRPr lang="en-US" altLang="en-US" dirty="0"/>
          </a:p>
        </p:txBody>
      </p:sp>
      <p:sp>
        <p:nvSpPr>
          <p:cNvPr id="114691" name="Rectangle 7"/>
          <p:cNvSpPr txBox="1">
            <a:spLocks noGrp="1" noChangeArrowheads="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eaLnBrk="0" hangingPunct="0">
              <a:defRPr>
                <a:solidFill>
                  <a:schemeClr val="tx1"/>
                </a:solidFill>
                <a:latin typeface="Arial" charset="0"/>
              </a:defRPr>
            </a:lvl1pPr>
            <a:lvl2pPr marL="757238" indent="-292100" defTabSz="931863" eaLnBrk="0" hangingPunct="0">
              <a:defRPr>
                <a:solidFill>
                  <a:schemeClr val="tx1"/>
                </a:solidFill>
                <a:latin typeface="Arial" charset="0"/>
              </a:defRPr>
            </a:lvl2pPr>
            <a:lvl3pPr marL="1165225" indent="-233363" defTabSz="931863" eaLnBrk="0" hangingPunct="0">
              <a:defRPr>
                <a:solidFill>
                  <a:schemeClr val="tx1"/>
                </a:solidFill>
                <a:latin typeface="Arial" charset="0"/>
              </a:defRPr>
            </a:lvl3pPr>
            <a:lvl4pPr marL="1630363" indent="-233363" defTabSz="931863" eaLnBrk="0" hangingPunct="0">
              <a:defRPr>
                <a:solidFill>
                  <a:schemeClr val="tx1"/>
                </a:solidFill>
                <a:latin typeface="Arial" charset="0"/>
              </a:defRPr>
            </a:lvl4pPr>
            <a:lvl5pPr marL="2097088" indent="-233363" defTabSz="931863" eaLnBrk="0" hangingPunct="0">
              <a:defRPr>
                <a:solidFill>
                  <a:schemeClr val="tx1"/>
                </a:solidFill>
                <a:latin typeface="Arial" charset="0"/>
              </a:defRPr>
            </a:lvl5pPr>
            <a:lvl6pPr marL="2554288" indent="-233363" defTabSz="931863" eaLnBrk="0" fontAlgn="base" hangingPunct="0">
              <a:spcBef>
                <a:spcPct val="0"/>
              </a:spcBef>
              <a:spcAft>
                <a:spcPct val="0"/>
              </a:spcAft>
              <a:defRPr>
                <a:solidFill>
                  <a:schemeClr val="tx1"/>
                </a:solidFill>
                <a:latin typeface="Arial" charset="0"/>
              </a:defRPr>
            </a:lvl6pPr>
            <a:lvl7pPr marL="3011488" indent="-233363" defTabSz="931863" eaLnBrk="0" fontAlgn="base" hangingPunct="0">
              <a:spcBef>
                <a:spcPct val="0"/>
              </a:spcBef>
              <a:spcAft>
                <a:spcPct val="0"/>
              </a:spcAft>
              <a:defRPr>
                <a:solidFill>
                  <a:schemeClr val="tx1"/>
                </a:solidFill>
                <a:latin typeface="Arial" charset="0"/>
              </a:defRPr>
            </a:lvl7pPr>
            <a:lvl8pPr marL="3468688" indent="-233363" defTabSz="931863" eaLnBrk="0" fontAlgn="base" hangingPunct="0">
              <a:spcBef>
                <a:spcPct val="0"/>
              </a:spcBef>
              <a:spcAft>
                <a:spcPct val="0"/>
              </a:spcAft>
              <a:defRPr>
                <a:solidFill>
                  <a:schemeClr val="tx1"/>
                </a:solidFill>
                <a:latin typeface="Arial" charset="0"/>
              </a:defRPr>
            </a:lvl8pPr>
            <a:lvl9pPr marL="3925888" indent="-233363" defTabSz="931863" eaLnBrk="0" fontAlgn="base" hangingPunct="0">
              <a:spcBef>
                <a:spcPct val="0"/>
              </a:spcBef>
              <a:spcAft>
                <a:spcPct val="0"/>
              </a:spcAft>
              <a:defRPr>
                <a:solidFill>
                  <a:schemeClr val="tx1"/>
                </a:solidFill>
                <a:latin typeface="Arial" charset="0"/>
              </a:defRPr>
            </a:lvl9pPr>
          </a:lstStyle>
          <a:p>
            <a:pPr algn="r" eaLnBrk="1" hangingPunct="1"/>
            <a:fld id="{8E17AC6E-B69D-495A-A338-A5F0FCF0450E}" type="slidenum">
              <a:rPr lang="en-US" altLang="en-US" sz="1200"/>
              <a:pPr algn="r" eaLnBrk="1" hangingPunct="1"/>
              <a:t>46</a:t>
            </a:fld>
            <a:endParaRPr lang="en-US" altLang="en-US" sz="1200" dirty="0"/>
          </a:p>
        </p:txBody>
      </p:sp>
      <p:sp>
        <p:nvSpPr>
          <p:cNvPr id="114692" name="Rectangle 2"/>
          <p:cNvSpPr>
            <a:spLocks noGrp="1" noRot="1" noChangeAspect="1" noChangeArrowheads="1" noTextEdit="1"/>
          </p:cNvSpPr>
          <p:nvPr>
            <p:ph type="sldImg"/>
          </p:nvPr>
        </p:nvSpPr>
        <p:spPr>
          <a:ln/>
        </p:spPr>
      </p:sp>
      <p:sp>
        <p:nvSpPr>
          <p:cNvPr id="114693" name="Rectangle 3"/>
          <p:cNvSpPr>
            <a:spLocks noGrp="1" noChangeArrowheads="1"/>
          </p:cNvSpPr>
          <p:nvPr>
            <p:ph type="body" idx="1"/>
          </p:nvPr>
        </p:nvSpPr>
        <p:spPr>
          <a:noFill/>
        </p:spPr>
        <p:txBody>
          <a:bodyPr lIns="93177" tIns="46589" rIns="93177" bIns="46589"/>
          <a:lstStyle/>
          <a:p>
            <a:pPr eaLnBrk="1" hangingPunct="1"/>
            <a:endParaRPr lang="en-US" altLang="en-US" sz="2000"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B7D8361-80D6-4375-B57D-7EC00F12D66A}" type="slidenum">
              <a:rPr lang="en-US" altLang="en-US"/>
              <a:pPr eaLnBrk="1" hangingPunct="1"/>
              <a:t>47</a:t>
            </a:fld>
            <a:endParaRPr lang="en-US" altLang="en-US" dirty="0"/>
          </a:p>
        </p:txBody>
      </p:sp>
      <p:sp>
        <p:nvSpPr>
          <p:cNvPr id="115715" name="Rectangle 2"/>
          <p:cNvSpPr>
            <a:spLocks noGrp="1" noRot="1" noChangeAspect="1" noChangeArrowheads="1" noTextEdit="1"/>
          </p:cNvSpPr>
          <p:nvPr>
            <p:ph type="sldImg"/>
          </p:nvPr>
        </p:nvSpPr>
        <p:spPr>
          <a:ln/>
        </p:spPr>
      </p:sp>
      <p:sp>
        <p:nvSpPr>
          <p:cNvPr id="115716" name="Rectangle 3"/>
          <p:cNvSpPr>
            <a:spLocks noGrp="1" noChangeArrowheads="1"/>
          </p:cNvSpPr>
          <p:nvPr>
            <p:ph type="body" idx="1"/>
          </p:nvPr>
        </p:nvSpPr>
        <p:spPr>
          <a:noFill/>
        </p:spPr>
        <p:txBody>
          <a:bodyPr/>
          <a:lstStyle/>
          <a:p>
            <a:pPr eaLnBrk="1" hangingPunct="1">
              <a:lnSpc>
                <a:spcPct val="90000"/>
              </a:lnSpc>
            </a:pPr>
            <a:endParaRPr lang="en-US" altLang="en-US" sz="2000"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5A59757-9B5D-4AA6-9A4B-AC4964396360}" type="slidenum">
              <a:rPr lang="en-US" altLang="en-US"/>
              <a:pPr eaLnBrk="1" hangingPunct="1"/>
              <a:t>48</a:t>
            </a:fld>
            <a:endParaRPr lang="en-US" altLang="en-US" dirty="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p:spPr>
        <p:txBody>
          <a:bodyPr/>
          <a:lstStyle/>
          <a:p>
            <a:pPr eaLnBrk="1" hangingPunct="1"/>
            <a:endParaRPr lang="en-US" altLang="en-US" sz="2000" dirty="0"/>
          </a:p>
          <a:p>
            <a:pPr eaLnBrk="1" hangingPunct="1"/>
            <a:endParaRPr lang="en-US" altLang="en-US" dirty="0"/>
          </a:p>
        </p:txBody>
      </p:sp>
      <p:sp>
        <p:nvSpPr>
          <p:cNvPr id="116741" name="Rectangle 4"/>
          <p:cNvSpPr>
            <a:spLocks noChangeArrowheads="1"/>
          </p:cNvSpPr>
          <p:nvPr/>
        </p:nvSpPr>
        <p:spPr bwMode="auto">
          <a:xfrm>
            <a:off x="1557338" y="5191125"/>
            <a:ext cx="3778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7" tIns="46589" rIns="93177" bIns="46589">
            <a:spAutoFit/>
          </a:bodyPr>
          <a:lstStyle>
            <a:lvl1pPr defTabSz="931863" eaLnBrk="0" hangingPunct="0">
              <a:defRPr>
                <a:solidFill>
                  <a:schemeClr val="tx1"/>
                </a:solidFill>
                <a:latin typeface="Arial" charset="0"/>
              </a:defRPr>
            </a:lvl1pPr>
            <a:lvl2pPr marL="742950" indent="-285750" defTabSz="931863" eaLnBrk="0" hangingPunct="0">
              <a:defRPr>
                <a:solidFill>
                  <a:schemeClr val="tx1"/>
                </a:solidFill>
                <a:latin typeface="Arial" charset="0"/>
              </a:defRPr>
            </a:lvl2pPr>
            <a:lvl3pPr marL="1143000" indent="-228600" defTabSz="931863" eaLnBrk="0" hangingPunct="0">
              <a:defRPr>
                <a:solidFill>
                  <a:schemeClr val="tx1"/>
                </a:solidFill>
                <a:latin typeface="Arial" charset="0"/>
              </a:defRPr>
            </a:lvl3pPr>
            <a:lvl4pPr marL="1600200" indent="-228600" defTabSz="931863" eaLnBrk="0" hangingPunct="0">
              <a:defRPr>
                <a:solidFill>
                  <a:schemeClr val="tx1"/>
                </a:solidFill>
                <a:latin typeface="Arial" charset="0"/>
              </a:defRPr>
            </a:lvl4pPr>
            <a:lvl5pPr marL="2057400" indent="-228600" defTabSz="931863" eaLnBrk="0" hangingPunct="0">
              <a:defRPr>
                <a:solidFill>
                  <a:schemeClr val="tx1"/>
                </a:solidFill>
                <a:latin typeface="Arial" charset="0"/>
              </a:defRPr>
            </a:lvl5pPr>
            <a:lvl6pPr marL="2514600" indent="-228600" defTabSz="931863" eaLnBrk="0" fontAlgn="base" hangingPunct="0">
              <a:spcBef>
                <a:spcPct val="0"/>
              </a:spcBef>
              <a:spcAft>
                <a:spcPct val="0"/>
              </a:spcAft>
              <a:defRPr>
                <a:solidFill>
                  <a:schemeClr val="tx1"/>
                </a:solidFill>
                <a:latin typeface="Arial" charset="0"/>
              </a:defRPr>
            </a:lvl6pPr>
            <a:lvl7pPr marL="2971800" indent="-228600" defTabSz="931863" eaLnBrk="0" fontAlgn="base" hangingPunct="0">
              <a:spcBef>
                <a:spcPct val="0"/>
              </a:spcBef>
              <a:spcAft>
                <a:spcPct val="0"/>
              </a:spcAft>
              <a:defRPr>
                <a:solidFill>
                  <a:schemeClr val="tx1"/>
                </a:solidFill>
                <a:latin typeface="Arial" charset="0"/>
              </a:defRPr>
            </a:lvl7pPr>
            <a:lvl8pPr marL="3429000" indent="-228600" defTabSz="931863" eaLnBrk="0" fontAlgn="base" hangingPunct="0">
              <a:spcBef>
                <a:spcPct val="0"/>
              </a:spcBef>
              <a:spcAft>
                <a:spcPct val="0"/>
              </a:spcAft>
              <a:defRPr>
                <a:solidFill>
                  <a:schemeClr val="tx1"/>
                </a:solidFill>
                <a:latin typeface="Arial" charset="0"/>
              </a:defRPr>
            </a:lvl8pPr>
            <a:lvl9pPr marL="3886200" indent="-228600" defTabSz="931863" eaLnBrk="0" fontAlgn="base" hangingPunct="0">
              <a:spcBef>
                <a:spcPct val="0"/>
              </a:spcBef>
              <a:spcAft>
                <a:spcPct val="0"/>
              </a:spcAft>
              <a:defRPr>
                <a:solidFill>
                  <a:schemeClr val="tx1"/>
                </a:solidFill>
                <a:latin typeface="Arial" charset="0"/>
              </a:defRPr>
            </a:lvl9pPr>
          </a:lstStyle>
          <a:p>
            <a:endParaRPr lang="en-US" altLang="en-US" dirty="0">
              <a:latin typeface="Tahoma"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0459B08-6D3D-4FE7-B2F4-FB851507A6AE}" type="slidenum">
              <a:rPr lang="en-US" altLang="en-US"/>
              <a:pPr eaLnBrk="1" hangingPunct="1"/>
              <a:t>49</a:t>
            </a:fld>
            <a:endParaRPr lang="en-US" altLang="en-US" dirty="0"/>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p:spPr>
        <p:txBody>
          <a:bodyPr/>
          <a:lstStyle/>
          <a:p>
            <a:pPr eaLnBrk="1" hangingPunct="1"/>
            <a:endParaRPr lang="en-US" altLang="en-US" sz="10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9A6749E-BBBF-495E-BBC7-F563E98D18DE}" type="slidenum">
              <a:rPr lang="en-US" altLang="en-US"/>
              <a:pPr eaLnBrk="1" hangingPunct="1"/>
              <a:t>23</a:t>
            </a:fld>
            <a:endParaRPr lang="en-US" altLang="en-US" dirty="0"/>
          </a:p>
        </p:txBody>
      </p:sp>
      <p:sp>
        <p:nvSpPr>
          <p:cNvPr id="102403" name="Rectangle 7"/>
          <p:cNvSpPr txBox="1">
            <a:spLocks noGrp="1" noChangeArrowheads="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eaLnBrk="0" hangingPunct="0">
              <a:defRPr>
                <a:solidFill>
                  <a:schemeClr val="tx1"/>
                </a:solidFill>
                <a:latin typeface="Arial" charset="0"/>
              </a:defRPr>
            </a:lvl1pPr>
            <a:lvl2pPr marL="757238" indent="-292100" defTabSz="931863" eaLnBrk="0" hangingPunct="0">
              <a:defRPr>
                <a:solidFill>
                  <a:schemeClr val="tx1"/>
                </a:solidFill>
                <a:latin typeface="Arial" charset="0"/>
              </a:defRPr>
            </a:lvl2pPr>
            <a:lvl3pPr marL="1165225" indent="-233363" defTabSz="931863" eaLnBrk="0" hangingPunct="0">
              <a:defRPr>
                <a:solidFill>
                  <a:schemeClr val="tx1"/>
                </a:solidFill>
                <a:latin typeface="Arial" charset="0"/>
              </a:defRPr>
            </a:lvl3pPr>
            <a:lvl4pPr marL="1630363" indent="-233363" defTabSz="931863" eaLnBrk="0" hangingPunct="0">
              <a:defRPr>
                <a:solidFill>
                  <a:schemeClr val="tx1"/>
                </a:solidFill>
                <a:latin typeface="Arial" charset="0"/>
              </a:defRPr>
            </a:lvl4pPr>
            <a:lvl5pPr marL="2097088" indent="-233363" defTabSz="931863" eaLnBrk="0" hangingPunct="0">
              <a:defRPr>
                <a:solidFill>
                  <a:schemeClr val="tx1"/>
                </a:solidFill>
                <a:latin typeface="Arial" charset="0"/>
              </a:defRPr>
            </a:lvl5pPr>
            <a:lvl6pPr marL="2554288" indent="-233363" defTabSz="931863" eaLnBrk="0" fontAlgn="base" hangingPunct="0">
              <a:spcBef>
                <a:spcPct val="0"/>
              </a:spcBef>
              <a:spcAft>
                <a:spcPct val="0"/>
              </a:spcAft>
              <a:defRPr>
                <a:solidFill>
                  <a:schemeClr val="tx1"/>
                </a:solidFill>
                <a:latin typeface="Arial" charset="0"/>
              </a:defRPr>
            </a:lvl6pPr>
            <a:lvl7pPr marL="3011488" indent="-233363" defTabSz="931863" eaLnBrk="0" fontAlgn="base" hangingPunct="0">
              <a:spcBef>
                <a:spcPct val="0"/>
              </a:spcBef>
              <a:spcAft>
                <a:spcPct val="0"/>
              </a:spcAft>
              <a:defRPr>
                <a:solidFill>
                  <a:schemeClr val="tx1"/>
                </a:solidFill>
                <a:latin typeface="Arial" charset="0"/>
              </a:defRPr>
            </a:lvl7pPr>
            <a:lvl8pPr marL="3468688" indent="-233363" defTabSz="931863" eaLnBrk="0" fontAlgn="base" hangingPunct="0">
              <a:spcBef>
                <a:spcPct val="0"/>
              </a:spcBef>
              <a:spcAft>
                <a:spcPct val="0"/>
              </a:spcAft>
              <a:defRPr>
                <a:solidFill>
                  <a:schemeClr val="tx1"/>
                </a:solidFill>
                <a:latin typeface="Arial" charset="0"/>
              </a:defRPr>
            </a:lvl8pPr>
            <a:lvl9pPr marL="3925888" indent="-233363" defTabSz="931863" eaLnBrk="0" fontAlgn="base" hangingPunct="0">
              <a:spcBef>
                <a:spcPct val="0"/>
              </a:spcBef>
              <a:spcAft>
                <a:spcPct val="0"/>
              </a:spcAft>
              <a:defRPr>
                <a:solidFill>
                  <a:schemeClr val="tx1"/>
                </a:solidFill>
                <a:latin typeface="Arial" charset="0"/>
              </a:defRPr>
            </a:lvl9pPr>
          </a:lstStyle>
          <a:p>
            <a:pPr algn="r" eaLnBrk="1" hangingPunct="1"/>
            <a:fld id="{6B0EBE0C-E70E-4658-BCA5-371508EAF10E}" type="slidenum">
              <a:rPr lang="en-US" altLang="en-US" sz="1200"/>
              <a:pPr algn="r" eaLnBrk="1" hangingPunct="1"/>
              <a:t>23</a:t>
            </a:fld>
            <a:endParaRPr lang="en-US" altLang="en-US" sz="1200" dirty="0"/>
          </a:p>
        </p:txBody>
      </p:sp>
      <p:sp>
        <p:nvSpPr>
          <p:cNvPr id="102404" name="Rectangle 2"/>
          <p:cNvSpPr>
            <a:spLocks noGrp="1" noRot="1" noChangeAspect="1" noChangeArrowheads="1" noTextEdit="1"/>
          </p:cNvSpPr>
          <p:nvPr>
            <p:ph type="sldImg"/>
          </p:nvPr>
        </p:nvSpPr>
        <p:spPr>
          <a:ln/>
        </p:spPr>
      </p:sp>
      <p:sp>
        <p:nvSpPr>
          <p:cNvPr id="102405" name="Rectangle 3"/>
          <p:cNvSpPr>
            <a:spLocks noGrp="1" noChangeArrowheads="1"/>
          </p:cNvSpPr>
          <p:nvPr>
            <p:ph type="body" idx="1"/>
          </p:nvPr>
        </p:nvSpPr>
        <p:spPr>
          <a:xfrm>
            <a:off x="701675" y="4338638"/>
            <a:ext cx="5607050" cy="4648200"/>
          </a:xfrm>
          <a:noFill/>
        </p:spPr>
        <p:txBody>
          <a:bodyPr lIns="93177" tIns="46589" rIns="93177" bIns="46589"/>
          <a:lstStyle/>
          <a:p>
            <a:pPr eaLnBrk="1" hangingPunct="1"/>
            <a:endParaRPr lang="en-US" altLang="en-US" sz="20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C16B7C9-92F3-45F9-8C28-791AFFE36129}" type="slidenum">
              <a:rPr lang="en-US" altLang="en-US"/>
              <a:pPr eaLnBrk="1" hangingPunct="1"/>
              <a:t>24</a:t>
            </a:fld>
            <a:endParaRPr lang="en-US" altLang="en-US" dirty="0"/>
          </a:p>
        </p:txBody>
      </p:sp>
      <p:sp>
        <p:nvSpPr>
          <p:cNvPr id="103427" name="Rectangle 7"/>
          <p:cNvSpPr txBox="1">
            <a:spLocks noGrp="1" noChangeArrowheads="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eaLnBrk="0" hangingPunct="0">
              <a:defRPr>
                <a:solidFill>
                  <a:schemeClr val="tx1"/>
                </a:solidFill>
                <a:latin typeface="Arial" charset="0"/>
              </a:defRPr>
            </a:lvl1pPr>
            <a:lvl2pPr marL="757238" indent="-292100" defTabSz="931863" eaLnBrk="0" hangingPunct="0">
              <a:defRPr>
                <a:solidFill>
                  <a:schemeClr val="tx1"/>
                </a:solidFill>
                <a:latin typeface="Arial" charset="0"/>
              </a:defRPr>
            </a:lvl2pPr>
            <a:lvl3pPr marL="1165225" indent="-233363" defTabSz="931863" eaLnBrk="0" hangingPunct="0">
              <a:defRPr>
                <a:solidFill>
                  <a:schemeClr val="tx1"/>
                </a:solidFill>
                <a:latin typeface="Arial" charset="0"/>
              </a:defRPr>
            </a:lvl3pPr>
            <a:lvl4pPr marL="1630363" indent="-233363" defTabSz="931863" eaLnBrk="0" hangingPunct="0">
              <a:defRPr>
                <a:solidFill>
                  <a:schemeClr val="tx1"/>
                </a:solidFill>
                <a:latin typeface="Arial" charset="0"/>
              </a:defRPr>
            </a:lvl4pPr>
            <a:lvl5pPr marL="2097088" indent="-233363" defTabSz="931863" eaLnBrk="0" hangingPunct="0">
              <a:defRPr>
                <a:solidFill>
                  <a:schemeClr val="tx1"/>
                </a:solidFill>
                <a:latin typeface="Arial" charset="0"/>
              </a:defRPr>
            </a:lvl5pPr>
            <a:lvl6pPr marL="2554288" indent="-233363" defTabSz="931863" eaLnBrk="0" fontAlgn="base" hangingPunct="0">
              <a:spcBef>
                <a:spcPct val="0"/>
              </a:spcBef>
              <a:spcAft>
                <a:spcPct val="0"/>
              </a:spcAft>
              <a:defRPr>
                <a:solidFill>
                  <a:schemeClr val="tx1"/>
                </a:solidFill>
                <a:latin typeface="Arial" charset="0"/>
              </a:defRPr>
            </a:lvl6pPr>
            <a:lvl7pPr marL="3011488" indent="-233363" defTabSz="931863" eaLnBrk="0" fontAlgn="base" hangingPunct="0">
              <a:spcBef>
                <a:spcPct val="0"/>
              </a:spcBef>
              <a:spcAft>
                <a:spcPct val="0"/>
              </a:spcAft>
              <a:defRPr>
                <a:solidFill>
                  <a:schemeClr val="tx1"/>
                </a:solidFill>
                <a:latin typeface="Arial" charset="0"/>
              </a:defRPr>
            </a:lvl7pPr>
            <a:lvl8pPr marL="3468688" indent="-233363" defTabSz="931863" eaLnBrk="0" fontAlgn="base" hangingPunct="0">
              <a:spcBef>
                <a:spcPct val="0"/>
              </a:spcBef>
              <a:spcAft>
                <a:spcPct val="0"/>
              </a:spcAft>
              <a:defRPr>
                <a:solidFill>
                  <a:schemeClr val="tx1"/>
                </a:solidFill>
                <a:latin typeface="Arial" charset="0"/>
              </a:defRPr>
            </a:lvl8pPr>
            <a:lvl9pPr marL="3925888" indent="-233363" defTabSz="931863" eaLnBrk="0" fontAlgn="base" hangingPunct="0">
              <a:spcBef>
                <a:spcPct val="0"/>
              </a:spcBef>
              <a:spcAft>
                <a:spcPct val="0"/>
              </a:spcAft>
              <a:defRPr>
                <a:solidFill>
                  <a:schemeClr val="tx1"/>
                </a:solidFill>
                <a:latin typeface="Arial" charset="0"/>
              </a:defRPr>
            </a:lvl9pPr>
          </a:lstStyle>
          <a:p>
            <a:pPr algn="r" eaLnBrk="1" hangingPunct="1"/>
            <a:fld id="{3DF38B0D-D9A1-4A0F-ADFE-4E864B1F416E}" type="slidenum">
              <a:rPr lang="en-US" altLang="en-US" sz="1200"/>
              <a:pPr algn="r" eaLnBrk="1" hangingPunct="1"/>
              <a:t>24</a:t>
            </a:fld>
            <a:endParaRPr lang="en-US" altLang="en-US" sz="1200" dirty="0"/>
          </a:p>
        </p:txBody>
      </p:sp>
      <p:sp>
        <p:nvSpPr>
          <p:cNvPr id="103428" name="Rectangle 2"/>
          <p:cNvSpPr>
            <a:spLocks noGrp="1" noRot="1" noChangeAspect="1" noChangeArrowheads="1" noTextEdit="1"/>
          </p:cNvSpPr>
          <p:nvPr>
            <p:ph type="sldImg"/>
          </p:nvPr>
        </p:nvSpPr>
        <p:spPr>
          <a:ln/>
        </p:spPr>
      </p:sp>
      <p:sp>
        <p:nvSpPr>
          <p:cNvPr id="103429" name="Rectangle 3"/>
          <p:cNvSpPr>
            <a:spLocks noGrp="1" noChangeArrowheads="1"/>
          </p:cNvSpPr>
          <p:nvPr>
            <p:ph type="body" idx="1"/>
          </p:nvPr>
        </p:nvSpPr>
        <p:spPr>
          <a:noFill/>
        </p:spPr>
        <p:txBody>
          <a:bodyPr lIns="93177" tIns="46589" rIns="93177" bIns="46589"/>
          <a:lstStyle/>
          <a:p>
            <a:pPr marL="228600" indent="-228600" eaLnBrk="1" hangingPunct="1"/>
            <a:endParaRPr lang="en-US" altLang="en-US" sz="180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FAEE3EC-1D71-4B91-A331-A723F0227736}" type="slidenum">
              <a:rPr lang="en-US" altLang="en-US"/>
              <a:pPr eaLnBrk="1" hangingPunct="1"/>
              <a:t>25</a:t>
            </a:fld>
            <a:endParaRPr lang="en-US" altLang="en-US" dirty="0"/>
          </a:p>
        </p:txBody>
      </p:sp>
      <p:sp>
        <p:nvSpPr>
          <p:cNvPr id="104451" name="Rectangle 7"/>
          <p:cNvSpPr txBox="1">
            <a:spLocks noGrp="1" noChangeArrowheads="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eaLnBrk="0" hangingPunct="0">
              <a:defRPr>
                <a:solidFill>
                  <a:schemeClr val="tx1"/>
                </a:solidFill>
                <a:latin typeface="Arial" charset="0"/>
              </a:defRPr>
            </a:lvl1pPr>
            <a:lvl2pPr marL="757238" indent="-292100" defTabSz="931863" eaLnBrk="0" hangingPunct="0">
              <a:defRPr>
                <a:solidFill>
                  <a:schemeClr val="tx1"/>
                </a:solidFill>
                <a:latin typeface="Arial" charset="0"/>
              </a:defRPr>
            </a:lvl2pPr>
            <a:lvl3pPr marL="1165225" indent="-233363" defTabSz="931863" eaLnBrk="0" hangingPunct="0">
              <a:defRPr>
                <a:solidFill>
                  <a:schemeClr val="tx1"/>
                </a:solidFill>
                <a:latin typeface="Arial" charset="0"/>
              </a:defRPr>
            </a:lvl3pPr>
            <a:lvl4pPr marL="1630363" indent="-233363" defTabSz="931863" eaLnBrk="0" hangingPunct="0">
              <a:defRPr>
                <a:solidFill>
                  <a:schemeClr val="tx1"/>
                </a:solidFill>
                <a:latin typeface="Arial" charset="0"/>
              </a:defRPr>
            </a:lvl4pPr>
            <a:lvl5pPr marL="2097088" indent="-233363" defTabSz="931863" eaLnBrk="0" hangingPunct="0">
              <a:defRPr>
                <a:solidFill>
                  <a:schemeClr val="tx1"/>
                </a:solidFill>
                <a:latin typeface="Arial" charset="0"/>
              </a:defRPr>
            </a:lvl5pPr>
            <a:lvl6pPr marL="2554288" indent="-233363" defTabSz="931863" eaLnBrk="0" fontAlgn="base" hangingPunct="0">
              <a:spcBef>
                <a:spcPct val="0"/>
              </a:spcBef>
              <a:spcAft>
                <a:spcPct val="0"/>
              </a:spcAft>
              <a:defRPr>
                <a:solidFill>
                  <a:schemeClr val="tx1"/>
                </a:solidFill>
                <a:latin typeface="Arial" charset="0"/>
              </a:defRPr>
            </a:lvl6pPr>
            <a:lvl7pPr marL="3011488" indent="-233363" defTabSz="931863" eaLnBrk="0" fontAlgn="base" hangingPunct="0">
              <a:spcBef>
                <a:spcPct val="0"/>
              </a:spcBef>
              <a:spcAft>
                <a:spcPct val="0"/>
              </a:spcAft>
              <a:defRPr>
                <a:solidFill>
                  <a:schemeClr val="tx1"/>
                </a:solidFill>
                <a:latin typeface="Arial" charset="0"/>
              </a:defRPr>
            </a:lvl7pPr>
            <a:lvl8pPr marL="3468688" indent="-233363" defTabSz="931863" eaLnBrk="0" fontAlgn="base" hangingPunct="0">
              <a:spcBef>
                <a:spcPct val="0"/>
              </a:spcBef>
              <a:spcAft>
                <a:spcPct val="0"/>
              </a:spcAft>
              <a:defRPr>
                <a:solidFill>
                  <a:schemeClr val="tx1"/>
                </a:solidFill>
                <a:latin typeface="Arial" charset="0"/>
              </a:defRPr>
            </a:lvl8pPr>
            <a:lvl9pPr marL="3925888" indent="-233363" defTabSz="931863" eaLnBrk="0" fontAlgn="base" hangingPunct="0">
              <a:spcBef>
                <a:spcPct val="0"/>
              </a:spcBef>
              <a:spcAft>
                <a:spcPct val="0"/>
              </a:spcAft>
              <a:defRPr>
                <a:solidFill>
                  <a:schemeClr val="tx1"/>
                </a:solidFill>
                <a:latin typeface="Arial" charset="0"/>
              </a:defRPr>
            </a:lvl9pPr>
          </a:lstStyle>
          <a:p>
            <a:pPr algn="r" eaLnBrk="1" hangingPunct="1"/>
            <a:fld id="{A014AF77-B3A9-44B9-9F41-76E1D704CB70}" type="slidenum">
              <a:rPr lang="en-US" altLang="en-US" sz="1200"/>
              <a:pPr algn="r" eaLnBrk="1" hangingPunct="1"/>
              <a:t>25</a:t>
            </a:fld>
            <a:endParaRPr lang="en-US" altLang="en-US" sz="1200" dirty="0"/>
          </a:p>
        </p:txBody>
      </p:sp>
      <p:sp>
        <p:nvSpPr>
          <p:cNvPr id="104452" name="Rectangle 2"/>
          <p:cNvSpPr>
            <a:spLocks noGrp="1" noRot="1" noChangeAspect="1" noChangeArrowheads="1" noTextEdit="1"/>
          </p:cNvSpPr>
          <p:nvPr>
            <p:ph type="sldImg"/>
          </p:nvPr>
        </p:nvSpPr>
        <p:spPr>
          <a:ln/>
        </p:spPr>
      </p:sp>
      <p:sp>
        <p:nvSpPr>
          <p:cNvPr id="104453" name="Rectangle 3"/>
          <p:cNvSpPr>
            <a:spLocks noGrp="1" noChangeArrowheads="1"/>
          </p:cNvSpPr>
          <p:nvPr>
            <p:ph type="body" idx="1"/>
          </p:nvPr>
        </p:nvSpPr>
        <p:spPr>
          <a:noFill/>
        </p:spPr>
        <p:txBody>
          <a:bodyPr lIns="93177" tIns="46589" rIns="93177" bIns="46589"/>
          <a:lstStyle/>
          <a:p>
            <a:pPr eaLnBrk="1" hangingPunct="1"/>
            <a:endParaRPr lang="en-US" altLang="en-US" sz="20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749E259-0455-41BC-9CA0-D45EDD7D8501}" type="slidenum">
              <a:rPr lang="en-US" altLang="en-US"/>
              <a:pPr eaLnBrk="1" hangingPunct="1"/>
              <a:t>26</a:t>
            </a:fld>
            <a:endParaRPr lang="en-US" altLang="en-US" dirty="0"/>
          </a:p>
        </p:txBody>
      </p:sp>
      <p:sp>
        <p:nvSpPr>
          <p:cNvPr id="106499" name="Rectangle 7"/>
          <p:cNvSpPr txBox="1">
            <a:spLocks noGrp="1" noChangeArrowheads="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eaLnBrk="0" hangingPunct="0">
              <a:defRPr>
                <a:solidFill>
                  <a:schemeClr val="tx1"/>
                </a:solidFill>
                <a:latin typeface="Arial" charset="0"/>
              </a:defRPr>
            </a:lvl1pPr>
            <a:lvl2pPr marL="757238" indent="-292100" defTabSz="931863" eaLnBrk="0" hangingPunct="0">
              <a:defRPr>
                <a:solidFill>
                  <a:schemeClr val="tx1"/>
                </a:solidFill>
                <a:latin typeface="Arial" charset="0"/>
              </a:defRPr>
            </a:lvl2pPr>
            <a:lvl3pPr marL="1165225" indent="-233363" defTabSz="931863" eaLnBrk="0" hangingPunct="0">
              <a:defRPr>
                <a:solidFill>
                  <a:schemeClr val="tx1"/>
                </a:solidFill>
                <a:latin typeface="Arial" charset="0"/>
              </a:defRPr>
            </a:lvl3pPr>
            <a:lvl4pPr marL="1630363" indent="-233363" defTabSz="931863" eaLnBrk="0" hangingPunct="0">
              <a:defRPr>
                <a:solidFill>
                  <a:schemeClr val="tx1"/>
                </a:solidFill>
                <a:latin typeface="Arial" charset="0"/>
              </a:defRPr>
            </a:lvl4pPr>
            <a:lvl5pPr marL="2097088" indent="-233363" defTabSz="931863" eaLnBrk="0" hangingPunct="0">
              <a:defRPr>
                <a:solidFill>
                  <a:schemeClr val="tx1"/>
                </a:solidFill>
                <a:latin typeface="Arial" charset="0"/>
              </a:defRPr>
            </a:lvl5pPr>
            <a:lvl6pPr marL="2554288" indent="-233363" defTabSz="931863" eaLnBrk="0" fontAlgn="base" hangingPunct="0">
              <a:spcBef>
                <a:spcPct val="0"/>
              </a:spcBef>
              <a:spcAft>
                <a:spcPct val="0"/>
              </a:spcAft>
              <a:defRPr>
                <a:solidFill>
                  <a:schemeClr val="tx1"/>
                </a:solidFill>
                <a:latin typeface="Arial" charset="0"/>
              </a:defRPr>
            </a:lvl6pPr>
            <a:lvl7pPr marL="3011488" indent="-233363" defTabSz="931863" eaLnBrk="0" fontAlgn="base" hangingPunct="0">
              <a:spcBef>
                <a:spcPct val="0"/>
              </a:spcBef>
              <a:spcAft>
                <a:spcPct val="0"/>
              </a:spcAft>
              <a:defRPr>
                <a:solidFill>
                  <a:schemeClr val="tx1"/>
                </a:solidFill>
                <a:latin typeface="Arial" charset="0"/>
              </a:defRPr>
            </a:lvl7pPr>
            <a:lvl8pPr marL="3468688" indent="-233363" defTabSz="931863" eaLnBrk="0" fontAlgn="base" hangingPunct="0">
              <a:spcBef>
                <a:spcPct val="0"/>
              </a:spcBef>
              <a:spcAft>
                <a:spcPct val="0"/>
              </a:spcAft>
              <a:defRPr>
                <a:solidFill>
                  <a:schemeClr val="tx1"/>
                </a:solidFill>
                <a:latin typeface="Arial" charset="0"/>
              </a:defRPr>
            </a:lvl8pPr>
            <a:lvl9pPr marL="3925888" indent="-233363" defTabSz="931863" eaLnBrk="0" fontAlgn="base" hangingPunct="0">
              <a:spcBef>
                <a:spcPct val="0"/>
              </a:spcBef>
              <a:spcAft>
                <a:spcPct val="0"/>
              </a:spcAft>
              <a:defRPr>
                <a:solidFill>
                  <a:schemeClr val="tx1"/>
                </a:solidFill>
                <a:latin typeface="Arial" charset="0"/>
              </a:defRPr>
            </a:lvl9pPr>
          </a:lstStyle>
          <a:p>
            <a:pPr algn="r" eaLnBrk="1" hangingPunct="1"/>
            <a:fld id="{EB0B1D66-253A-4215-93BF-DD3D094E39EB}" type="slidenum">
              <a:rPr lang="en-US" altLang="en-US" sz="1200"/>
              <a:pPr algn="r" eaLnBrk="1" hangingPunct="1"/>
              <a:t>26</a:t>
            </a:fld>
            <a:endParaRPr lang="en-US" altLang="en-US" sz="1200" dirty="0"/>
          </a:p>
        </p:txBody>
      </p:sp>
      <p:sp>
        <p:nvSpPr>
          <p:cNvPr id="106500" name="Rectangle 2"/>
          <p:cNvSpPr>
            <a:spLocks noGrp="1" noRot="1" noChangeAspect="1" noChangeArrowheads="1" noTextEdit="1"/>
          </p:cNvSpPr>
          <p:nvPr>
            <p:ph type="sldImg"/>
          </p:nvPr>
        </p:nvSpPr>
        <p:spPr>
          <a:ln/>
        </p:spPr>
      </p:sp>
      <p:sp>
        <p:nvSpPr>
          <p:cNvPr id="106501" name="Rectangle 3"/>
          <p:cNvSpPr>
            <a:spLocks noGrp="1" noChangeArrowheads="1"/>
          </p:cNvSpPr>
          <p:nvPr>
            <p:ph type="body" idx="1"/>
          </p:nvPr>
        </p:nvSpPr>
        <p:spPr>
          <a:xfrm>
            <a:off x="701675" y="4416425"/>
            <a:ext cx="5607050" cy="4498975"/>
          </a:xfrm>
          <a:noFill/>
        </p:spPr>
        <p:txBody>
          <a:bodyPr lIns="93177" tIns="46589" rIns="93177" bIns="46589"/>
          <a:lstStyle/>
          <a:p>
            <a:pPr eaLnBrk="1" hangingPunct="1"/>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BBBEA0D-4E4C-47C1-A7D3-71870578D47F}" type="slidenum">
              <a:rPr lang="en-US" altLang="en-US"/>
              <a:pPr eaLnBrk="1" hangingPunct="1"/>
              <a:t>27</a:t>
            </a:fld>
            <a:endParaRPr lang="en-US" altLang="en-US" dirty="0"/>
          </a:p>
        </p:txBody>
      </p:sp>
      <p:sp>
        <p:nvSpPr>
          <p:cNvPr id="107523" name="Rectangle 7"/>
          <p:cNvSpPr txBox="1">
            <a:spLocks noGrp="1" noChangeArrowheads="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eaLnBrk="0" hangingPunct="0">
              <a:defRPr>
                <a:solidFill>
                  <a:schemeClr val="tx1"/>
                </a:solidFill>
                <a:latin typeface="Arial" charset="0"/>
              </a:defRPr>
            </a:lvl1pPr>
            <a:lvl2pPr marL="757238" indent="-292100" defTabSz="931863" eaLnBrk="0" hangingPunct="0">
              <a:defRPr>
                <a:solidFill>
                  <a:schemeClr val="tx1"/>
                </a:solidFill>
                <a:latin typeface="Arial" charset="0"/>
              </a:defRPr>
            </a:lvl2pPr>
            <a:lvl3pPr marL="1165225" indent="-233363" defTabSz="931863" eaLnBrk="0" hangingPunct="0">
              <a:defRPr>
                <a:solidFill>
                  <a:schemeClr val="tx1"/>
                </a:solidFill>
                <a:latin typeface="Arial" charset="0"/>
              </a:defRPr>
            </a:lvl3pPr>
            <a:lvl4pPr marL="1630363" indent="-233363" defTabSz="931863" eaLnBrk="0" hangingPunct="0">
              <a:defRPr>
                <a:solidFill>
                  <a:schemeClr val="tx1"/>
                </a:solidFill>
                <a:latin typeface="Arial" charset="0"/>
              </a:defRPr>
            </a:lvl4pPr>
            <a:lvl5pPr marL="2097088" indent="-233363" defTabSz="931863" eaLnBrk="0" hangingPunct="0">
              <a:defRPr>
                <a:solidFill>
                  <a:schemeClr val="tx1"/>
                </a:solidFill>
                <a:latin typeface="Arial" charset="0"/>
              </a:defRPr>
            </a:lvl5pPr>
            <a:lvl6pPr marL="2554288" indent="-233363" defTabSz="931863" eaLnBrk="0" fontAlgn="base" hangingPunct="0">
              <a:spcBef>
                <a:spcPct val="0"/>
              </a:spcBef>
              <a:spcAft>
                <a:spcPct val="0"/>
              </a:spcAft>
              <a:defRPr>
                <a:solidFill>
                  <a:schemeClr val="tx1"/>
                </a:solidFill>
                <a:latin typeface="Arial" charset="0"/>
              </a:defRPr>
            </a:lvl6pPr>
            <a:lvl7pPr marL="3011488" indent="-233363" defTabSz="931863" eaLnBrk="0" fontAlgn="base" hangingPunct="0">
              <a:spcBef>
                <a:spcPct val="0"/>
              </a:spcBef>
              <a:spcAft>
                <a:spcPct val="0"/>
              </a:spcAft>
              <a:defRPr>
                <a:solidFill>
                  <a:schemeClr val="tx1"/>
                </a:solidFill>
                <a:latin typeface="Arial" charset="0"/>
              </a:defRPr>
            </a:lvl7pPr>
            <a:lvl8pPr marL="3468688" indent="-233363" defTabSz="931863" eaLnBrk="0" fontAlgn="base" hangingPunct="0">
              <a:spcBef>
                <a:spcPct val="0"/>
              </a:spcBef>
              <a:spcAft>
                <a:spcPct val="0"/>
              </a:spcAft>
              <a:defRPr>
                <a:solidFill>
                  <a:schemeClr val="tx1"/>
                </a:solidFill>
                <a:latin typeface="Arial" charset="0"/>
              </a:defRPr>
            </a:lvl8pPr>
            <a:lvl9pPr marL="3925888" indent="-233363" defTabSz="931863" eaLnBrk="0" fontAlgn="base" hangingPunct="0">
              <a:spcBef>
                <a:spcPct val="0"/>
              </a:spcBef>
              <a:spcAft>
                <a:spcPct val="0"/>
              </a:spcAft>
              <a:defRPr>
                <a:solidFill>
                  <a:schemeClr val="tx1"/>
                </a:solidFill>
                <a:latin typeface="Arial" charset="0"/>
              </a:defRPr>
            </a:lvl9pPr>
          </a:lstStyle>
          <a:p>
            <a:pPr algn="r" eaLnBrk="1" hangingPunct="1"/>
            <a:fld id="{42123A5E-6521-4016-9E4D-DAB452B20A93}" type="slidenum">
              <a:rPr lang="en-US" altLang="en-US" sz="1200"/>
              <a:pPr algn="r" eaLnBrk="1" hangingPunct="1"/>
              <a:t>27</a:t>
            </a:fld>
            <a:endParaRPr lang="en-US" altLang="en-US" sz="1200" dirty="0"/>
          </a:p>
        </p:txBody>
      </p:sp>
      <p:sp>
        <p:nvSpPr>
          <p:cNvPr id="107524" name="Rectangle 2"/>
          <p:cNvSpPr>
            <a:spLocks noGrp="1" noRot="1" noChangeAspect="1" noChangeArrowheads="1" noTextEdit="1"/>
          </p:cNvSpPr>
          <p:nvPr>
            <p:ph type="sldImg"/>
          </p:nvPr>
        </p:nvSpPr>
        <p:spPr>
          <a:ln/>
        </p:spPr>
      </p:sp>
      <p:sp>
        <p:nvSpPr>
          <p:cNvPr id="107525" name="Rectangle 3"/>
          <p:cNvSpPr>
            <a:spLocks noGrp="1" noChangeArrowheads="1"/>
          </p:cNvSpPr>
          <p:nvPr>
            <p:ph type="body" idx="1"/>
          </p:nvPr>
        </p:nvSpPr>
        <p:spPr>
          <a:xfrm>
            <a:off x="701675" y="4416425"/>
            <a:ext cx="5764213" cy="4183063"/>
          </a:xfrm>
          <a:noFill/>
        </p:spPr>
        <p:txBody>
          <a:bodyPr lIns="93177" tIns="46589" rIns="93177" bIns="46589"/>
          <a:lstStyle/>
          <a:p>
            <a:pPr eaLnBrk="1" hangingPunct="1"/>
            <a:endParaRPr lang="en-US" altLang="en-US" sz="20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BBBEA0D-4E4C-47C1-A7D3-71870578D47F}" type="slidenum">
              <a:rPr lang="en-US" altLang="en-US"/>
              <a:pPr eaLnBrk="1" hangingPunct="1"/>
              <a:t>28</a:t>
            </a:fld>
            <a:endParaRPr lang="en-US" altLang="en-US" dirty="0"/>
          </a:p>
        </p:txBody>
      </p:sp>
      <p:sp>
        <p:nvSpPr>
          <p:cNvPr id="107523" name="Rectangle 7"/>
          <p:cNvSpPr txBox="1">
            <a:spLocks noGrp="1" noChangeArrowheads="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eaLnBrk="0" hangingPunct="0">
              <a:defRPr>
                <a:solidFill>
                  <a:schemeClr val="tx1"/>
                </a:solidFill>
                <a:latin typeface="Arial" charset="0"/>
              </a:defRPr>
            </a:lvl1pPr>
            <a:lvl2pPr marL="757238" indent="-292100" defTabSz="931863" eaLnBrk="0" hangingPunct="0">
              <a:defRPr>
                <a:solidFill>
                  <a:schemeClr val="tx1"/>
                </a:solidFill>
                <a:latin typeface="Arial" charset="0"/>
              </a:defRPr>
            </a:lvl2pPr>
            <a:lvl3pPr marL="1165225" indent="-233363" defTabSz="931863" eaLnBrk="0" hangingPunct="0">
              <a:defRPr>
                <a:solidFill>
                  <a:schemeClr val="tx1"/>
                </a:solidFill>
                <a:latin typeface="Arial" charset="0"/>
              </a:defRPr>
            </a:lvl3pPr>
            <a:lvl4pPr marL="1630363" indent="-233363" defTabSz="931863" eaLnBrk="0" hangingPunct="0">
              <a:defRPr>
                <a:solidFill>
                  <a:schemeClr val="tx1"/>
                </a:solidFill>
                <a:latin typeface="Arial" charset="0"/>
              </a:defRPr>
            </a:lvl4pPr>
            <a:lvl5pPr marL="2097088" indent="-233363" defTabSz="931863" eaLnBrk="0" hangingPunct="0">
              <a:defRPr>
                <a:solidFill>
                  <a:schemeClr val="tx1"/>
                </a:solidFill>
                <a:latin typeface="Arial" charset="0"/>
              </a:defRPr>
            </a:lvl5pPr>
            <a:lvl6pPr marL="2554288" indent="-233363" defTabSz="931863" eaLnBrk="0" fontAlgn="base" hangingPunct="0">
              <a:spcBef>
                <a:spcPct val="0"/>
              </a:spcBef>
              <a:spcAft>
                <a:spcPct val="0"/>
              </a:spcAft>
              <a:defRPr>
                <a:solidFill>
                  <a:schemeClr val="tx1"/>
                </a:solidFill>
                <a:latin typeface="Arial" charset="0"/>
              </a:defRPr>
            </a:lvl6pPr>
            <a:lvl7pPr marL="3011488" indent="-233363" defTabSz="931863" eaLnBrk="0" fontAlgn="base" hangingPunct="0">
              <a:spcBef>
                <a:spcPct val="0"/>
              </a:spcBef>
              <a:spcAft>
                <a:spcPct val="0"/>
              </a:spcAft>
              <a:defRPr>
                <a:solidFill>
                  <a:schemeClr val="tx1"/>
                </a:solidFill>
                <a:latin typeface="Arial" charset="0"/>
              </a:defRPr>
            </a:lvl7pPr>
            <a:lvl8pPr marL="3468688" indent="-233363" defTabSz="931863" eaLnBrk="0" fontAlgn="base" hangingPunct="0">
              <a:spcBef>
                <a:spcPct val="0"/>
              </a:spcBef>
              <a:spcAft>
                <a:spcPct val="0"/>
              </a:spcAft>
              <a:defRPr>
                <a:solidFill>
                  <a:schemeClr val="tx1"/>
                </a:solidFill>
                <a:latin typeface="Arial" charset="0"/>
              </a:defRPr>
            </a:lvl8pPr>
            <a:lvl9pPr marL="3925888" indent="-233363" defTabSz="931863" eaLnBrk="0" fontAlgn="base" hangingPunct="0">
              <a:spcBef>
                <a:spcPct val="0"/>
              </a:spcBef>
              <a:spcAft>
                <a:spcPct val="0"/>
              </a:spcAft>
              <a:defRPr>
                <a:solidFill>
                  <a:schemeClr val="tx1"/>
                </a:solidFill>
                <a:latin typeface="Arial" charset="0"/>
              </a:defRPr>
            </a:lvl9pPr>
          </a:lstStyle>
          <a:p>
            <a:pPr algn="r" eaLnBrk="1" hangingPunct="1"/>
            <a:fld id="{42123A5E-6521-4016-9E4D-DAB452B20A93}" type="slidenum">
              <a:rPr lang="en-US" altLang="en-US" sz="1200"/>
              <a:pPr algn="r" eaLnBrk="1" hangingPunct="1"/>
              <a:t>28</a:t>
            </a:fld>
            <a:endParaRPr lang="en-US" altLang="en-US" sz="1200" dirty="0"/>
          </a:p>
        </p:txBody>
      </p:sp>
      <p:sp>
        <p:nvSpPr>
          <p:cNvPr id="107524" name="Rectangle 2"/>
          <p:cNvSpPr>
            <a:spLocks noGrp="1" noRot="1" noChangeAspect="1" noChangeArrowheads="1" noTextEdit="1"/>
          </p:cNvSpPr>
          <p:nvPr>
            <p:ph type="sldImg"/>
          </p:nvPr>
        </p:nvSpPr>
        <p:spPr>
          <a:ln/>
        </p:spPr>
      </p:sp>
      <p:sp>
        <p:nvSpPr>
          <p:cNvPr id="107525" name="Rectangle 3"/>
          <p:cNvSpPr>
            <a:spLocks noGrp="1" noChangeArrowheads="1"/>
          </p:cNvSpPr>
          <p:nvPr>
            <p:ph type="body" idx="1"/>
          </p:nvPr>
        </p:nvSpPr>
        <p:spPr>
          <a:xfrm>
            <a:off x="701675" y="4416425"/>
            <a:ext cx="5764213" cy="4183063"/>
          </a:xfrm>
          <a:noFill/>
        </p:spPr>
        <p:txBody>
          <a:bodyPr lIns="93177" tIns="46589" rIns="93177" bIns="46589"/>
          <a:lstStyle/>
          <a:p>
            <a:pPr eaLnBrk="1" hangingPunct="1"/>
            <a:endParaRPr lang="en-US" altLang="en-US" sz="2000" dirty="0"/>
          </a:p>
        </p:txBody>
      </p:sp>
    </p:spTree>
    <p:extLst>
      <p:ext uri="{BB962C8B-B14F-4D97-AF65-F5344CB8AC3E}">
        <p14:creationId xmlns:p14="http://schemas.microsoft.com/office/powerpoint/2010/main" val="9903660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49C53DE-0FF6-4FEB-8779-E09EE6227572}" type="slidenum">
              <a:rPr lang="en-US" altLang="en-US"/>
              <a:pPr eaLnBrk="1" hangingPunct="1"/>
              <a:t>31</a:t>
            </a:fld>
            <a:endParaRPr lang="en-US" altLang="en-US" dirty="0"/>
          </a:p>
        </p:txBody>
      </p:sp>
      <p:sp>
        <p:nvSpPr>
          <p:cNvPr id="108547" name="Rectangle 7"/>
          <p:cNvSpPr txBox="1">
            <a:spLocks noGrp="1" noChangeArrowheads="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eaLnBrk="0" hangingPunct="0">
              <a:defRPr>
                <a:solidFill>
                  <a:schemeClr val="tx1"/>
                </a:solidFill>
                <a:latin typeface="Arial" charset="0"/>
              </a:defRPr>
            </a:lvl1pPr>
            <a:lvl2pPr marL="757238" indent="-292100" defTabSz="931863" eaLnBrk="0" hangingPunct="0">
              <a:defRPr>
                <a:solidFill>
                  <a:schemeClr val="tx1"/>
                </a:solidFill>
                <a:latin typeface="Arial" charset="0"/>
              </a:defRPr>
            </a:lvl2pPr>
            <a:lvl3pPr marL="1165225" indent="-233363" defTabSz="931863" eaLnBrk="0" hangingPunct="0">
              <a:defRPr>
                <a:solidFill>
                  <a:schemeClr val="tx1"/>
                </a:solidFill>
                <a:latin typeface="Arial" charset="0"/>
              </a:defRPr>
            </a:lvl3pPr>
            <a:lvl4pPr marL="1630363" indent="-233363" defTabSz="931863" eaLnBrk="0" hangingPunct="0">
              <a:defRPr>
                <a:solidFill>
                  <a:schemeClr val="tx1"/>
                </a:solidFill>
                <a:latin typeface="Arial" charset="0"/>
              </a:defRPr>
            </a:lvl4pPr>
            <a:lvl5pPr marL="2097088" indent="-233363" defTabSz="931863" eaLnBrk="0" hangingPunct="0">
              <a:defRPr>
                <a:solidFill>
                  <a:schemeClr val="tx1"/>
                </a:solidFill>
                <a:latin typeface="Arial" charset="0"/>
              </a:defRPr>
            </a:lvl5pPr>
            <a:lvl6pPr marL="2554288" indent="-233363" defTabSz="931863" eaLnBrk="0" fontAlgn="base" hangingPunct="0">
              <a:spcBef>
                <a:spcPct val="0"/>
              </a:spcBef>
              <a:spcAft>
                <a:spcPct val="0"/>
              </a:spcAft>
              <a:defRPr>
                <a:solidFill>
                  <a:schemeClr val="tx1"/>
                </a:solidFill>
                <a:latin typeface="Arial" charset="0"/>
              </a:defRPr>
            </a:lvl6pPr>
            <a:lvl7pPr marL="3011488" indent="-233363" defTabSz="931863" eaLnBrk="0" fontAlgn="base" hangingPunct="0">
              <a:spcBef>
                <a:spcPct val="0"/>
              </a:spcBef>
              <a:spcAft>
                <a:spcPct val="0"/>
              </a:spcAft>
              <a:defRPr>
                <a:solidFill>
                  <a:schemeClr val="tx1"/>
                </a:solidFill>
                <a:latin typeface="Arial" charset="0"/>
              </a:defRPr>
            </a:lvl7pPr>
            <a:lvl8pPr marL="3468688" indent="-233363" defTabSz="931863" eaLnBrk="0" fontAlgn="base" hangingPunct="0">
              <a:spcBef>
                <a:spcPct val="0"/>
              </a:spcBef>
              <a:spcAft>
                <a:spcPct val="0"/>
              </a:spcAft>
              <a:defRPr>
                <a:solidFill>
                  <a:schemeClr val="tx1"/>
                </a:solidFill>
                <a:latin typeface="Arial" charset="0"/>
              </a:defRPr>
            </a:lvl8pPr>
            <a:lvl9pPr marL="3925888" indent="-233363" defTabSz="931863" eaLnBrk="0" fontAlgn="base" hangingPunct="0">
              <a:spcBef>
                <a:spcPct val="0"/>
              </a:spcBef>
              <a:spcAft>
                <a:spcPct val="0"/>
              </a:spcAft>
              <a:defRPr>
                <a:solidFill>
                  <a:schemeClr val="tx1"/>
                </a:solidFill>
                <a:latin typeface="Arial" charset="0"/>
              </a:defRPr>
            </a:lvl9pPr>
          </a:lstStyle>
          <a:p>
            <a:pPr algn="r" eaLnBrk="1" hangingPunct="1"/>
            <a:fld id="{F17ABC00-BF63-4A2C-A030-C688C672BA59}" type="slidenum">
              <a:rPr lang="en-US" altLang="en-US" sz="1200"/>
              <a:pPr algn="r" eaLnBrk="1" hangingPunct="1"/>
              <a:t>31</a:t>
            </a:fld>
            <a:endParaRPr lang="en-US" altLang="en-US" sz="1200" dirty="0"/>
          </a:p>
        </p:txBody>
      </p:sp>
      <p:sp>
        <p:nvSpPr>
          <p:cNvPr id="108548" name="Rectangle 2"/>
          <p:cNvSpPr>
            <a:spLocks noGrp="1" noRot="1" noChangeAspect="1" noChangeArrowheads="1" noTextEdit="1"/>
          </p:cNvSpPr>
          <p:nvPr>
            <p:ph type="sldImg"/>
          </p:nvPr>
        </p:nvSpPr>
        <p:spPr>
          <a:ln/>
        </p:spPr>
      </p:sp>
      <p:sp>
        <p:nvSpPr>
          <p:cNvPr id="108549" name="Rectangle 3"/>
          <p:cNvSpPr>
            <a:spLocks noGrp="1" noChangeArrowheads="1"/>
          </p:cNvSpPr>
          <p:nvPr>
            <p:ph type="body" idx="1"/>
          </p:nvPr>
        </p:nvSpPr>
        <p:spPr>
          <a:xfrm>
            <a:off x="685800" y="4419600"/>
            <a:ext cx="5607050" cy="4183063"/>
          </a:xfrm>
          <a:noFill/>
        </p:spPr>
        <p:txBody>
          <a:bodyPr lIns="93177" tIns="46589" rIns="93177" bIns="46589"/>
          <a:lstStyle/>
          <a:p>
            <a:pPr eaLnBrk="1" hangingPunct="1"/>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FEA2772-FBAD-47B6-9937-B61CF0EDDE90}" type="slidenum">
              <a:rPr lang="en-US" altLang="en-US"/>
              <a:pPr eaLnBrk="1" hangingPunct="1"/>
              <a:t>39</a:t>
            </a:fld>
            <a:endParaRPr lang="en-US" altLang="en-US" dirty="0"/>
          </a:p>
        </p:txBody>
      </p:sp>
      <p:sp>
        <p:nvSpPr>
          <p:cNvPr id="109571" name="Rectangle 7"/>
          <p:cNvSpPr txBox="1">
            <a:spLocks noGrp="1" noChangeArrowheads="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eaLnBrk="0" hangingPunct="0">
              <a:defRPr>
                <a:solidFill>
                  <a:schemeClr val="tx1"/>
                </a:solidFill>
                <a:latin typeface="Arial" charset="0"/>
              </a:defRPr>
            </a:lvl1pPr>
            <a:lvl2pPr marL="757238" indent="-292100" defTabSz="931863" eaLnBrk="0" hangingPunct="0">
              <a:defRPr>
                <a:solidFill>
                  <a:schemeClr val="tx1"/>
                </a:solidFill>
                <a:latin typeface="Arial" charset="0"/>
              </a:defRPr>
            </a:lvl2pPr>
            <a:lvl3pPr marL="1165225" indent="-233363" defTabSz="931863" eaLnBrk="0" hangingPunct="0">
              <a:defRPr>
                <a:solidFill>
                  <a:schemeClr val="tx1"/>
                </a:solidFill>
                <a:latin typeface="Arial" charset="0"/>
              </a:defRPr>
            </a:lvl3pPr>
            <a:lvl4pPr marL="1630363" indent="-233363" defTabSz="931863" eaLnBrk="0" hangingPunct="0">
              <a:defRPr>
                <a:solidFill>
                  <a:schemeClr val="tx1"/>
                </a:solidFill>
                <a:latin typeface="Arial" charset="0"/>
              </a:defRPr>
            </a:lvl4pPr>
            <a:lvl5pPr marL="2097088" indent="-233363" defTabSz="931863" eaLnBrk="0" hangingPunct="0">
              <a:defRPr>
                <a:solidFill>
                  <a:schemeClr val="tx1"/>
                </a:solidFill>
                <a:latin typeface="Arial" charset="0"/>
              </a:defRPr>
            </a:lvl5pPr>
            <a:lvl6pPr marL="2554288" indent="-233363" defTabSz="931863" eaLnBrk="0" fontAlgn="base" hangingPunct="0">
              <a:spcBef>
                <a:spcPct val="0"/>
              </a:spcBef>
              <a:spcAft>
                <a:spcPct val="0"/>
              </a:spcAft>
              <a:defRPr>
                <a:solidFill>
                  <a:schemeClr val="tx1"/>
                </a:solidFill>
                <a:latin typeface="Arial" charset="0"/>
              </a:defRPr>
            </a:lvl6pPr>
            <a:lvl7pPr marL="3011488" indent="-233363" defTabSz="931863" eaLnBrk="0" fontAlgn="base" hangingPunct="0">
              <a:spcBef>
                <a:spcPct val="0"/>
              </a:spcBef>
              <a:spcAft>
                <a:spcPct val="0"/>
              </a:spcAft>
              <a:defRPr>
                <a:solidFill>
                  <a:schemeClr val="tx1"/>
                </a:solidFill>
                <a:latin typeface="Arial" charset="0"/>
              </a:defRPr>
            </a:lvl7pPr>
            <a:lvl8pPr marL="3468688" indent="-233363" defTabSz="931863" eaLnBrk="0" fontAlgn="base" hangingPunct="0">
              <a:spcBef>
                <a:spcPct val="0"/>
              </a:spcBef>
              <a:spcAft>
                <a:spcPct val="0"/>
              </a:spcAft>
              <a:defRPr>
                <a:solidFill>
                  <a:schemeClr val="tx1"/>
                </a:solidFill>
                <a:latin typeface="Arial" charset="0"/>
              </a:defRPr>
            </a:lvl8pPr>
            <a:lvl9pPr marL="3925888" indent="-233363" defTabSz="931863" eaLnBrk="0" fontAlgn="base" hangingPunct="0">
              <a:spcBef>
                <a:spcPct val="0"/>
              </a:spcBef>
              <a:spcAft>
                <a:spcPct val="0"/>
              </a:spcAft>
              <a:defRPr>
                <a:solidFill>
                  <a:schemeClr val="tx1"/>
                </a:solidFill>
                <a:latin typeface="Arial" charset="0"/>
              </a:defRPr>
            </a:lvl9pPr>
          </a:lstStyle>
          <a:p>
            <a:pPr algn="r" eaLnBrk="1" hangingPunct="1"/>
            <a:fld id="{B498C9D8-89B9-4473-9D63-8E4DA0788321}" type="slidenum">
              <a:rPr lang="en-US" altLang="en-US" sz="1200"/>
              <a:pPr algn="r" eaLnBrk="1" hangingPunct="1"/>
              <a:t>39</a:t>
            </a:fld>
            <a:endParaRPr lang="en-US" altLang="en-US" sz="1200" dirty="0"/>
          </a:p>
        </p:txBody>
      </p:sp>
      <p:sp>
        <p:nvSpPr>
          <p:cNvPr id="109572" name="Rectangle 2"/>
          <p:cNvSpPr>
            <a:spLocks noGrp="1" noRot="1" noChangeAspect="1" noChangeArrowheads="1" noTextEdit="1"/>
          </p:cNvSpPr>
          <p:nvPr>
            <p:ph type="sldImg"/>
          </p:nvPr>
        </p:nvSpPr>
        <p:spPr>
          <a:ln/>
        </p:spPr>
      </p:sp>
      <p:sp>
        <p:nvSpPr>
          <p:cNvPr id="109573" name="Rectangle 3"/>
          <p:cNvSpPr>
            <a:spLocks noGrp="1" noChangeArrowheads="1"/>
          </p:cNvSpPr>
          <p:nvPr>
            <p:ph type="body" idx="1"/>
          </p:nvPr>
        </p:nvSpPr>
        <p:spPr>
          <a:xfrm>
            <a:off x="685800" y="4260850"/>
            <a:ext cx="5715000" cy="4806950"/>
          </a:xfrm>
          <a:noFill/>
        </p:spPr>
        <p:txBody>
          <a:bodyPr lIns="93177" tIns="46589" rIns="93177" bIns="46589"/>
          <a:lstStyle/>
          <a:p>
            <a:pPr eaLnBrk="1" hangingPunct="1"/>
            <a:endParaRPr lang="en-US" altLang="en-US" sz="2000" b="1"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78183" y="802300"/>
            <a:ext cx="5536652" cy="2541431"/>
          </a:xfrm>
        </p:spPr>
        <p:txBody>
          <a:bodyPr bIns="0" anchor="b">
            <a:normAutofit/>
          </a:bodyPr>
          <a:lstStyle>
            <a:lvl1pPr algn="l">
              <a:defRPr sz="5400"/>
            </a:lvl1pPr>
          </a:lstStyle>
          <a:p>
            <a:r>
              <a:rPr lang="en-US"/>
              <a:t>Click to edit Master title style</a:t>
            </a:r>
            <a:endParaRPr lang="en-US" dirty="0"/>
          </a:p>
        </p:txBody>
      </p:sp>
      <p:sp>
        <p:nvSpPr>
          <p:cNvPr id="3" name="Subtitle 2"/>
          <p:cNvSpPr>
            <a:spLocks noGrp="1"/>
          </p:cNvSpPr>
          <p:nvPr>
            <p:ph type="subTitle" idx="1"/>
          </p:nvPr>
        </p:nvSpPr>
        <p:spPr>
          <a:xfrm>
            <a:off x="2478183" y="3531206"/>
            <a:ext cx="5536652" cy="977621"/>
          </a:xfrm>
        </p:spPr>
        <p:txBody>
          <a:bodyPr tIns="91440" bIns="91440">
            <a:normAutofit/>
          </a:bodyPr>
          <a:lstStyle>
            <a:lvl1pPr marL="0" indent="0" algn="l">
              <a:buNone/>
              <a:defRPr sz="1600" b="0" cap="all" baseline="0">
                <a:solidFill>
                  <a:schemeClr val="tx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15405EE-5788-4528-84C9-32A3935FE26B}" type="datetime1">
              <a:rPr lang="en-US" smtClean="0"/>
              <a:t>11/08/2019</a:t>
            </a:fld>
            <a:endParaRPr lang="en-US" dirty="0"/>
          </a:p>
        </p:txBody>
      </p:sp>
      <p:sp>
        <p:nvSpPr>
          <p:cNvPr id="5" name="Footer Placeholder 4"/>
          <p:cNvSpPr>
            <a:spLocks noGrp="1"/>
          </p:cNvSpPr>
          <p:nvPr>
            <p:ph type="ftr" sz="quarter" idx="11"/>
          </p:nvPr>
        </p:nvSpPr>
        <p:spPr>
          <a:xfrm>
            <a:off x="2478182" y="329309"/>
            <a:ext cx="3004429" cy="309201"/>
          </a:xfrm>
        </p:spPr>
        <p:txBody>
          <a:bodyPr/>
          <a:lstStyle/>
          <a:p>
            <a:endParaRPr lang="en-US" dirty="0"/>
          </a:p>
        </p:txBody>
      </p:sp>
      <p:sp>
        <p:nvSpPr>
          <p:cNvPr id="6" name="Slide Number Placeholder 5"/>
          <p:cNvSpPr>
            <a:spLocks noGrp="1"/>
          </p:cNvSpPr>
          <p:nvPr>
            <p:ph type="sldNum" sz="quarter" idx="12"/>
          </p:nvPr>
        </p:nvSpPr>
        <p:spPr>
          <a:xfrm>
            <a:off x="1434704" y="798974"/>
            <a:ext cx="802005" cy="503578"/>
          </a:xfrm>
        </p:spPr>
        <p:txBody>
          <a:bodyPr/>
          <a:lstStyle/>
          <a:p>
            <a:fld id="{5D1E69C9-745F-BB4A-9D03-5AABB1AC1BAF}" type="slidenum">
              <a:rPr lang="en-US" smtClean="0"/>
              <a:t>‹#›</a:t>
            </a:fld>
            <a:endParaRPr lang="en-US" dirty="0"/>
          </a:p>
        </p:txBody>
      </p:sp>
      <p:cxnSp>
        <p:nvCxnSpPr>
          <p:cNvPr id="8" name="Straight Connector 7"/>
          <p:cNvCxnSpPr/>
          <p:nvPr/>
        </p:nvCxnSpPr>
        <p:spPr>
          <a:xfrm>
            <a:off x="2316515" y="798974"/>
            <a:ext cx="0" cy="254475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59840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A3F5AA-F700-48D5-BDF7-6326AA9A0F51}" type="datetime1">
              <a:rPr lang="en-US" smtClean="0"/>
              <a:t>11/08/2019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D1E69C9-745F-BB4A-9D03-5AABB1AC1BAF}" type="slidenum">
              <a:rPr lang="en-US" smtClean="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85846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9" y="881269"/>
            <a:ext cx="1103027" cy="4577594"/>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535413" y="881269"/>
            <a:ext cx="5209173" cy="457759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3CDA45-B860-49DC-B65F-C30A7A29CEDA}" type="datetime1">
              <a:rPr lang="en-US" smtClean="0"/>
              <a:t>11/08/2019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D1E69C9-745F-BB4A-9D03-5AABB1AC1BAF}" type="slidenum">
              <a:rPr lang="en-US" smtClean="0"/>
              <a:t>‹#›</a:t>
            </a:fld>
            <a:endParaRPr lang="en-US" dirty="0"/>
          </a:p>
        </p:txBody>
      </p:sp>
      <p:cxnSp>
        <p:nvCxnSpPr>
          <p:cNvPr id="8" name="Straight Connector 7"/>
          <p:cNvCxnSpPr/>
          <p:nvPr/>
        </p:nvCxnSpPr>
        <p:spPr>
          <a:xfrm flipH="1">
            <a:off x="6918029" y="719273"/>
            <a:ext cx="1096807"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66836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003251-7880-4E22-8671-A178AD3D32E6}" type="datetime1">
              <a:rPr lang="en-US" smtClean="0"/>
              <a:t>11/08/2019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D1E69C9-745F-BB4A-9D03-5AABB1AC1BAF}" type="slidenum">
              <a:rPr lang="en-US" smtClean="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97975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35413" y="1756131"/>
            <a:ext cx="5525081" cy="1887950"/>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535413" y="3806197"/>
            <a:ext cx="5525081" cy="1012929"/>
          </a:xfrm>
        </p:spPr>
        <p:txBody>
          <a:bodyPr tIns="91440">
            <a:normAutofit/>
          </a:bodyPr>
          <a:lstStyle>
            <a:lvl1pPr marL="0" indent="0" algn="l">
              <a:buNone/>
              <a:defRPr sz="1800">
                <a:solidFill>
                  <a:schemeClr val="tx1"/>
                </a:solidFill>
              </a:defRPr>
            </a:lvl1pPr>
            <a:lvl2pPr marL="342891" indent="0">
              <a:buNone/>
              <a:defRPr sz="1500">
                <a:solidFill>
                  <a:schemeClr val="tx1">
                    <a:tint val="75000"/>
                  </a:schemeClr>
                </a:solidFill>
              </a:defRPr>
            </a:lvl2pPr>
            <a:lvl3pPr marL="685783" indent="0">
              <a:buNone/>
              <a:defRPr sz="1351">
                <a:solidFill>
                  <a:schemeClr val="tx1">
                    <a:tint val="75000"/>
                  </a:schemeClr>
                </a:solidFill>
              </a:defRPr>
            </a:lvl3pPr>
            <a:lvl4pPr marL="1028674"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9" indent="0">
              <a:buNone/>
              <a:defRPr sz="1200">
                <a:solidFill>
                  <a:schemeClr val="tx1">
                    <a:tint val="75000"/>
                  </a:schemeClr>
                </a:solidFill>
              </a:defRPr>
            </a:lvl7pPr>
            <a:lvl8pPr marL="2400240" indent="0">
              <a:buNone/>
              <a:defRPr sz="1200">
                <a:solidFill>
                  <a:schemeClr val="tx1">
                    <a:tint val="75000"/>
                  </a:schemeClr>
                </a:solidFill>
              </a:defRPr>
            </a:lvl8pPr>
            <a:lvl9pPr marL="2743131"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3D28905-1EEB-40E9-9A64-515D03A38326}" type="datetime1">
              <a:rPr lang="en-US" smtClean="0"/>
              <a:t>11/08/2019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D1E69C9-745F-BB4A-9D03-5AABB1AC1BAF}" type="slidenum">
              <a:rPr lang="en-US" smtClean="0"/>
              <a:t>‹#›</a:t>
            </a:fld>
            <a:endParaRPr lang="en-US" dirty="0"/>
          </a:p>
        </p:txBody>
      </p:sp>
      <p:cxnSp>
        <p:nvCxnSpPr>
          <p:cNvPr id="8" name="Straight Connector 7"/>
          <p:cNvCxnSpPr/>
          <p:nvPr/>
        </p:nvCxnSpPr>
        <p:spPr>
          <a:xfrm>
            <a:off x="1371687" y="798974"/>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36121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35414" y="804891"/>
            <a:ext cx="6479421"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535412" y="2013936"/>
            <a:ext cx="3079691" cy="34375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35143" y="2013937"/>
            <a:ext cx="3079691" cy="34375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E219D6E-D87F-40FE-A38A-46CE7DE11A80}" type="datetime1">
              <a:rPr lang="en-US" smtClean="0"/>
              <a:t>11/08/2019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1E69C9-745F-BB4A-9D03-5AABB1AC1BAF}" type="slidenum">
              <a:rPr lang="en-US" smtClean="0"/>
              <a:t>‹#›</a:t>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38970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35414" y="804165"/>
            <a:ext cx="6479423"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35413" y="2019551"/>
            <a:ext cx="3079691" cy="801943"/>
          </a:xfrm>
        </p:spPr>
        <p:txBody>
          <a:bodyPr anchor="b">
            <a:normAutofit/>
          </a:bodyPr>
          <a:lstStyle>
            <a:lvl1pPr marL="0" indent="0">
              <a:lnSpc>
                <a:spcPct val="100000"/>
              </a:lnSpc>
              <a:buNone/>
              <a:defRPr sz="2200" b="0" cap="all" baseline="0">
                <a:solidFill>
                  <a:schemeClr val="accent1"/>
                </a:solidFill>
              </a:defRPr>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en-US"/>
              <a:t>Edit Master text styles</a:t>
            </a:r>
          </a:p>
        </p:txBody>
      </p:sp>
      <p:sp>
        <p:nvSpPr>
          <p:cNvPr id="4" name="Content Placeholder 3"/>
          <p:cNvSpPr>
            <a:spLocks noGrp="1"/>
          </p:cNvSpPr>
          <p:nvPr>
            <p:ph sz="half" idx="2"/>
          </p:nvPr>
        </p:nvSpPr>
        <p:spPr>
          <a:xfrm>
            <a:off x="1535413" y="2824271"/>
            <a:ext cx="3079691"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35143" y="2023005"/>
            <a:ext cx="3079691" cy="802237"/>
          </a:xfrm>
        </p:spPr>
        <p:txBody>
          <a:bodyPr anchor="b">
            <a:normAutofit/>
          </a:bodyPr>
          <a:lstStyle>
            <a:lvl1pPr marL="0" indent="0">
              <a:lnSpc>
                <a:spcPct val="100000"/>
              </a:lnSpc>
              <a:buNone/>
              <a:defRPr sz="2200" b="0" cap="all" baseline="0">
                <a:solidFill>
                  <a:schemeClr val="accent1"/>
                </a:solidFill>
              </a:defRPr>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en-US"/>
              <a:t>Edit Master text styles</a:t>
            </a:r>
          </a:p>
        </p:txBody>
      </p:sp>
      <p:sp>
        <p:nvSpPr>
          <p:cNvPr id="6" name="Content Placeholder 5"/>
          <p:cNvSpPr>
            <a:spLocks noGrp="1"/>
          </p:cNvSpPr>
          <p:nvPr>
            <p:ph sz="quarter" idx="4"/>
          </p:nvPr>
        </p:nvSpPr>
        <p:spPr>
          <a:xfrm>
            <a:off x="4935143" y="2821492"/>
            <a:ext cx="3079691"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446756-7140-4FDF-8897-EA11445174EB}" type="datetime1">
              <a:rPr lang="en-US" smtClean="0"/>
              <a:t>11/08/2019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D1E69C9-745F-BB4A-9D03-5AABB1AC1BAF}" type="slidenum">
              <a:rPr lang="en-US" smtClean="0"/>
              <a:t>‹#›</a:t>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93464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ADF581C-F61A-454F-94F5-05C9CC44FAF0}" type="datetime1">
              <a:rPr lang="en-US" smtClean="0"/>
              <a:t>11/08/2019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D1E69C9-745F-BB4A-9D03-5AABB1AC1BAF}" type="slidenum">
              <a:rPr lang="en-US" smtClean="0"/>
              <a:t>‹#›</a:t>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8581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EC938C-D5B9-4C7B-9CDD-592C55590573}" type="datetime1">
              <a:rPr lang="en-US" smtClean="0"/>
              <a:t>11/08/2019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D1E69C9-745F-BB4A-9D03-5AABB1AC1BAF}" type="slidenum">
              <a:rPr lang="en-US" smtClean="0"/>
              <a:t>‹#›</a:t>
            </a:fld>
            <a:endParaRPr lang="en-US" dirty="0"/>
          </a:p>
        </p:txBody>
      </p:sp>
    </p:spTree>
    <p:extLst>
      <p:ext uri="{BB962C8B-B14F-4D97-AF65-F5344CB8AC3E}">
        <p14:creationId xmlns:p14="http://schemas.microsoft.com/office/powerpoint/2010/main" val="911504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35357" y="798973"/>
            <a:ext cx="2329635"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828179"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35412" y="3205493"/>
            <a:ext cx="2330999" cy="2248181"/>
          </a:xfrm>
        </p:spPr>
        <p:txBody>
          <a:bodyPr>
            <a:normAutofit/>
          </a:bodyPr>
          <a:lstStyle>
            <a:lvl1pPr marL="0" indent="0" algn="l">
              <a:buNone/>
              <a:defRPr sz="16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en-US"/>
              <a:t>Edit Master text styles</a:t>
            </a:r>
          </a:p>
        </p:txBody>
      </p:sp>
      <p:sp>
        <p:nvSpPr>
          <p:cNvPr id="5" name="Date Placeholder 4"/>
          <p:cNvSpPr>
            <a:spLocks noGrp="1"/>
          </p:cNvSpPr>
          <p:nvPr>
            <p:ph type="dt" sz="half" idx="10"/>
          </p:nvPr>
        </p:nvSpPr>
        <p:spPr/>
        <p:txBody>
          <a:bodyPr/>
          <a:lstStyle/>
          <a:p>
            <a:fld id="{4C88B857-3ECF-449D-8E4F-BCA05CB684D7}" type="datetime1">
              <a:rPr lang="en-US" smtClean="0"/>
              <a:t>11/08/2019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1E69C9-745F-BB4A-9D03-5AABB1AC1BAF}" type="slidenum">
              <a:rPr lang="en-US" smtClean="0"/>
              <a:t>‹#›</a:t>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41346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4996501" y="482171"/>
            <a:ext cx="3511387" cy="5149101"/>
            <a:chOff x="4996501" y="482171"/>
            <a:chExt cx="3511387" cy="5149101"/>
          </a:xfrm>
        </p:grpSpPr>
        <p:sp>
          <p:nvSpPr>
            <p:cNvPr id="14" name="Rectangle 13"/>
            <p:cNvSpPr/>
            <p:nvPr/>
          </p:nvSpPr>
          <p:spPr>
            <a:xfrm>
              <a:off x="4996501" y="482171"/>
              <a:ext cx="3511387"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5312152" y="812506"/>
              <a:ext cx="2883013" cy="4479361"/>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6201" y="1129513"/>
            <a:ext cx="3152883"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9" y="1122544"/>
            <a:ext cx="2234999" cy="3866327"/>
          </a:xfrm>
          <a:solidFill>
            <a:schemeClr val="bg1">
              <a:lumMod val="85000"/>
            </a:schemeClr>
          </a:solidFill>
          <a:ln w="9525" cap="sq">
            <a:noFill/>
            <a:miter lim="800000"/>
          </a:ln>
          <a:effectLst/>
        </p:spPr>
        <p:txBody>
          <a:bodyPr anchor="t"/>
          <a:lstStyle>
            <a:lvl1pPr marL="0" indent="0" algn="ctr">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r>
              <a:rPr lang="en-US" dirty="0"/>
              <a:t>Click icon to add picture</a:t>
            </a:r>
          </a:p>
        </p:txBody>
      </p:sp>
      <p:sp>
        <p:nvSpPr>
          <p:cNvPr id="4" name="Text Placeholder 3"/>
          <p:cNvSpPr>
            <a:spLocks noGrp="1"/>
          </p:cNvSpPr>
          <p:nvPr>
            <p:ph type="body" sz="half" idx="2"/>
          </p:nvPr>
        </p:nvSpPr>
        <p:spPr>
          <a:xfrm>
            <a:off x="1535412" y="3145992"/>
            <a:ext cx="3148365" cy="2003742"/>
          </a:xfrm>
        </p:spPr>
        <p:txBody>
          <a:bodyPr>
            <a:normAutofit/>
          </a:bodyPr>
          <a:lstStyle>
            <a:lvl1pPr marL="0" indent="0" algn="l">
              <a:buNone/>
              <a:defRPr sz="18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en-US"/>
              <a:t>Edit Master text styles</a:t>
            </a:r>
          </a:p>
        </p:txBody>
      </p:sp>
      <p:sp>
        <p:nvSpPr>
          <p:cNvPr id="5" name="Date Placeholder 4"/>
          <p:cNvSpPr>
            <a:spLocks noGrp="1"/>
          </p:cNvSpPr>
          <p:nvPr>
            <p:ph type="dt" sz="half" idx="10"/>
          </p:nvPr>
        </p:nvSpPr>
        <p:spPr>
          <a:xfrm>
            <a:off x="1535412" y="5469858"/>
            <a:ext cx="3153672" cy="320123"/>
          </a:xfrm>
        </p:spPr>
        <p:txBody>
          <a:bodyPr/>
          <a:lstStyle>
            <a:lvl1pPr algn="l">
              <a:defRPr/>
            </a:lvl1pPr>
          </a:lstStyle>
          <a:p>
            <a:fld id="{EFE38165-883E-41A7-850A-076131974A7A}" type="datetime1">
              <a:rPr lang="en-US" smtClean="0"/>
              <a:t>11/08/2019</a:t>
            </a:fld>
            <a:endParaRPr lang="en-US" dirty="0"/>
          </a:p>
        </p:txBody>
      </p:sp>
      <p:sp>
        <p:nvSpPr>
          <p:cNvPr id="6" name="Footer Placeholder 5"/>
          <p:cNvSpPr>
            <a:spLocks noGrp="1"/>
          </p:cNvSpPr>
          <p:nvPr>
            <p:ph type="ftr" sz="quarter" idx="11"/>
          </p:nvPr>
        </p:nvSpPr>
        <p:spPr>
          <a:xfrm>
            <a:off x="1536254" y="318641"/>
            <a:ext cx="3152831" cy="320931"/>
          </a:xfrm>
        </p:spPr>
        <p:txBody>
          <a:bodyPr/>
          <a:lstStyle/>
          <a:p>
            <a:endParaRPr lang="en-US" dirty="0"/>
          </a:p>
        </p:txBody>
      </p:sp>
      <p:sp>
        <p:nvSpPr>
          <p:cNvPr id="7" name="Slide Number Placeholder 6"/>
          <p:cNvSpPr>
            <a:spLocks noGrp="1"/>
          </p:cNvSpPr>
          <p:nvPr>
            <p:ph type="sldNum" sz="quarter" idx="12"/>
          </p:nvPr>
        </p:nvSpPr>
        <p:spPr/>
        <p:txBody>
          <a:bodyPr/>
          <a:lstStyle/>
          <a:p>
            <a:fld id="{5D1E69C9-745F-BB4A-9D03-5AABB1AC1BAF}" type="slidenum">
              <a:rPr lang="en-US" smtClean="0"/>
              <a:t>‹#›</a:t>
            </a:fld>
            <a:endParaRPr lang="en-US" dirty="0"/>
          </a:p>
        </p:txBody>
      </p:sp>
      <p:cxnSp>
        <p:nvCxnSpPr>
          <p:cNvPr id="12" name="Straight Connector 11"/>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16182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147322"/>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873" b="-2873"/>
          <a:stretch/>
        </p:blipFill>
        <p:spPr>
          <a:xfrm>
            <a:off x="0" y="6163057"/>
            <a:ext cx="9144000" cy="715502"/>
          </a:xfrm>
          <a:prstGeom prst="rect">
            <a:avLst/>
          </a:prstGeom>
        </p:spPr>
      </p:pic>
      <p:sp>
        <p:nvSpPr>
          <p:cNvPr id="2" name="Title Placeholder 1"/>
          <p:cNvSpPr>
            <a:spLocks noGrp="1"/>
          </p:cNvSpPr>
          <p:nvPr>
            <p:ph type="title"/>
          </p:nvPr>
        </p:nvSpPr>
        <p:spPr>
          <a:xfrm>
            <a:off x="1535414" y="804521"/>
            <a:ext cx="6479421" cy="104923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535414" y="2015734"/>
            <a:ext cx="6479421"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3"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14BB0A7E-6DCA-4E2B-AC04-F1AC4216CFFD}" type="datetime1">
              <a:rPr lang="en-US" smtClean="0"/>
              <a:t>11/08/2019</a:t>
            </a:fld>
            <a:endParaRPr lang="en-US" dirty="0"/>
          </a:p>
        </p:txBody>
      </p:sp>
      <p:sp>
        <p:nvSpPr>
          <p:cNvPr id="5" name="Footer Placeholder 4"/>
          <p:cNvSpPr>
            <a:spLocks noGrp="1"/>
          </p:cNvSpPr>
          <p:nvPr>
            <p:ph type="ftr" sz="quarter" idx="3"/>
          </p:nvPr>
        </p:nvSpPr>
        <p:spPr>
          <a:xfrm>
            <a:off x="1535413" y="329309"/>
            <a:ext cx="3942083"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7725" y="798974"/>
            <a:ext cx="795747" cy="503578"/>
          </a:xfrm>
          <a:prstGeom prst="rect">
            <a:avLst/>
          </a:prstGeom>
        </p:spPr>
        <p:txBody>
          <a:bodyPr vert="horz" lIns="91440" tIns="45720" rIns="91440" bIns="45720" rtlCol="0" anchor="t"/>
          <a:lstStyle>
            <a:lvl1pPr algn="r">
              <a:defRPr sz="2800">
                <a:solidFill>
                  <a:schemeClr val="accent1"/>
                </a:solidFill>
              </a:defRPr>
            </a:lvl1pPr>
          </a:lstStyle>
          <a:p>
            <a:fld id="{5D1E69C9-745F-BB4A-9D03-5AABB1AC1BAF}" type="slidenum">
              <a:rPr lang="en-US" smtClean="0"/>
              <a:t>‹#›</a:t>
            </a:fld>
            <a:endParaRPr lang="en-US" dirty="0"/>
          </a:p>
        </p:txBody>
      </p:sp>
      <p:cxnSp>
        <p:nvCxnSpPr>
          <p:cNvPr id="12" name="Straight Connector 11"/>
          <p:cNvCxnSpPr/>
          <p:nvPr/>
        </p:nvCxnSpPr>
        <p:spPr>
          <a:xfrm>
            <a:off x="0" y="6171272"/>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6339983"/>
      </p:ext>
    </p:extLst>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hf hdr="0" ftr="0" dt="0"/>
  <p:txStyles>
    <p:titleStyle>
      <a:lvl1pPr algn="l" defTabSz="685783"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594" indent="-228594" algn="l" defTabSz="685783"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783" indent="-228594" algn="l" defTabSz="685783"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2971" indent="-228594" algn="l" defTabSz="685783"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160" indent="-228594" algn="l" defTabSz="685783"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349" indent="-228594" algn="l" defTabSz="685783"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537" indent="-228594" algn="l" defTabSz="914377"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726" indent="-228594" algn="l" defTabSz="914377"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8914" indent="-228594" algn="l" defTabSz="914377"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103" indent="-228594" algn="l" defTabSz="914377"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Elizabeth.Valerio@vdhboston.com" TargetMode="Externa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14.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8.xml.rels><?xml version="1.0" encoding="UTF-8" standalone="yes"?>
<Relationships xmlns="http://schemas.openxmlformats.org/package/2006/relationships"><Relationship Id="rId3" Type="http://schemas.openxmlformats.org/officeDocument/2006/relationships/image" Target="../media/image30.svg"/><Relationship Id="rId2" Type="http://schemas.openxmlformats.org/officeDocument/2006/relationships/image" Target="../media/image29.png"/><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8.svg"/><Relationship Id="rId4" Type="http://schemas.openxmlformats.org/officeDocument/2006/relationships/image" Target="../media/image37.png"/></Relationships>
</file>

<file path=ppt/slides/_rels/slide23.xml.rels><?xml version="1.0" encoding="UTF-8" standalone="yes"?>
<Relationships xmlns="http://schemas.openxmlformats.org/package/2006/relationships"><Relationship Id="rId8" Type="http://schemas.microsoft.com/office/2007/relationships/diagramDrawing" Target="../diagrams/drawing9.xml"/><Relationship Id="rId3" Type="http://schemas.openxmlformats.org/officeDocument/2006/relationships/image" Target="../media/image1.jpg"/><Relationship Id="rId7" Type="http://schemas.openxmlformats.org/officeDocument/2006/relationships/diagramColors" Target="../diagrams/colors9.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QuickStyle" Target="../diagrams/quickStyle9.xml"/><Relationship Id="rId5" Type="http://schemas.openxmlformats.org/officeDocument/2006/relationships/diagramLayout" Target="../diagrams/layout9.xml"/><Relationship Id="rId4" Type="http://schemas.openxmlformats.org/officeDocument/2006/relationships/diagramData" Target="../diagrams/data9.xml"/></Relationships>
</file>

<file path=ppt/slides/_rels/slide2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8" Type="http://schemas.microsoft.com/office/2007/relationships/diagramDrawing" Target="../diagrams/drawing10.xml"/><Relationship Id="rId3" Type="http://schemas.openxmlformats.org/officeDocument/2006/relationships/image" Target="../media/image1.jpg"/><Relationship Id="rId7" Type="http://schemas.openxmlformats.org/officeDocument/2006/relationships/diagramColors" Target="../diagrams/colors10.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QuickStyle" Target="../diagrams/quickStyle10.xml"/><Relationship Id="rId5" Type="http://schemas.openxmlformats.org/officeDocument/2006/relationships/diagramLayout" Target="../diagrams/layout10.xml"/><Relationship Id="rId4" Type="http://schemas.openxmlformats.org/officeDocument/2006/relationships/diagramData" Target="../diagrams/data10.xml"/></Relationships>
</file>

<file path=ppt/slides/_rels/slide26.xml.rels><?xml version="1.0" encoding="UTF-8" standalone="yes"?>
<Relationships xmlns="http://schemas.openxmlformats.org/package/2006/relationships"><Relationship Id="rId8" Type="http://schemas.microsoft.com/office/2007/relationships/diagramDrawing" Target="../diagrams/drawing11.xml"/><Relationship Id="rId3" Type="http://schemas.openxmlformats.org/officeDocument/2006/relationships/image" Target="../media/image1.jpg"/><Relationship Id="rId7" Type="http://schemas.openxmlformats.org/officeDocument/2006/relationships/diagramColors" Target="../diagrams/colors11.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QuickStyle" Target="../diagrams/quickStyle11.xml"/><Relationship Id="rId5" Type="http://schemas.openxmlformats.org/officeDocument/2006/relationships/diagramLayout" Target="../diagrams/layout11.xml"/><Relationship Id="rId4" Type="http://schemas.openxmlformats.org/officeDocument/2006/relationships/diagramData" Target="../diagrams/data11.xml"/></Relationships>
</file>

<file path=ppt/slides/_rels/slide2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3" Type="http://schemas.openxmlformats.org/officeDocument/2006/relationships/image" Target="../media/image56.svg"/><Relationship Id="rId2" Type="http://schemas.openxmlformats.org/officeDocument/2006/relationships/image" Target="../media/image55.png"/><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31.xml.rels><?xml version="1.0" encoding="UTF-8" standalone="yes"?>
<Relationships xmlns="http://schemas.openxmlformats.org/package/2006/relationships"><Relationship Id="rId8" Type="http://schemas.microsoft.com/office/2007/relationships/diagramDrawing" Target="../diagrams/drawing12.xml"/><Relationship Id="rId3" Type="http://schemas.openxmlformats.org/officeDocument/2006/relationships/image" Target="../media/image1.jpg"/><Relationship Id="rId7" Type="http://schemas.openxmlformats.org/officeDocument/2006/relationships/diagramColors" Target="../diagrams/colors12.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diagramQuickStyle" Target="../diagrams/quickStyle12.xml"/><Relationship Id="rId5" Type="http://schemas.openxmlformats.org/officeDocument/2006/relationships/diagramLayout" Target="../diagrams/layout12.xml"/><Relationship Id="rId4" Type="http://schemas.openxmlformats.org/officeDocument/2006/relationships/diagramData" Target="../diagrams/data1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35.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36.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37.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38.xml.rels><?xml version="1.0" encoding="UTF-8" standalone="yes"?>
<Relationships xmlns="http://schemas.openxmlformats.org/package/2006/relationships"><Relationship Id="rId3" Type="http://schemas.openxmlformats.org/officeDocument/2006/relationships/image" Target="../media/image72.svg"/><Relationship Id="rId2" Type="http://schemas.openxmlformats.org/officeDocument/2006/relationships/image" Target="../media/image7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microsoft.com/office/2007/relationships/diagramDrawing" Target="../diagrams/drawing18.xml"/><Relationship Id="rId3" Type="http://schemas.openxmlformats.org/officeDocument/2006/relationships/image" Target="../media/image1.jpg"/><Relationship Id="rId7" Type="http://schemas.openxmlformats.org/officeDocument/2006/relationships/diagramColors" Target="../diagrams/colors18.xm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diagramQuickStyle" Target="../diagrams/quickStyle18.xml"/><Relationship Id="rId5" Type="http://schemas.openxmlformats.org/officeDocument/2006/relationships/diagramLayout" Target="../diagrams/layout18.xml"/><Relationship Id="rId4" Type="http://schemas.openxmlformats.org/officeDocument/2006/relationships/diagramData" Target="../diagrams/data18.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8" Type="http://schemas.microsoft.com/office/2007/relationships/diagramDrawing" Target="../diagrams/drawing19.xml"/><Relationship Id="rId3" Type="http://schemas.openxmlformats.org/officeDocument/2006/relationships/image" Target="../media/image1.jpg"/><Relationship Id="rId7" Type="http://schemas.openxmlformats.org/officeDocument/2006/relationships/diagramColors" Target="../diagrams/colors19.xm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diagramQuickStyle" Target="../diagrams/quickStyle19.xml"/><Relationship Id="rId5" Type="http://schemas.openxmlformats.org/officeDocument/2006/relationships/diagramLayout" Target="../diagrams/layout19.xml"/><Relationship Id="rId4" Type="http://schemas.openxmlformats.org/officeDocument/2006/relationships/diagramData" Target="../diagrams/data19.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4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diagramData" Target="../diagrams/data21.xml"/><Relationship Id="rId7" Type="http://schemas.microsoft.com/office/2007/relationships/diagramDrawing" Target="../diagrams/drawing21.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21.xml"/><Relationship Id="rId5" Type="http://schemas.openxmlformats.org/officeDocument/2006/relationships/diagramQuickStyle" Target="../diagrams/quickStyle21.xml"/><Relationship Id="rId4" Type="http://schemas.openxmlformats.org/officeDocument/2006/relationships/diagramLayout" Target="../diagrams/layout21.xml"/></Relationships>
</file>

<file path=ppt/slides/_rels/slide4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8" Type="http://schemas.microsoft.com/office/2007/relationships/diagramDrawing" Target="../diagrams/drawing22.xml"/><Relationship Id="rId3" Type="http://schemas.openxmlformats.org/officeDocument/2006/relationships/image" Target="../media/image1.jpg"/><Relationship Id="rId7" Type="http://schemas.openxmlformats.org/officeDocument/2006/relationships/diagramColors" Target="../diagrams/colors22.xm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diagramQuickStyle" Target="../diagrams/quickStyle22.xml"/><Relationship Id="rId5" Type="http://schemas.openxmlformats.org/officeDocument/2006/relationships/diagramLayout" Target="../diagrams/layout22.xml"/><Relationship Id="rId4" Type="http://schemas.openxmlformats.org/officeDocument/2006/relationships/diagramData" Target="../diagrams/data22.xml"/></Relationships>
</file>

<file path=ppt/slides/_rels/slide46.xml.rels><?xml version="1.0" encoding="UTF-8" standalone="yes"?>
<Relationships xmlns="http://schemas.openxmlformats.org/package/2006/relationships"><Relationship Id="rId8" Type="http://schemas.microsoft.com/office/2007/relationships/diagramDrawing" Target="../diagrams/drawing23.xml"/><Relationship Id="rId3" Type="http://schemas.openxmlformats.org/officeDocument/2006/relationships/image" Target="../media/image1.jpg"/><Relationship Id="rId7" Type="http://schemas.openxmlformats.org/officeDocument/2006/relationships/diagramColors" Target="../diagrams/colors23.xml"/><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diagramQuickStyle" Target="../diagrams/quickStyle23.xml"/><Relationship Id="rId5" Type="http://schemas.openxmlformats.org/officeDocument/2006/relationships/diagramLayout" Target="../diagrams/layout23.xml"/><Relationship Id="rId4" Type="http://schemas.openxmlformats.org/officeDocument/2006/relationships/diagramData" Target="../diagrams/data23.xml"/></Relationships>
</file>

<file path=ppt/slides/_rels/slide47.xml.rels><?xml version="1.0" encoding="UTF-8" standalone="yes"?>
<Relationships xmlns="http://schemas.openxmlformats.org/package/2006/relationships"><Relationship Id="rId3" Type="http://schemas.openxmlformats.org/officeDocument/2006/relationships/diagramData" Target="../diagrams/data24.xml"/><Relationship Id="rId7" Type="http://schemas.microsoft.com/office/2007/relationships/diagramDrawing" Target="../diagrams/drawing24.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24.xml"/><Relationship Id="rId5" Type="http://schemas.openxmlformats.org/officeDocument/2006/relationships/diagramQuickStyle" Target="../diagrams/quickStyle24.xml"/><Relationship Id="rId4" Type="http://schemas.openxmlformats.org/officeDocument/2006/relationships/diagramLayout" Target="../diagrams/layout24.xml"/></Relationships>
</file>

<file path=ppt/slides/_rels/slide48.xml.rels><?xml version="1.0" encoding="UTF-8" standalone="yes"?>
<Relationships xmlns="http://schemas.openxmlformats.org/package/2006/relationships"><Relationship Id="rId3" Type="http://schemas.openxmlformats.org/officeDocument/2006/relationships/diagramData" Target="../diagrams/data25.xml"/><Relationship Id="rId7" Type="http://schemas.microsoft.com/office/2007/relationships/diagramDrawing" Target="../diagrams/drawing25.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25.xml"/><Relationship Id="rId5" Type="http://schemas.openxmlformats.org/officeDocument/2006/relationships/diagramQuickStyle" Target="../diagrams/quickStyle25.xml"/><Relationship Id="rId4" Type="http://schemas.openxmlformats.org/officeDocument/2006/relationships/diagramLayout" Target="../diagrams/layout25.xml"/></Relationships>
</file>

<file path=ppt/slides/_rels/slide49.xml.rels><?xml version="1.0" encoding="UTF-8" standalone="yes"?>
<Relationships xmlns="http://schemas.openxmlformats.org/package/2006/relationships"><Relationship Id="rId3" Type="http://schemas.openxmlformats.org/officeDocument/2006/relationships/diagramData" Target="../diagrams/data26.xml"/><Relationship Id="rId7" Type="http://schemas.microsoft.com/office/2007/relationships/diagramDrawing" Target="../diagrams/drawing26.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26.xml"/><Relationship Id="rId5" Type="http://schemas.openxmlformats.org/officeDocument/2006/relationships/diagramQuickStyle" Target="../diagrams/quickStyle26.xml"/><Relationship Id="rId4" Type="http://schemas.openxmlformats.org/officeDocument/2006/relationships/diagramLayout" Target="../diagrams/layout2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2.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2.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5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72.svg"/><Relationship Id="rId2" Type="http://schemas.openxmlformats.org/officeDocument/2006/relationships/image" Target="../media/image71.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72.svg"/><Relationship Id="rId2" Type="http://schemas.openxmlformats.org/officeDocument/2006/relationships/image" Target="../media/image71.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96.svg"/><Relationship Id="rId2" Type="http://schemas.openxmlformats.org/officeDocument/2006/relationships/image" Target="../media/image95.png"/><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63.xml.rels><?xml version="1.0" encoding="UTF-8" standalone="yes"?>
<Relationships xmlns="http://schemas.openxmlformats.org/package/2006/relationships"><Relationship Id="rId3" Type="http://schemas.openxmlformats.org/officeDocument/2006/relationships/diagramLayout" Target="../diagrams/layout29.xml"/><Relationship Id="rId2" Type="http://schemas.openxmlformats.org/officeDocument/2006/relationships/diagramData" Target="../diagrams/data29.xml"/><Relationship Id="rId1" Type="http://schemas.openxmlformats.org/officeDocument/2006/relationships/slideLayout" Target="../slideLayouts/slideLayout2.xml"/><Relationship Id="rId6" Type="http://schemas.microsoft.com/office/2007/relationships/diagramDrawing" Target="../diagrams/drawing29.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64.xml.rels><?xml version="1.0" encoding="UTF-8" standalone="yes"?>
<Relationships xmlns="http://schemas.openxmlformats.org/package/2006/relationships"><Relationship Id="rId3" Type="http://schemas.openxmlformats.org/officeDocument/2006/relationships/diagramData" Target="../diagrams/data30.xml"/><Relationship Id="rId7" Type="http://schemas.microsoft.com/office/2007/relationships/diagramDrawing" Target="../diagrams/drawing30.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30.xml"/><Relationship Id="rId5" Type="http://schemas.openxmlformats.org/officeDocument/2006/relationships/diagramQuickStyle" Target="../diagrams/quickStyle30.xml"/><Relationship Id="rId4" Type="http://schemas.openxmlformats.org/officeDocument/2006/relationships/diagramLayout" Target="../diagrams/layout30.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0.xml.rels><?xml version="1.0" encoding="UTF-8" standalone="yes"?>
<Relationships xmlns="http://schemas.openxmlformats.org/package/2006/relationships"><Relationship Id="rId3" Type="http://schemas.openxmlformats.org/officeDocument/2006/relationships/hyperlink" Target="http://www.sec.state.ma.us/pre/prepdf/A-Guide-to-Massachusetts-Public-Records-Law-2017-Edition.pdf" TargetMode="External"/><Relationship Id="rId2" Type="http://schemas.openxmlformats.org/officeDocument/2006/relationships/hyperlink" Target="https://www.mass.gov/files/documents/2017/09/25/2017%20Guide%20only.pdf"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101.png"/><Relationship Id="rId2" Type="http://schemas.openxmlformats.org/officeDocument/2006/relationships/hyperlink" Target="mailto:Elizabeth.valerio@vdhboston.com" TargetMode="External"/><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image" Target="../media/image103.png"/><Relationship Id="rId4" Type="http://schemas.openxmlformats.org/officeDocument/2006/relationships/image" Target="../media/image102.svg"/></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72" name="Rectangle 55">
            <a:extLst>
              <a:ext uri="{FF2B5EF4-FFF2-40B4-BE49-F238E27FC236}">
                <a16:creationId xmlns:a16="http://schemas.microsoft.com/office/drawing/2014/main" id="{76E4BAB5-1E32-4A8D-9267-5F504DC3A9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Rectangle 57">
            <a:extLst>
              <a:ext uri="{FF2B5EF4-FFF2-40B4-BE49-F238E27FC236}">
                <a16:creationId xmlns:a16="http://schemas.microsoft.com/office/drawing/2014/main" id="{275DC33F-A1D5-4703-9DB1-5475B4A549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9144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4" name="Title 3"/>
          <p:cNvSpPr>
            <a:spLocks noGrp="1"/>
          </p:cNvSpPr>
          <p:nvPr>
            <p:ph type="ctrTitle"/>
          </p:nvPr>
        </p:nvSpPr>
        <p:spPr>
          <a:xfrm>
            <a:off x="4934736" y="967167"/>
            <a:ext cx="3055729" cy="2374516"/>
          </a:xfrm>
        </p:spPr>
        <p:txBody>
          <a:bodyPr>
            <a:normAutofit/>
          </a:bodyPr>
          <a:lstStyle/>
          <a:p>
            <a:pPr algn="r"/>
            <a:r>
              <a:rPr lang="en-US" sz="3300" dirty="0"/>
              <a:t>Personnel Files</a:t>
            </a:r>
            <a:br>
              <a:rPr lang="en-US" sz="3300" dirty="0"/>
            </a:br>
            <a:r>
              <a:rPr lang="en-US" sz="3300" dirty="0"/>
              <a:t>&amp;</a:t>
            </a:r>
            <a:br>
              <a:rPr lang="en-US" sz="3300" dirty="0"/>
            </a:br>
            <a:r>
              <a:rPr lang="en-US" sz="3300" dirty="0"/>
              <a:t>School Committee Meetings</a:t>
            </a:r>
          </a:p>
        </p:txBody>
      </p:sp>
      <p:sp>
        <p:nvSpPr>
          <p:cNvPr id="5" name="Subtitle 4"/>
          <p:cNvSpPr>
            <a:spLocks noGrp="1"/>
          </p:cNvSpPr>
          <p:nvPr>
            <p:ph type="subTitle" idx="1"/>
          </p:nvPr>
        </p:nvSpPr>
        <p:spPr>
          <a:xfrm>
            <a:off x="4050792" y="3756019"/>
            <a:ext cx="3943730" cy="1379716"/>
          </a:xfrm>
        </p:spPr>
        <p:txBody>
          <a:bodyPr>
            <a:normAutofit fontScale="62500" lnSpcReduction="20000"/>
          </a:bodyPr>
          <a:lstStyle/>
          <a:p>
            <a:pPr algn="r"/>
            <a:r>
              <a:rPr lang="en-US" sz="2900" dirty="0"/>
              <a:t>2019 COSCAP Fall Conference</a:t>
            </a:r>
            <a:br>
              <a:rPr lang="en-US" sz="1400" dirty="0"/>
            </a:br>
            <a:endParaRPr lang="en-US" sz="1400" dirty="0"/>
          </a:p>
          <a:p>
            <a:pPr algn="r"/>
            <a:endParaRPr lang="en-US" sz="2200" dirty="0"/>
          </a:p>
          <a:p>
            <a:pPr algn="r">
              <a:lnSpc>
                <a:spcPct val="100000"/>
              </a:lnSpc>
              <a:spcBef>
                <a:spcPts val="0"/>
              </a:spcBef>
            </a:pPr>
            <a:r>
              <a:rPr lang="en-US" sz="2200" dirty="0"/>
              <a:t>Elizabeth B. Valerio, Esq.</a:t>
            </a:r>
          </a:p>
          <a:p>
            <a:pPr algn="r">
              <a:lnSpc>
                <a:spcPct val="100000"/>
              </a:lnSpc>
              <a:spcBef>
                <a:spcPts val="0"/>
              </a:spcBef>
            </a:pPr>
            <a:r>
              <a:rPr lang="en-US" sz="2200" dirty="0">
                <a:hlinkClick r:id="rId2"/>
              </a:rPr>
              <a:t>Elizabeth.Valerio@vdhboston.com</a:t>
            </a:r>
            <a:endParaRPr lang="en-US" sz="2200" dirty="0"/>
          </a:p>
          <a:p>
            <a:pPr algn="r">
              <a:lnSpc>
                <a:spcPct val="100000"/>
              </a:lnSpc>
              <a:spcBef>
                <a:spcPts val="0"/>
              </a:spcBef>
            </a:pPr>
            <a:endParaRPr lang="en-US" sz="2200"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7521" y="2515909"/>
            <a:ext cx="3361739" cy="1240110"/>
          </a:xfrm>
          <a:prstGeom prst="rect">
            <a:avLst/>
          </a:prstGeom>
        </p:spPr>
      </p:pic>
      <p:cxnSp>
        <p:nvCxnSpPr>
          <p:cNvPr id="74" name="Straight Connector 59">
            <a:extLst>
              <a:ext uri="{FF2B5EF4-FFF2-40B4-BE49-F238E27FC236}">
                <a16:creationId xmlns:a16="http://schemas.microsoft.com/office/drawing/2014/main" id="{6DF5A714-E4C6-4EE3-9BC2-548640A7262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15533" y="807259"/>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pic>
        <p:nvPicPr>
          <p:cNvPr id="75" name="Picture 61">
            <a:extLst>
              <a:ext uri="{FF2B5EF4-FFF2-40B4-BE49-F238E27FC236}">
                <a16:creationId xmlns:a16="http://schemas.microsoft.com/office/drawing/2014/main" id="{E73922A8-74BE-40CD-A466-B8B75DC4085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srcRect t="2769" b="-2769"/>
          <a:stretch/>
        </p:blipFill>
        <p:spPr>
          <a:xfrm>
            <a:off x="0" y="6135624"/>
            <a:ext cx="9144000" cy="742950"/>
          </a:xfrm>
          <a:prstGeom prst="rect">
            <a:avLst/>
          </a:prstGeom>
        </p:spPr>
      </p:pic>
      <p:cxnSp>
        <p:nvCxnSpPr>
          <p:cNvPr id="76" name="Straight Connector 63">
            <a:extLst>
              <a:ext uri="{FF2B5EF4-FFF2-40B4-BE49-F238E27FC236}">
                <a16:creationId xmlns:a16="http://schemas.microsoft.com/office/drawing/2014/main" id="{6F964DD5-D368-4DD4-8714-0F21A713E11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28902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180FEED-3CBA-4FC7-A896-979D621978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DEA9E881-72A9-4A31-904E-7260E44F71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2" name="Title 1"/>
          <p:cNvSpPr>
            <a:spLocks noGrp="1"/>
          </p:cNvSpPr>
          <p:nvPr>
            <p:ph type="title"/>
          </p:nvPr>
        </p:nvSpPr>
        <p:spPr>
          <a:xfrm>
            <a:off x="5666994" y="2307409"/>
            <a:ext cx="2368182" cy="3747316"/>
          </a:xfrm>
        </p:spPr>
        <p:txBody>
          <a:bodyPr anchor="t">
            <a:normAutofit/>
          </a:bodyPr>
          <a:lstStyle/>
          <a:p>
            <a:r>
              <a:rPr lang="en-US" sz="3200" b="0" dirty="0">
                <a:effectLst>
                  <a:outerShdw blurRad="38100" dist="38100" dir="2700000" algn="tl">
                    <a:srgbClr val="000000">
                      <a:alpha val="43137"/>
                    </a:srgbClr>
                  </a:outerShdw>
                </a:effectLst>
              </a:rPr>
              <a:t>Storing Personnel Records</a:t>
            </a:r>
          </a:p>
        </p:txBody>
      </p:sp>
      <p:cxnSp>
        <p:nvCxnSpPr>
          <p:cNvPr id="14" name="Straight Connector 13">
            <a:extLst>
              <a:ext uri="{FF2B5EF4-FFF2-40B4-BE49-F238E27FC236}">
                <a16:creationId xmlns:a16="http://schemas.microsoft.com/office/drawing/2014/main" id="{0230A1DE-0D2F-47D2-A0D9-5BFBA04675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66994" y="2146542"/>
            <a:ext cx="236818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6" name="Title 1">
            <a:extLst>
              <a:ext uri="{FF2B5EF4-FFF2-40B4-BE49-F238E27FC236}">
                <a16:creationId xmlns:a16="http://schemas.microsoft.com/office/drawing/2014/main" id="{A2E60D7C-C4DA-4452-859C-56C1CB51FE8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685" y="3122496"/>
            <a:ext cx="264761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graphicFrame>
        <p:nvGraphicFramePr>
          <p:cNvPr id="5" name="Content Placeholder 2">
            <a:extLst>
              <a:ext uri="{FF2B5EF4-FFF2-40B4-BE49-F238E27FC236}">
                <a16:creationId xmlns:a16="http://schemas.microsoft.com/office/drawing/2014/main" id="{CD4254D5-47B0-496A-BA58-3AB4C566569B}"/>
              </a:ext>
            </a:extLst>
          </p:cNvPr>
          <p:cNvGraphicFramePr>
            <a:graphicFrameLocks noGrp="1"/>
          </p:cNvGraphicFramePr>
          <p:nvPr>
            <p:ph idx="1"/>
            <p:extLst>
              <p:ext uri="{D42A27DB-BD31-4B8C-83A1-F6EECF244321}">
                <p14:modId xmlns:p14="http://schemas.microsoft.com/office/powerpoint/2010/main" val="1129684852"/>
              </p:ext>
            </p:extLst>
          </p:nvPr>
        </p:nvGraphicFramePr>
        <p:xfrm>
          <a:off x="852260" y="803275"/>
          <a:ext cx="4435078" cy="52514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09021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7"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9">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3046595"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37262" y="1240076"/>
            <a:ext cx="2045860" cy="4584527"/>
          </a:xfrm>
        </p:spPr>
        <p:txBody>
          <a:bodyPr anchor="t">
            <a:normAutofit/>
          </a:bodyPr>
          <a:lstStyle/>
          <a:p>
            <a:r>
              <a:rPr lang="en-US" sz="2500" b="0" dirty="0">
                <a:solidFill>
                  <a:srgbClr val="FFFFFF"/>
                </a:solidFill>
                <a:effectLst>
                  <a:outerShdw blurRad="38100" dist="38100" dir="2700000" algn="tl">
                    <a:srgbClr val="000000">
                      <a:alpha val="43137"/>
                    </a:srgbClr>
                  </a:outerShdw>
                </a:effectLst>
              </a:rPr>
              <a:t>Notice Requirement</a:t>
            </a:r>
          </a:p>
        </p:txBody>
      </p:sp>
      <p:sp>
        <p:nvSpPr>
          <p:cNvPr id="19" name="Content Placeholder 2"/>
          <p:cNvSpPr>
            <a:spLocks noGrp="1"/>
          </p:cNvSpPr>
          <p:nvPr>
            <p:ph idx="1"/>
          </p:nvPr>
        </p:nvSpPr>
        <p:spPr>
          <a:xfrm>
            <a:off x="3529195" y="1240077"/>
            <a:ext cx="4526120" cy="4916465"/>
          </a:xfrm>
        </p:spPr>
        <p:txBody>
          <a:bodyPr anchor="t">
            <a:normAutofit/>
          </a:bodyPr>
          <a:lstStyle/>
          <a:p>
            <a:pPr marL="0" indent="0">
              <a:lnSpc>
                <a:spcPct val="110000"/>
              </a:lnSpc>
              <a:buNone/>
            </a:pPr>
            <a:r>
              <a:rPr lang="en-US" sz="1700" dirty="0"/>
              <a:t>An employer shall…</a:t>
            </a:r>
            <a:br>
              <a:rPr lang="en-US" sz="1700" dirty="0"/>
            </a:br>
            <a:endParaRPr lang="en-US" sz="1700" dirty="0"/>
          </a:p>
          <a:p>
            <a:pPr>
              <a:lnSpc>
                <a:spcPct val="110000"/>
              </a:lnSpc>
              <a:buFont typeface="Wingdings" panose="05000000000000000000" pitchFamily="2" charset="2"/>
              <a:buChar char="§"/>
            </a:pPr>
            <a:r>
              <a:rPr lang="en-US" altLang="en-US" sz="1700" dirty="0"/>
              <a:t>Notify an employee;</a:t>
            </a:r>
            <a:br>
              <a:rPr lang="en-US" altLang="en-US" sz="1700" dirty="0"/>
            </a:br>
            <a:endParaRPr lang="en-US" altLang="en-US" sz="1700" dirty="0"/>
          </a:p>
          <a:p>
            <a:pPr>
              <a:lnSpc>
                <a:spcPct val="110000"/>
              </a:lnSpc>
              <a:buFont typeface="Wingdings" panose="05000000000000000000" pitchFamily="2" charset="2"/>
              <a:buChar char="§"/>
            </a:pPr>
            <a:r>
              <a:rPr lang="en-US" altLang="en-US" sz="1700" dirty="0"/>
              <a:t>Within 10 days; </a:t>
            </a:r>
            <a:br>
              <a:rPr lang="en-US" altLang="en-US" sz="1700" dirty="0"/>
            </a:br>
            <a:endParaRPr lang="en-US" altLang="en-US" sz="1700" dirty="0"/>
          </a:p>
          <a:p>
            <a:pPr>
              <a:lnSpc>
                <a:spcPct val="110000"/>
              </a:lnSpc>
              <a:buFont typeface="Wingdings" panose="05000000000000000000" pitchFamily="2" charset="2"/>
              <a:buChar char="§"/>
            </a:pPr>
            <a:r>
              <a:rPr lang="en-US" altLang="en-US" sz="1700" dirty="0"/>
              <a:t>Of the employer placing in the employee’s personnel record </a:t>
            </a:r>
            <a:r>
              <a:rPr lang="en-US" altLang="en-US" sz="1700" u="sng" dirty="0"/>
              <a:t>any information </a:t>
            </a:r>
            <a:r>
              <a:rPr lang="en-US" altLang="en-US" sz="1700" dirty="0"/>
              <a:t>to the extent that the information is, has been, or may be used to </a:t>
            </a:r>
            <a:r>
              <a:rPr lang="en-US" altLang="en-US" sz="1700" u="sng" dirty="0"/>
              <a:t>negatively</a:t>
            </a:r>
            <a:r>
              <a:rPr lang="en-US" altLang="en-US" sz="1700" dirty="0"/>
              <a:t> affect the employee’s qualification for employment, promotion, transfer, additional compensation, or the possibility that the employee will be subject to disciplinary action.</a:t>
            </a:r>
            <a:endParaRPr lang="en-US" altLang="en-US" sz="1700" i="1" dirty="0">
              <a:cs typeface="Tahoma" charset="0"/>
            </a:endParaRPr>
          </a:p>
          <a:p>
            <a:pPr>
              <a:lnSpc>
                <a:spcPct val="110000"/>
              </a:lnSpc>
            </a:pPr>
            <a:endParaRPr lang="en-US" sz="1700" b="1" dirty="0"/>
          </a:p>
        </p:txBody>
      </p:sp>
    </p:spTree>
    <p:extLst>
      <p:ext uri="{BB962C8B-B14F-4D97-AF65-F5344CB8AC3E}">
        <p14:creationId xmlns:p14="http://schemas.microsoft.com/office/powerpoint/2010/main" val="3688264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7"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3046595"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37262" y="1240076"/>
            <a:ext cx="2045860" cy="4584527"/>
          </a:xfrm>
        </p:spPr>
        <p:txBody>
          <a:bodyPr anchor="t">
            <a:normAutofit/>
          </a:bodyPr>
          <a:lstStyle/>
          <a:p>
            <a:r>
              <a:rPr lang="en-US" sz="2500" b="0" dirty="0">
                <a:solidFill>
                  <a:srgbClr val="FFFFFF"/>
                </a:solidFill>
                <a:effectLst>
                  <a:outerShdw blurRad="38100" dist="38100" dir="2700000" algn="tl">
                    <a:srgbClr val="000000">
                      <a:alpha val="43137"/>
                    </a:srgbClr>
                  </a:outerShdw>
                </a:effectLst>
              </a:rPr>
              <a:t>Notice Requirement (cont.</a:t>
            </a:r>
            <a:r>
              <a:rPr lang="en-US" sz="2500" dirty="0">
                <a:solidFill>
                  <a:srgbClr val="FFFFFF"/>
                </a:solidFill>
                <a:effectLst>
                  <a:outerShdw blurRad="38100" dist="38100" dir="2700000" algn="tl">
                    <a:srgbClr val="000000">
                      <a:alpha val="43137"/>
                    </a:srgbClr>
                  </a:outerShdw>
                </a:effectLst>
              </a:rPr>
              <a:t>)</a:t>
            </a:r>
          </a:p>
        </p:txBody>
      </p:sp>
      <p:sp>
        <p:nvSpPr>
          <p:cNvPr id="3" name="Content Placeholder 2"/>
          <p:cNvSpPr>
            <a:spLocks noGrp="1"/>
          </p:cNvSpPr>
          <p:nvPr>
            <p:ph idx="1"/>
          </p:nvPr>
        </p:nvSpPr>
        <p:spPr>
          <a:xfrm>
            <a:off x="3529195" y="1240077"/>
            <a:ext cx="4526120" cy="4916465"/>
          </a:xfrm>
        </p:spPr>
        <p:txBody>
          <a:bodyPr anchor="t">
            <a:normAutofit/>
          </a:bodyPr>
          <a:lstStyle/>
          <a:p>
            <a:pPr marL="0" indent="0">
              <a:buNone/>
            </a:pPr>
            <a:r>
              <a:rPr lang="en-US" sz="2000" u="sng" dirty="0"/>
              <a:t>Examples of Documents that Trigger Notice Requirement</a:t>
            </a:r>
            <a:r>
              <a:rPr lang="en-US" sz="2000" dirty="0"/>
              <a:t>:</a:t>
            </a:r>
            <a:br>
              <a:rPr lang="en-US" sz="2000" dirty="0"/>
            </a:br>
            <a:endParaRPr lang="en-US" sz="2000" u="sng" dirty="0"/>
          </a:p>
          <a:p>
            <a:pPr>
              <a:buFont typeface="Wingdings" panose="05000000000000000000" pitchFamily="2" charset="2"/>
              <a:buChar char="§"/>
            </a:pPr>
            <a:r>
              <a:rPr lang="en-US" sz="2000" dirty="0"/>
              <a:t>Documents that address performance deficiencies</a:t>
            </a:r>
          </a:p>
          <a:p>
            <a:pPr>
              <a:buFont typeface="Wingdings" panose="05000000000000000000" pitchFamily="2" charset="2"/>
              <a:buChar char="§"/>
            </a:pPr>
            <a:r>
              <a:rPr lang="en-US" sz="2000" dirty="0"/>
              <a:t>Documents that address attendance issues</a:t>
            </a:r>
          </a:p>
          <a:p>
            <a:pPr>
              <a:buFont typeface="Wingdings" panose="05000000000000000000" pitchFamily="2" charset="2"/>
              <a:buChar char="§"/>
            </a:pPr>
            <a:r>
              <a:rPr lang="en-US" sz="2000" dirty="0"/>
              <a:t>Documents that address improper workplace conduct</a:t>
            </a:r>
          </a:p>
          <a:p>
            <a:endParaRPr lang="en-US" sz="2000" dirty="0"/>
          </a:p>
        </p:txBody>
      </p:sp>
    </p:spTree>
    <p:extLst>
      <p:ext uri="{BB962C8B-B14F-4D97-AF65-F5344CB8AC3E}">
        <p14:creationId xmlns:p14="http://schemas.microsoft.com/office/powerpoint/2010/main" val="7732362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568A54B-9065-40B2-8753-8E0288E828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5577BB1-9D9F-4B0E-AEC2-F219D739DEC9}"/>
              </a:ext>
            </a:extLst>
          </p:cNvPr>
          <p:cNvSpPr>
            <a:spLocks noGrp="1"/>
          </p:cNvSpPr>
          <p:nvPr>
            <p:ph type="title"/>
          </p:nvPr>
        </p:nvSpPr>
        <p:spPr>
          <a:xfrm>
            <a:off x="1151085" y="804520"/>
            <a:ext cx="3069983" cy="1049235"/>
          </a:xfrm>
        </p:spPr>
        <p:txBody>
          <a:bodyPr>
            <a:normAutofit/>
          </a:bodyPr>
          <a:lstStyle/>
          <a:p>
            <a:r>
              <a:rPr lang="en-US" sz="2700" dirty="0"/>
              <a:t>Request to Review Personnel Files</a:t>
            </a:r>
          </a:p>
        </p:txBody>
      </p:sp>
      <p:sp>
        <p:nvSpPr>
          <p:cNvPr id="4" name="Slide Number Placeholder 3">
            <a:extLst>
              <a:ext uri="{FF2B5EF4-FFF2-40B4-BE49-F238E27FC236}">
                <a16:creationId xmlns:a16="http://schemas.microsoft.com/office/drawing/2014/main" id="{08DA5925-3B57-4442-AD3F-B3BE104CB097}"/>
              </a:ext>
            </a:extLst>
          </p:cNvPr>
          <p:cNvSpPr>
            <a:spLocks noGrp="1"/>
          </p:cNvSpPr>
          <p:nvPr>
            <p:ph type="sldNum" sz="quarter" idx="12"/>
          </p:nvPr>
        </p:nvSpPr>
        <p:spPr>
          <a:xfrm>
            <a:off x="360045" y="798973"/>
            <a:ext cx="608264" cy="503578"/>
          </a:xfrm>
        </p:spPr>
        <p:txBody>
          <a:bodyPr>
            <a:normAutofit/>
          </a:bodyPr>
          <a:lstStyle/>
          <a:p>
            <a:pPr>
              <a:lnSpc>
                <a:spcPct val="90000"/>
              </a:lnSpc>
              <a:spcAft>
                <a:spcPts val="600"/>
              </a:spcAft>
            </a:pPr>
            <a:fld id="{5D1E69C9-745F-BB4A-9D03-5AABB1AC1BAF}" type="slidenum">
              <a:rPr lang="en-US" sz="2800" smtClean="0"/>
              <a:pPr>
                <a:lnSpc>
                  <a:spcPct val="90000"/>
                </a:lnSpc>
                <a:spcAft>
                  <a:spcPts val="600"/>
                </a:spcAft>
              </a:pPr>
              <a:t>13</a:t>
            </a:fld>
            <a:endParaRPr lang="en-US" sz="2800" dirty="0"/>
          </a:p>
        </p:txBody>
      </p:sp>
      <p:cxnSp>
        <p:nvCxnSpPr>
          <p:cNvPr id="13" name="Straight Connector 12">
            <a:extLst>
              <a:ext uri="{FF2B5EF4-FFF2-40B4-BE49-F238E27FC236}">
                <a16:creationId xmlns:a16="http://schemas.microsoft.com/office/drawing/2014/main" id="{515F3B72-790F-4B1A-90DE-5EC31C829B9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28765"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
        <p:nvSpPr>
          <p:cNvPr id="15" name="Rectangle 14">
            <a:extLst>
              <a:ext uri="{FF2B5EF4-FFF2-40B4-BE49-F238E27FC236}">
                <a16:creationId xmlns:a16="http://schemas.microsoft.com/office/drawing/2014/main" id="{A2BED43D-FF5E-4233-9D4F-A509B56034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9144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3" name="Content Placeholder 2">
            <a:extLst>
              <a:ext uri="{FF2B5EF4-FFF2-40B4-BE49-F238E27FC236}">
                <a16:creationId xmlns:a16="http://schemas.microsoft.com/office/drawing/2014/main" id="{6E740AEC-78B2-4ED9-BB7D-D1E620D42EA4}"/>
              </a:ext>
            </a:extLst>
          </p:cNvPr>
          <p:cNvSpPr>
            <a:spLocks noGrp="1"/>
          </p:cNvSpPr>
          <p:nvPr>
            <p:ph idx="1"/>
          </p:nvPr>
        </p:nvSpPr>
        <p:spPr>
          <a:xfrm>
            <a:off x="1151021" y="2015732"/>
            <a:ext cx="3066823" cy="3450613"/>
          </a:xfrm>
        </p:spPr>
        <p:txBody>
          <a:bodyPr>
            <a:normAutofit/>
          </a:bodyPr>
          <a:lstStyle/>
          <a:p>
            <a:r>
              <a:rPr lang="en-US" sz="2000" dirty="0"/>
              <a:t>Upon written request from the employee, the employer must provide the employee with an opportunity to review the file within 5 business days of the request during normal business hours</a:t>
            </a:r>
          </a:p>
        </p:txBody>
      </p:sp>
      <p:pic>
        <p:nvPicPr>
          <p:cNvPr id="8" name="Graphic 7" descr="Open Folder">
            <a:extLst>
              <a:ext uri="{FF2B5EF4-FFF2-40B4-BE49-F238E27FC236}">
                <a16:creationId xmlns:a16="http://schemas.microsoft.com/office/drawing/2014/main" id="{8202DBE2-7DA0-45BA-BE88-6C17D8DF2EF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70808" y="1275798"/>
            <a:ext cx="3720331" cy="3720331"/>
          </a:xfrm>
          <a:prstGeom prst="rect">
            <a:avLst/>
          </a:prstGeom>
        </p:spPr>
      </p:pic>
      <p:pic>
        <p:nvPicPr>
          <p:cNvPr id="17" name="Picture 16">
            <a:extLst>
              <a:ext uri="{FF2B5EF4-FFF2-40B4-BE49-F238E27FC236}">
                <a16:creationId xmlns:a16="http://schemas.microsoft.com/office/drawing/2014/main" id="{051D0F8B-A6FE-4009-88A1-49ABE7CEF2A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srcRect t="2769" b="-2769"/>
          <a:stretch/>
        </p:blipFill>
        <p:spPr>
          <a:xfrm>
            <a:off x="0" y="6135624"/>
            <a:ext cx="9144000" cy="742950"/>
          </a:xfrm>
          <a:prstGeom prst="rect">
            <a:avLst/>
          </a:prstGeom>
        </p:spPr>
      </p:pic>
      <p:cxnSp>
        <p:nvCxnSpPr>
          <p:cNvPr id="19" name="Straight Connector 18">
            <a:extLst>
              <a:ext uri="{FF2B5EF4-FFF2-40B4-BE49-F238E27FC236}">
                <a16:creationId xmlns:a16="http://schemas.microsoft.com/office/drawing/2014/main" id="{4C5057B3-E936-43A2-9EEE-514EF0434FE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7463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568A54B-9065-40B2-8753-8E0288E828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37C0FBB-D215-43C6-B0B0-49A4ADAE3B30}"/>
              </a:ext>
            </a:extLst>
          </p:cNvPr>
          <p:cNvSpPr>
            <a:spLocks noGrp="1"/>
          </p:cNvSpPr>
          <p:nvPr>
            <p:ph type="title"/>
          </p:nvPr>
        </p:nvSpPr>
        <p:spPr>
          <a:xfrm>
            <a:off x="1151085" y="804520"/>
            <a:ext cx="3069983" cy="1049235"/>
          </a:xfrm>
        </p:spPr>
        <p:txBody>
          <a:bodyPr>
            <a:normAutofit/>
          </a:bodyPr>
          <a:lstStyle/>
          <a:p>
            <a:r>
              <a:rPr lang="en-US" sz="2700" dirty="0"/>
              <a:t>Request for Copy of Personnel File</a:t>
            </a:r>
          </a:p>
        </p:txBody>
      </p:sp>
      <p:sp>
        <p:nvSpPr>
          <p:cNvPr id="4" name="Slide Number Placeholder 3">
            <a:extLst>
              <a:ext uri="{FF2B5EF4-FFF2-40B4-BE49-F238E27FC236}">
                <a16:creationId xmlns:a16="http://schemas.microsoft.com/office/drawing/2014/main" id="{D2D6E541-CDA8-485E-925E-E27C13D230B4}"/>
              </a:ext>
            </a:extLst>
          </p:cNvPr>
          <p:cNvSpPr>
            <a:spLocks noGrp="1"/>
          </p:cNvSpPr>
          <p:nvPr>
            <p:ph type="sldNum" sz="quarter" idx="12"/>
          </p:nvPr>
        </p:nvSpPr>
        <p:spPr>
          <a:xfrm>
            <a:off x="360045" y="798973"/>
            <a:ext cx="608264" cy="503578"/>
          </a:xfrm>
        </p:spPr>
        <p:txBody>
          <a:bodyPr>
            <a:normAutofit/>
          </a:bodyPr>
          <a:lstStyle/>
          <a:p>
            <a:pPr>
              <a:lnSpc>
                <a:spcPct val="90000"/>
              </a:lnSpc>
              <a:spcAft>
                <a:spcPts val="600"/>
              </a:spcAft>
            </a:pPr>
            <a:fld id="{5D1E69C9-745F-BB4A-9D03-5AABB1AC1BAF}" type="slidenum">
              <a:rPr lang="en-US" sz="2800" smtClean="0"/>
              <a:pPr>
                <a:lnSpc>
                  <a:spcPct val="90000"/>
                </a:lnSpc>
                <a:spcAft>
                  <a:spcPts val="600"/>
                </a:spcAft>
              </a:pPr>
              <a:t>14</a:t>
            </a:fld>
            <a:endParaRPr lang="en-US" sz="2800" dirty="0"/>
          </a:p>
        </p:txBody>
      </p:sp>
      <p:cxnSp>
        <p:nvCxnSpPr>
          <p:cNvPr id="13" name="Straight Connector 12">
            <a:extLst>
              <a:ext uri="{FF2B5EF4-FFF2-40B4-BE49-F238E27FC236}">
                <a16:creationId xmlns:a16="http://schemas.microsoft.com/office/drawing/2014/main" id="{515F3B72-790F-4B1A-90DE-5EC31C829B9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28765"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
        <p:nvSpPr>
          <p:cNvPr id="15" name="Rectangle 14">
            <a:extLst>
              <a:ext uri="{FF2B5EF4-FFF2-40B4-BE49-F238E27FC236}">
                <a16:creationId xmlns:a16="http://schemas.microsoft.com/office/drawing/2014/main" id="{A2BED43D-FF5E-4233-9D4F-A509B56034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9144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3" name="Content Placeholder 2">
            <a:extLst>
              <a:ext uri="{FF2B5EF4-FFF2-40B4-BE49-F238E27FC236}">
                <a16:creationId xmlns:a16="http://schemas.microsoft.com/office/drawing/2014/main" id="{0E18AD57-A093-4E84-808F-25C375656562}"/>
              </a:ext>
            </a:extLst>
          </p:cNvPr>
          <p:cNvSpPr>
            <a:spLocks noGrp="1"/>
          </p:cNvSpPr>
          <p:nvPr>
            <p:ph idx="1"/>
          </p:nvPr>
        </p:nvSpPr>
        <p:spPr>
          <a:xfrm>
            <a:off x="1151021" y="2015732"/>
            <a:ext cx="3066823" cy="3450613"/>
          </a:xfrm>
        </p:spPr>
        <p:txBody>
          <a:bodyPr>
            <a:normAutofit/>
          </a:bodyPr>
          <a:lstStyle/>
          <a:p>
            <a:r>
              <a:rPr lang="en-US" dirty="0"/>
              <a:t>The </a:t>
            </a:r>
            <a:r>
              <a:rPr lang="en-US" sz="2000" dirty="0"/>
              <a:t>employer must provide a copy of the employee’s personnel file within 5 business days of a written request from the employee. </a:t>
            </a:r>
          </a:p>
        </p:txBody>
      </p:sp>
      <p:pic>
        <p:nvPicPr>
          <p:cNvPr id="8" name="Graphic 7" descr="Recruitment Management">
            <a:extLst>
              <a:ext uri="{FF2B5EF4-FFF2-40B4-BE49-F238E27FC236}">
                <a16:creationId xmlns:a16="http://schemas.microsoft.com/office/drawing/2014/main" id="{AE0E9692-F619-49CA-8CEA-56F7D47EEFC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70808" y="1275798"/>
            <a:ext cx="3720331" cy="3720331"/>
          </a:xfrm>
          <a:prstGeom prst="rect">
            <a:avLst/>
          </a:prstGeom>
        </p:spPr>
      </p:pic>
      <p:pic>
        <p:nvPicPr>
          <p:cNvPr id="17" name="Picture 16">
            <a:extLst>
              <a:ext uri="{FF2B5EF4-FFF2-40B4-BE49-F238E27FC236}">
                <a16:creationId xmlns:a16="http://schemas.microsoft.com/office/drawing/2014/main" id="{051D0F8B-A6FE-4009-88A1-49ABE7CEF2A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srcRect t="2769" b="-2769"/>
          <a:stretch/>
        </p:blipFill>
        <p:spPr>
          <a:xfrm>
            <a:off x="0" y="6135624"/>
            <a:ext cx="9144000" cy="742950"/>
          </a:xfrm>
          <a:prstGeom prst="rect">
            <a:avLst/>
          </a:prstGeom>
        </p:spPr>
      </p:pic>
      <p:cxnSp>
        <p:nvCxnSpPr>
          <p:cNvPr id="19" name="Straight Connector 18">
            <a:extLst>
              <a:ext uri="{FF2B5EF4-FFF2-40B4-BE49-F238E27FC236}">
                <a16:creationId xmlns:a16="http://schemas.microsoft.com/office/drawing/2014/main" id="{4C5057B3-E936-43A2-9EEE-514EF0434FE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9385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77980C74-AF2A-4450-847A-E743B22A26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5374DA6-63D8-4D32-8DE6-1384D19A36D4}"/>
              </a:ext>
            </a:extLst>
          </p:cNvPr>
          <p:cNvSpPr>
            <a:spLocks noGrp="1"/>
          </p:cNvSpPr>
          <p:nvPr>
            <p:ph type="title"/>
          </p:nvPr>
        </p:nvSpPr>
        <p:spPr>
          <a:xfrm>
            <a:off x="1151022" y="804519"/>
            <a:ext cx="7140118" cy="1049235"/>
          </a:xfrm>
        </p:spPr>
        <p:txBody>
          <a:bodyPr>
            <a:normAutofit/>
          </a:bodyPr>
          <a:lstStyle/>
          <a:p>
            <a:r>
              <a:rPr lang="en-US" sz="3200" dirty="0"/>
              <a:t>Limitation on the Number of Requests Per </a:t>
            </a:r>
            <a:r>
              <a:rPr lang="en-US" dirty="0"/>
              <a:t>Y</a:t>
            </a:r>
            <a:r>
              <a:rPr lang="en-US" sz="3200" dirty="0"/>
              <a:t>ear from the Employee</a:t>
            </a:r>
          </a:p>
        </p:txBody>
      </p:sp>
      <p:sp>
        <p:nvSpPr>
          <p:cNvPr id="4" name="Slide Number Placeholder 3">
            <a:extLst>
              <a:ext uri="{FF2B5EF4-FFF2-40B4-BE49-F238E27FC236}">
                <a16:creationId xmlns:a16="http://schemas.microsoft.com/office/drawing/2014/main" id="{F2A7646F-7248-43BE-8381-075170406DBC}"/>
              </a:ext>
            </a:extLst>
          </p:cNvPr>
          <p:cNvSpPr>
            <a:spLocks noGrp="1"/>
          </p:cNvSpPr>
          <p:nvPr>
            <p:ph type="sldNum" sz="quarter" idx="12"/>
          </p:nvPr>
        </p:nvSpPr>
        <p:spPr>
          <a:xfrm>
            <a:off x="360045" y="798973"/>
            <a:ext cx="608264" cy="503578"/>
          </a:xfrm>
        </p:spPr>
        <p:txBody>
          <a:bodyPr>
            <a:normAutofit/>
          </a:bodyPr>
          <a:lstStyle/>
          <a:p>
            <a:pPr>
              <a:lnSpc>
                <a:spcPct val="90000"/>
              </a:lnSpc>
              <a:spcAft>
                <a:spcPts val="600"/>
              </a:spcAft>
            </a:pPr>
            <a:fld id="{5D1E69C9-745F-BB4A-9D03-5AABB1AC1BAF}" type="slidenum">
              <a:rPr lang="en-US" sz="2800" smtClean="0"/>
              <a:pPr>
                <a:lnSpc>
                  <a:spcPct val="90000"/>
                </a:lnSpc>
                <a:spcAft>
                  <a:spcPts val="600"/>
                </a:spcAft>
              </a:pPr>
              <a:t>15</a:t>
            </a:fld>
            <a:endParaRPr lang="en-US" sz="2800" dirty="0"/>
          </a:p>
        </p:txBody>
      </p:sp>
      <p:cxnSp>
        <p:nvCxnSpPr>
          <p:cNvPr id="13" name="Straight Connector 12">
            <a:extLst>
              <a:ext uri="{FF2B5EF4-FFF2-40B4-BE49-F238E27FC236}">
                <a16:creationId xmlns:a16="http://schemas.microsoft.com/office/drawing/2014/main" id="{E9CE1AD2-68C8-4D23-BCA6-A6714F325DA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48155" y="1996645"/>
            <a:ext cx="7202456"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Rectangle 14">
            <a:extLst>
              <a:ext uri="{FF2B5EF4-FFF2-40B4-BE49-F238E27FC236}">
                <a16:creationId xmlns:a16="http://schemas.microsoft.com/office/drawing/2014/main" id="{698C92D5-DA82-49A4-B257-78C3125FA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graphicFrame>
        <p:nvGraphicFramePr>
          <p:cNvPr id="6" name="Content Placeholder 2">
            <a:extLst>
              <a:ext uri="{FF2B5EF4-FFF2-40B4-BE49-F238E27FC236}">
                <a16:creationId xmlns:a16="http://schemas.microsoft.com/office/drawing/2014/main" id="{275F8B53-FB0A-4D87-97D2-517FA5B5C9C7}"/>
              </a:ext>
            </a:extLst>
          </p:cNvPr>
          <p:cNvGraphicFramePr>
            <a:graphicFrameLocks noGrp="1"/>
          </p:cNvGraphicFramePr>
          <p:nvPr>
            <p:ph idx="1"/>
            <p:extLst>
              <p:ext uri="{D42A27DB-BD31-4B8C-83A1-F6EECF244321}">
                <p14:modId xmlns:p14="http://schemas.microsoft.com/office/powerpoint/2010/main" val="68089787"/>
              </p:ext>
            </p:extLst>
          </p:nvPr>
        </p:nvGraphicFramePr>
        <p:xfrm>
          <a:off x="847702" y="2502076"/>
          <a:ext cx="7203281" cy="3695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980400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7" name="Rectangle 10">
            <a:extLst>
              <a:ext uri="{FF2B5EF4-FFF2-40B4-BE49-F238E27FC236}">
                <a16:creationId xmlns:a16="http://schemas.microsoft.com/office/drawing/2014/main" id="{77980C74-AF2A-4450-847A-E743B22A26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441C2AE-15B2-457D-8061-E2DAB1A6B85F}"/>
              </a:ext>
            </a:extLst>
          </p:cNvPr>
          <p:cNvSpPr>
            <a:spLocks noGrp="1"/>
          </p:cNvSpPr>
          <p:nvPr>
            <p:ph type="title"/>
          </p:nvPr>
        </p:nvSpPr>
        <p:spPr>
          <a:xfrm>
            <a:off x="1151022" y="804519"/>
            <a:ext cx="7140118" cy="1049235"/>
          </a:xfrm>
        </p:spPr>
        <p:txBody>
          <a:bodyPr>
            <a:normAutofit/>
          </a:bodyPr>
          <a:lstStyle/>
          <a:p>
            <a:r>
              <a:rPr lang="en-US" sz="3200" dirty="0"/>
              <a:t>Disagreement with Information in a Personnel File</a:t>
            </a:r>
          </a:p>
        </p:txBody>
      </p:sp>
      <p:sp>
        <p:nvSpPr>
          <p:cNvPr id="4" name="Slide Number Placeholder 3">
            <a:extLst>
              <a:ext uri="{FF2B5EF4-FFF2-40B4-BE49-F238E27FC236}">
                <a16:creationId xmlns:a16="http://schemas.microsoft.com/office/drawing/2014/main" id="{112BF54A-6172-4C08-8A6B-FD412CBCE970}"/>
              </a:ext>
            </a:extLst>
          </p:cNvPr>
          <p:cNvSpPr>
            <a:spLocks noGrp="1"/>
          </p:cNvSpPr>
          <p:nvPr>
            <p:ph type="sldNum" sz="quarter" idx="12"/>
          </p:nvPr>
        </p:nvSpPr>
        <p:spPr>
          <a:xfrm>
            <a:off x="360045" y="798973"/>
            <a:ext cx="608264" cy="503578"/>
          </a:xfrm>
        </p:spPr>
        <p:txBody>
          <a:bodyPr>
            <a:normAutofit/>
          </a:bodyPr>
          <a:lstStyle/>
          <a:p>
            <a:pPr>
              <a:lnSpc>
                <a:spcPct val="90000"/>
              </a:lnSpc>
              <a:spcAft>
                <a:spcPts val="600"/>
              </a:spcAft>
            </a:pPr>
            <a:fld id="{5D1E69C9-745F-BB4A-9D03-5AABB1AC1BAF}" type="slidenum">
              <a:rPr lang="en-US" sz="2800" smtClean="0"/>
              <a:pPr>
                <a:lnSpc>
                  <a:spcPct val="90000"/>
                </a:lnSpc>
                <a:spcAft>
                  <a:spcPts val="600"/>
                </a:spcAft>
              </a:pPr>
              <a:t>16</a:t>
            </a:fld>
            <a:endParaRPr lang="en-US" sz="2800" dirty="0"/>
          </a:p>
        </p:txBody>
      </p:sp>
      <p:cxnSp>
        <p:nvCxnSpPr>
          <p:cNvPr id="18" name="Straight Connector 12">
            <a:extLst>
              <a:ext uri="{FF2B5EF4-FFF2-40B4-BE49-F238E27FC236}">
                <a16:creationId xmlns:a16="http://schemas.microsoft.com/office/drawing/2014/main" id="{E9CE1AD2-68C8-4D23-BCA6-A6714F325DA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48155" y="1996645"/>
            <a:ext cx="7202456"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9" name="Rectangle 14">
            <a:extLst>
              <a:ext uri="{FF2B5EF4-FFF2-40B4-BE49-F238E27FC236}">
                <a16:creationId xmlns:a16="http://schemas.microsoft.com/office/drawing/2014/main" id="{698C92D5-DA82-49A4-B257-78C3125FA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graphicFrame>
        <p:nvGraphicFramePr>
          <p:cNvPr id="20" name="Content Placeholder 2">
            <a:extLst>
              <a:ext uri="{FF2B5EF4-FFF2-40B4-BE49-F238E27FC236}">
                <a16:creationId xmlns:a16="http://schemas.microsoft.com/office/drawing/2014/main" id="{612DB8C0-FDAD-4606-BB59-168A390EFF50}"/>
              </a:ext>
            </a:extLst>
          </p:cNvPr>
          <p:cNvGraphicFramePr>
            <a:graphicFrameLocks noGrp="1"/>
          </p:cNvGraphicFramePr>
          <p:nvPr>
            <p:ph idx="1"/>
            <p:extLst>
              <p:ext uri="{D42A27DB-BD31-4B8C-83A1-F6EECF244321}">
                <p14:modId xmlns:p14="http://schemas.microsoft.com/office/powerpoint/2010/main" val="3190065807"/>
              </p:ext>
            </p:extLst>
          </p:nvPr>
        </p:nvGraphicFramePr>
        <p:xfrm>
          <a:off x="847702" y="2502076"/>
          <a:ext cx="7203281" cy="3695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778080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77980C74-AF2A-4450-847A-E743B22A26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04C9549-1CE5-47C2-8323-BB8E6997BF76}"/>
              </a:ext>
            </a:extLst>
          </p:cNvPr>
          <p:cNvSpPr>
            <a:spLocks noGrp="1"/>
          </p:cNvSpPr>
          <p:nvPr>
            <p:ph type="title"/>
          </p:nvPr>
        </p:nvSpPr>
        <p:spPr>
          <a:xfrm>
            <a:off x="1151022" y="804519"/>
            <a:ext cx="7140118" cy="1049235"/>
          </a:xfrm>
        </p:spPr>
        <p:txBody>
          <a:bodyPr>
            <a:normAutofit/>
          </a:bodyPr>
          <a:lstStyle/>
          <a:p>
            <a:r>
              <a:rPr lang="en-US" sz="3200" dirty="0"/>
              <a:t>Retention</a:t>
            </a:r>
          </a:p>
        </p:txBody>
      </p:sp>
      <p:sp>
        <p:nvSpPr>
          <p:cNvPr id="4" name="Slide Number Placeholder 3">
            <a:extLst>
              <a:ext uri="{FF2B5EF4-FFF2-40B4-BE49-F238E27FC236}">
                <a16:creationId xmlns:a16="http://schemas.microsoft.com/office/drawing/2014/main" id="{DE1CD56B-551E-482C-8EA2-5A93013C7AF1}"/>
              </a:ext>
            </a:extLst>
          </p:cNvPr>
          <p:cNvSpPr>
            <a:spLocks noGrp="1"/>
          </p:cNvSpPr>
          <p:nvPr>
            <p:ph type="sldNum" sz="quarter" idx="12"/>
          </p:nvPr>
        </p:nvSpPr>
        <p:spPr>
          <a:xfrm>
            <a:off x="360045" y="798973"/>
            <a:ext cx="608264" cy="503578"/>
          </a:xfrm>
        </p:spPr>
        <p:txBody>
          <a:bodyPr>
            <a:normAutofit/>
          </a:bodyPr>
          <a:lstStyle/>
          <a:p>
            <a:pPr>
              <a:lnSpc>
                <a:spcPct val="90000"/>
              </a:lnSpc>
              <a:spcAft>
                <a:spcPts val="600"/>
              </a:spcAft>
            </a:pPr>
            <a:fld id="{5D1E69C9-745F-BB4A-9D03-5AABB1AC1BAF}" type="slidenum">
              <a:rPr lang="en-US" sz="2800" smtClean="0"/>
              <a:pPr>
                <a:lnSpc>
                  <a:spcPct val="90000"/>
                </a:lnSpc>
                <a:spcAft>
                  <a:spcPts val="600"/>
                </a:spcAft>
              </a:pPr>
              <a:t>17</a:t>
            </a:fld>
            <a:endParaRPr lang="en-US" sz="2800" dirty="0"/>
          </a:p>
        </p:txBody>
      </p:sp>
      <p:cxnSp>
        <p:nvCxnSpPr>
          <p:cNvPr id="22" name="Straight Connector 21">
            <a:extLst>
              <a:ext uri="{FF2B5EF4-FFF2-40B4-BE49-F238E27FC236}">
                <a16:creationId xmlns:a16="http://schemas.microsoft.com/office/drawing/2014/main" id="{E9CE1AD2-68C8-4D23-BCA6-A6714F325DA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48155" y="1996645"/>
            <a:ext cx="7202456"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4" name="Rectangle 23">
            <a:extLst>
              <a:ext uri="{FF2B5EF4-FFF2-40B4-BE49-F238E27FC236}">
                <a16:creationId xmlns:a16="http://schemas.microsoft.com/office/drawing/2014/main" id="{698C92D5-DA82-49A4-B257-78C3125FA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graphicFrame>
        <p:nvGraphicFramePr>
          <p:cNvPr id="6" name="Content Placeholder 2">
            <a:extLst>
              <a:ext uri="{FF2B5EF4-FFF2-40B4-BE49-F238E27FC236}">
                <a16:creationId xmlns:a16="http://schemas.microsoft.com/office/drawing/2014/main" id="{F6971709-BE00-48C2-A970-8513DE6AAE2F}"/>
              </a:ext>
            </a:extLst>
          </p:cNvPr>
          <p:cNvGraphicFramePr>
            <a:graphicFrameLocks noGrp="1"/>
          </p:cNvGraphicFramePr>
          <p:nvPr>
            <p:ph idx="1"/>
            <p:extLst>
              <p:ext uri="{D42A27DB-BD31-4B8C-83A1-F6EECF244321}">
                <p14:modId xmlns:p14="http://schemas.microsoft.com/office/powerpoint/2010/main" val="3859391378"/>
              </p:ext>
            </p:extLst>
          </p:nvPr>
        </p:nvGraphicFramePr>
        <p:xfrm>
          <a:off x="847702" y="2502076"/>
          <a:ext cx="7203281" cy="3695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886616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4568A54B-9065-40B2-8753-8E0288E828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151085" y="804520"/>
            <a:ext cx="3069983" cy="1049235"/>
          </a:xfrm>
        </p:spPr>
        <p:txBody>
          <a:bodyPr>
            <a:normAutofit/>
          </a:bodyPr>
          <a:lstStyle/>
          <a:p>
            <a:r>
              <a:rPr lang="en-US" sz="3200" b="0" dirty="0">
                <a:effectLst>
                  <a:outerShdw blurRad="38100" dist="38100" dir="2700000" algn="tl">
                    <a:srgbClr val="000000">
                      <a:alpha val="43137"/>
                    </a:srgbClr>
                  </a:outerShdw>
                </a:effectLst>
              </a:rPr>
              <a:t>Destruction of Records</a:t>
            </a:r>
          </a:p>
        </p:txBody>
      </p:sp>
      <p:cxnSp>
        <p:nvCxnSpPr>
          <p:cNvPr id="19" name="Straight Connector 18">
            <a:extLst>
              <a:ext uri="{FF2B5EF4-FFF2-40B4-BE49-F238E27FC236}">
                <a16:creationId xmlns:a16="http://schemas.microsoft.com/office/drawing/2014/main" id="{515F3B72-790F-4B1A-90DE-5EC31C829B9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28765"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
        <p:nvSpPr>
          <p:cNvPr id="21" name="Rectangle 20">
            <a:extLst>
              <a:ext uri="{FF2B5EF4-FFF2-40B4-BE49-F238E27FC236}">
                <a16:creationId xmlns:a16="http://schemas.microsoft.com/office/drawing/2014/main" id="{A2BED43D-FF5E-4233-9D4F-A509B56034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9144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3" name="Content Placeholder 2"/>
          <p:cNvSpPr>
            <a:spLocks noGrp="1"/>
          </p:cNvSpPr>
          <p:nvPr>
            <p:ph idx="1"/>
          </p:nvPr>
        </p:nvSpPr>
        <p:spPr>
          <a:xfrm>
            <a:off x="1151021" y="2015732"/>
            <a:ext cx="3066823" cy="3450613"/>
          </a:xfrm>
        </p:spPr>
        <p:txBody>
          <a:bodyPr>
            <a:normAutofit/>
          </a:bodyPr>
          <a:lstStyle/>
          <a:p>
            <a:pPr>
              <a:lnSpc>
                <a:spcPct val="110000"/>
              </a:lnSpc>
              <a:buFont typeface="Wingdings" panose="05000000000000000000" pitchFamily="2" charset="2"/>
              <a:buChar char="§"/>
            </a:pPr>
            <a:r>
              <a:rPr lang="en-US" altLang="en-US" sz="1400" dirty="0">
                <a:cs typeface="Tahoma" charset="0"/>
              </a:rPr>
              <a:t>Remember:  </a:t>
            </a:r>
            <a:r>
              <a:rPr lang="en-US" altLang="en-US" sz="1400" b="1" dirty="0">
                <a:cs typeface="Tahoma" charset="0"/>
              </a:rPr>
              <a:t>No municipal government records may be destroyed without authorization from the Supervisor of Records (unless the records are purely for administrative use).</a:t>
            </a:r>
            <a:br>
              <a:rPr lang="en-US" altLang="en-US" sz="1400" b="1" dirty="0">
                <a:cs typeface="Tahoma" charset="0"/>
              </a:rPr>
            </a:br>
            <a:endParaRPr lang="en-US" altLang="en-US" sz="1400" b="1" dirty="0">
              <a:cs typeface="Tahoma" charset="0"/>
            </a:endParaRPr>
          </a:p>
          <a:p>
            <a:pPr>
              <a:lnSpc>
                <a:spcPct val="110000"/>
              </a:lnSpc>
              <a:buFont typeface="Wingdings" panose="05000000000000000000" pitchFamily="2" charset="2"/>
              <a:buChar char="§"/>
            </a:pPr>
            <a:r>
              <a:rPr lang="en-US" altLang="en-US" sz="1400" dirty="0">
                <a:cs typeface="Arial" charset="0"/>
              </a:rPr>
              <a:t>Applications for destruction (or scanning and destruction) are available on the Secretary of the Commonwealth’s website at </a:t>
            </a:r>
            <a:r>
              <a:rPr lang="en-US" altLang="en-US" sz="1400" dirty="0"/>
              <a:t>http://www.sec.state.ma.us/</a:t>
            </a:r>
            <a:endParaRPr lang="en-US" altLang="en-US" sz="1400" dirty="0">
              <a:cs typeface="Arial" charset="0"/>
            </a:endParaRPr>
          </a:p>
          <a:p>
            <a:pPr>
              <a:lnSpc>
                <a:spcPct val="110000"/>
              </a:lnSpc>
            </a:pPr>
            <a:endParaRPr lang="en-US" sz="1400" dirty="0"/>
          </a:p>
        </p:txBody>
      </p:sp>
      <p:pic>
        <p:nvPicPr>
          <p:cNvPr id="7" name="Graphic 6" descr="Shredder">
            <a:extLst>
              <a:ext uri="{FF2B5EF4-FFF2-40B4-BE49-F238E27FC236}">
                <a16:creationId xmlns:a16="http://schemas.microsoft.com/office/drawing/2014/main" id="{177CA3E2-A692-4576-8AF7-B4BFDA3CD8A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70808" y="1275798"/>
            <a:ext cx="3720331" cy="3720331"/>
          </a:xfrm>
          <a:prstGeom prst="rect">
            <a:avLst/>
          </a:prstGeom>
        </p:spPr>
      </p:pic>
      <p:pic>
        <p:nvPicPr>
          <p:cNvPr id="23" name="Picture 22">
            <a:extLst>
              <a:ext uri="{FF2B5EF4-FFF2-40B4-BE49-F238E27FC236}">
                <a16:creationId xmlns:a16="http://schemas.microsoft.com/office/drawing/2014/main" id="{051D0F8B-A6FE-4009-88A1-49ABE7CEF2A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srcRect t="2769" b="-2769"/>
          <a:stretch/>
        </p:blipFill>
        <p:spPr>
          <a:xfrm>
            <a:off x="0" y="6135624"/>
            <a:ext cx="9144000" cy="742950"/>
          </a:xfrm>
          <a:prstGeom prst="rect">
            <a:avLst/>
          </a:prstGeom>
        </p:spPr>
      </p:pic>
      <p:cxnSp>
        <p:nvCxnSpPr>
          <p:cNvPr id="25" name="Straight Connector 24">
            <a:extLst>
              <a:ext uri="{FF2B5EF4-FFF2-40B4-BE49-F238E27FC236}">
                <a16:creationId xmlns:a16="http://schemas.microsoft.com/office/drawing/2014/main" id="{4C5057B3-E936-43A2-9EEE-514EF0434FE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9959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43" name="Rectangle 27">
            <a:extLst>
              <a:ext uri="{FF2B5EF4-FFF2-40B4-BE49-F238E27FC236}">
                <a16:creationId xmlns:a16="http://schemas.microsoft.com/office/drawing/2014/main" id="{0ED05234-59F2-438F-99BB-C1D5FE6AB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9144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45" name="Picture 29">
            <a:extLst>
              <a:ext uri="{FF2B5EF4-FFF2-40B4-BE49-F238E27FC236}">
                <a16:creationId xmlns:a16="http://schemas.microsoft.com/office/drawing/2014/main" id="{92AFBBF0-B883-4E26-9359-B5CECFDCD68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srcRect t="2769" b="-2769"/>
          <a:stretch/>
        </p:blipFill>
        <p:spPr>
          <a:xfrm>
            <a:off x="0" y="6135624"/>
            <a:ext cx="9144000" cy="742950"/>
          </a:xfrm>
          <a:prstGeom prst="rect">
            <a:avLst/>
          </a:prstGeom>
        </p:spPr>
      </p:pic>
      <p:cxnSp>
        <p:nvCxnSpPr>
          <p:cNvPr id="47" name="Straight Connector 31">
            <a:extLst>
              <a:ext uri="{FF2B5EF4-FFF2-40B4-BE49-F238E27FC236}">
                <a16:creationId xmlns:a16="http://schemas.microsoft.com/office/drawing/2014/main" id="{C156D5FE-EB26-4C38-8EC5-E5FFE1B3022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49" name="Straight Connector 33">
            <a:extLst>
              <a:ext uri="{FF2B5EF4-FFF2-40B4-BE49-F238E27FC236}">
                <a16:creationId xmlns:a16="http://schemas.microsoft.com/office/drawing/2014/main" id="{719987F4-3B90-44B5-BC28-BCB01759B97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75097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 useBgFill="1">
        <p:nvSpPr>
          <p:cNvPr id="50" name="Rectangle 35">
            <a:extLst>
              <a:ext uri="{FF2B5EF4-FFF2-40B4-BE49-F238E27FC236}">
                <a16:creationId xmlns:a16="http://schemas.microsoft.com/office/drawing/2014/main" id="{50FD0717-BEEE-48D4-8750-E44E166E97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Rectangle 37">
            <a:extLst>
              <a:ext uri="{FF2B5EF4-FFF2-40B4-BE49-F238E27FC236}">
                <a16:creationId xmlns:a16="http://schemas.microsoft.com/office/drawing/2014/main" id="{E4CBA4EB-F997-4F56-9436-88F607540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grpSp>
        <p:nvGrpSpPr>
          <p:cNvPr id="52" name="Group 39">
            <a:extLst>
              <a:ext uri="{FF2B5EF4-FFF2-40B4-BE49-F238E27FC236}">
                <a16:creationId xmlns:a16="http://schemas.microsoft.com/office/drawing/2014/main" id="{C2DA450E-1EDD-4D4A-8257-4808EB9371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12044" y="938882"/>
            <a:ext cx="4921561" cy="4236223"/>
            <a:chOff x="7807230" y="2012810"/>
            <a:chExt cx="3251252" cy="3459865"/>
          </a:xfrm>
        </p:grpSpPr>
        <p:sp>
          <p:nvSpPr>
            <p:cNvPr id="41" name="Rectangle 40">
              <a:extLst>
                <a:ext uri="{FF2B5EF4-FFF2-40B4-BE49-F238E27FC236}">
                  <a16:creationId xmlns:a16="http://schemas.microsoft.com/office/drawing/2014/main" id="{228FBF78-9E7E-46C0-950D-FC7AEE4392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2" name="Rectangle 41">
              <a:extLst>
                <a:ext uri="{FF2B5EF4-FFF2-40B4-BE49-F238E27FC236}">
                  <a16:creationId xmlns:a16="http://schemas.microsoft.com/office/drawing/2014/main" id="{42116C23-5ED0-4F29-84D0-584CD0150F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
        <p:nvSpPr>
          <p:cNvPr id="44" name="Rectangle 43">
            <a:extLst>
              <a:ext uri="{FF2B5EF4-FFF2-40B4-BE49-F238E27FC236}">
                <a16:creationId xmlns:a16="http://schemas.microsoft.com/office/drawing/2014/main" id="{37EE4B41-0C22-468A-BCFF-66786B9C89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0832" y="1269341"/>
            <a:ext cx="4443984" cy="3575304"/>
          </a:xfrm>
          <a:prstGeom prst="rect">
            <a:avLst/>
          </a:prstGeom>
          <a:solidFill>
            <a:schemeClr val="accent1"/>
          </a:solid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DFBBCC1-10E5-4A0D-A75C-205E434C63A1}"/>
              </a:ext>
            </a:extLst>
          </p:cNvPr>
          <p:cNvSpPr>
            <a:spLocks noGrp="1"/>
          </p:cNvSpPr>
          <p:nvPr>
            <p:ph type="title"/>
          </p:nvPr>
        </p:nvSpPr>
        <p:spPr>
          <a:xfrm>
            <a:off x="1085067" y="1463015"/>
            <a:ext cx="4119512" cy="3196668"/>
          </a:xfrm>
        </p:spPr>
        <p:txBody>
          <a:bodyPr vert="horz" lIns="91440" tIns="45720" rIns="91440" bIns="0" rtlCol="0" anchor="ctr">
            <a:normAutofit/>
          </a:bodyPr>
          <a:lstStyle/>
          <a:p>
            <a:pPr algn="ctr" defTabSz="914400"/>
            <a:r>
              <a:rPr lang="en-US" sz="3500" b="0" i="0" kern="1200" cap="none" dirty="0">
                <a:solidFill>
                  <a:srgbClr val="FFFFFF"/>
                </a:solidFill>
                <a:effectLst/>
                <a:latin typeface="+mj-lt"/>
                <a:ea typeface="+mj-ea"/>
                <a:cs typeface="+mj-cs"/>
              </a:rPr>
              <a:t>School Committee Meetings</a:t>
            </a:r>
          </a:p>
        </p:txBody>
      </p:sp>
      <p:sp>
        <p:nvSpPr>
          <p:cNvPr id="3" name="Text Placeholder 2">
            <a:extLst>
              <a:ext uri="{FF2B5EF4-FFF2-40B4-BE49-F238E27FC236}">
                <a16:creationId xmlns:a16="http://schemas.microsoft.com/office/drawing/2014/main" id="{6E662875-72C5-4286-AD8A-D23EA8B695CB}"/>
              </a:ext>
            </a:extLst>
          </p:cNvPr>
          <p:cNvSpPr>
            <a:spLocks noGrp="1"/>
          </p:cNvSpPr>
          <p:nvPr>
            <p:ph type="body" idx="1"/>
          </p:nvPr>
        </p:nvSpPr>
        <p:spPr>
          <a:xfrm>
            <a:off x="7145792" y="1463014"/>
            <a:ext cx="1096496" cy="3293053"/>
          </a:xfrm>
        </p:spPr>
        <p:txBody>
          <a:bodyPr vert="horz" lIns="91440" tIns="91440" rIns="91440" bIns="91440" rtlCol="0" anchor="ctr">
            <a:normAutofit/>
          </a:bodyPr>
          <a:lstStyle/>
          <a:p>
            <a:pPr defTabSz="914400"/>
            <a:endParaRPr lang="en-US" sz="1700" b="0" kern="1200" cap="all" baseline="0" dirty="0">
              <a:solidFill>
                <a:schemeClr val="tx1"/>
              </a:solidFill>
              <a:effectLst/>
              <a:latin typeface="+mn-lt"/>
              <a:ea typeface="+mn-ea"/>
              <a:cs typeface="+mn-cs"/>
            </a:endParaRPr>
          </a:p>
        </p:txBody>
      </p:sp>
      <p:sp>
        <p:nvSpPr>
          <p:cNvPr id="4" name="Slide Number Placeholder 3">
            <a:extLst>
              <a:ext uri="{FF2B5EF4-FFF2-40B4-BE49-F238E27FC236}">
                <a16:creationId xmlns:a16="http://schemas.microsoft.com/office/drawing/2014/main" id="{34674308-AC93-4156-973D-6B9345AE340C}"/>
              </a:ext>
            </a:extLst>
          </p:cNvPr>
          <p:cNvSpPr>
            <a:spLocks noGrp="1"/>
          </p:cNvSpPr>
          <p:nvPr>
            <p:ph type="sldNum" sz="quarter" idx="12"/>
          </p:nvPr>
        </p:nvSpPr>
        <p:spPr>
          <a:xfrm>
            <a:off x="8037207" y="798973"/>
            <a:ext cx="608265" cy="503579"/>
          </a:xfrm>
        </p:spPr>
        <p:txBody>
          <a:bodyPr vert="horz" lIns="91440" tIns="45720" rIns="91440" bIns="45720" rtlCol="0" anchor="t">
            <a:normAutofit/>
          </a:bodyPr>
          <a:lstStyle/>
          <a:p>
            <a:pPr>
              <a:lnSpc>
                <a:spcPct val="90000"/>
              </a:lnSpc>
              <a:spcAft>
                <a:spcPts val="600"/>
              </a:spcAft>
            </a:pPr>
            <a:fld id="{5D1E69C9-745F-BB4A-9D03-5AABB1AC1BAF}" type="slidenum">
              <a:rPr lang="en-US" sz="2800" kern="1200" smtClean="0">
                <a:solidFill>
                  <a:schemeClr val="accent1"/>
                </a:solidFill>
                <a:latin typeface="+mn-lt"/>
                <a:ea typeface="+mn-ea"/>
                <a:cs typeface="+mn-cs"/>
              </a:rPr>
              <a:pPr>
                <a:lnSpc>
                  <a:spcPct val="90000"/>
                </a:lnSpc>
                <a:spcAft>
                  <a:spcPts val="600"/>
                </a:spcAft>
              </a:pPr>
              <a:t>19</a:t>
            </a:fld>
            <a:endParaRPr lang="en-US" sz="2800" kern="1200" dirty="0">
              <a:solidFill>
                <a:schemeClr val="accent1"/>
              </a:solidFill>
              <a:latin typeface="+mn-lt"/>
              <a:ea typeface="+mn-ea"/>
              <a:cs typeface="+mn-cs"/>
            </a:endParaRPr>
          </a:p>
        </p:txBody>
      </p:sp>
      <p:cxnSp>
        <p:nvCxnSpPr>
          <p:cNvPr id="46" name="Straight Connector 45">
            <a:extLst>
              <a:ext uri="{FF2B5EF4-FFF2-40B4-BE49-F238E27FC236}">
                <a16:creationId xmlns:a16="http://schemas.microsoft.com/office/drawing/2014/main" id="{E4F1CB68-9DEB-4A71-8E7C-DE9278F0359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48" name="Picture 47">
            <a:extLst>
              <a:ext uri="{FF2B5EF4-FFF2-40B4-BE49-F238E27FC236}">
                <a16:creationId xmlns:a16="http://schemas.microsoft.com/office/drawing/2014/main" id="{3C256BBC-8B45-4012-9AB9-09AB7549C62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srcRect t="2769" b="-2769"/>
          <a:stretch/>
        </p:blipFill>
        <p:spPr>
          <a:xfrm>
            <a:off x="0" y="6135624"/>
            <a:ext cx="9144000" cy="742950"/>
          </a:xfrm>
          <a:prstGeom prst="rect">
            <a:avLst/>
          </a:prstGeom>
        </p:spPr>
      </p:pic>
    </p:spTree>
    <p:extLst>
      <p:ext uri="{BB962C8B-B14F-4D97-AF65-F5344CB8AC3E}">
        <p14:creationId xmlns:p14="http://schemas.microsoft.com/office/powerpoint/2010/main" val="4049809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Usual Disclaimer</a:t>
            </a:r>
          </a:p>
        </p:txBody>
      </p:sp>
      <p:sp>
        <p:nvSpPr>
          <p:cNvPr id="3" name="Content Placeholder 2"/>
          <p:cNvSpPr>
            <a:spLocks noGrp="1"/>
          </p:cNvSpPr>
          <p:nvPr>
            <p:ph idx="1"/>
          </p:nvPr>
        </p:nvSpPr>
        <p:spPr/>
        <p:txBody>
          <a:bodyPr/>
          <a:lstStyle/>
          <a:p>
            <a:pPr marL="0" indent="0" defTabSz="914377">
              <a:lnSpc>
                <a:spcPct val="100000"/>
              </a:lnSpc>
              <a:spcBef>
                <a:spcPts val="0"/>
              </a:spcBef>
              <a:buClrTx/>
              <a:buSzTx/>
              <a:buNone/>
              <a:defRPr/>
            </a:pPr>
            <a:r>
              <a:rPr lang="en-US" i="1" dirty="0"/>
              <a:t>The information contained in this presentation is provided for training and informational purposes only and should not be considered legal advice.</a:t>
            </a:r>
          </a:p>
        </p:txBody>
      </p:sp>
      <p:sp>
        <p:nvSpPr>
          <p:cNvPr id="4" name="Slide Number Placeholder 3">
            <a:extLst>
              <a:ext uri="{FF2B5EF4-FFF2-40B4-BE49-F238E27FC236}">
                <a16:creationId xmlns:a16="http://schemas.microsoft.com/office/drawing/2014/main" id="{8C6ED472-EC8E-4180-AE8F-6926B23FB047}"/>
              </a:ext>
            </a:extLst>
          </p:cNvPr>
          <p:cNvSpPr>
            <a:spLocks noGrp="1"/>
          </p:cNvSpPr>
          <p:nvPr>
            <p:ph type="sldNum" sz="quarter" idx="12"/>
          </p:nvPr>
        </p:nvSpPr>
        <p:spPr>
          <a:xfrm>
            <a:off x="8209180" y="5467433"/>
            <a:ext cx="795747" cy="503579"/>
          </a:xfrm>
        </p:spPr>
        <p:txBody>
          <a:bodyPr/>
          <a:lstStyle/>
          <a:p>
            <a:fld id="{5D1E69C9-745F-BB4A-9D03-5AABB1AC1BAF}" type="slidenum">
              <a:rPr lang="en-US" smtClean="0"/>
              <a:t>2</a:t>
            </a:fld>
            <a:endParaRPr lang="en-US" dirty="0"/>
          </a:p>
        </p:txBody>
      </p:sp>
    </p:spTree>
    <p:extLst>
      <p:ext uri="{BB962C8B-B14F-4D97-AF65-F5344CB8AC3E}">
        <p14:creationId xmlns:p14="http://schemas.microsoft.com/office/powerpoint/2010/main" val="3650629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56" name="Rectangle 55">
            <a:extLst>
              <a:ext uri="{FF2B5EF4-FFF2-40B4-BE49-F238E27FC236}">
                <a16:creationId xmlns:a16="http://schemas.microsoft.com/office/drawing/2014/main" id="{77980C74-AF2A-4450-847A-E743B22A26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4">
            <a:extLst>
              <a:ext uri="{FF2B5EF4-FFF2-40B4-BE49-F238E27FC236}">
                <a16:creationId xmlns:a16="http://schemas.microsoft.com/office/drawing/2014/main" id="{A395BD80-2C91-4006-8C42-3E078A2E5658}"/>
              </a:ext>
            </a:extLst>
          </p:cNvPr>
          <p:cNvSpPr>
            <a:spLocks noGrp="1"/>
          </p:cNvSpPr>
          <p:nvPr>
            <p:ph type="title"/>
          </p:nvPr>
        </p:nvSpPr>
        <p:spPr>
          <a:xfrm>
            <a:off x="1151022" y="804519"/>
            <a:ext cx="7140118" cy="1049235"/>
          </a:xfrm>
        </p:spPr>
        <p:txBody>
          <a:bodyPr>
            <a:normAutofit/>
          </a:bodyPr>
          <a:lstStyle/>
          <a:p>
            <a:r>
              <a:rPr lang="en-US" sz="3200" dirty="0"/>
              <a:t>Topics</a:t>
            </a:r>
          </a:p>
        </p:txBody>
      </p:sp>
      <p:sp>
        <p:nvSpPr>
          <p:cNvPr id="4" name="Slide Number Placeholder 3">
            <a:extLst>
              <a:ext uri="{FF2B5EF4-FFF2-40B4-BE49-F238E27FC236}">
                <a16:creationId xmlns:a16="http://schemas.microsoft.com/office/drawing/2014/main" id="{4B0278E4-67CE-4EE1-AEF5-E1D8EDAAA6B4}"/>
              </a:ext>
            </a:extLst>
          </p:cNvPr>
          <p:cNvSpPr>
            <a:spLocks noGrp="1"/>
          </p:cNvSpPr>
          <p:nvPr>
            <p:ph type="sldNum" sz="quarter" idx="12"/>
          </p:nvPr>
        </p:nvSpPr>
        <p:spPr>
          <a:xfrm>
            <a:off x="360045" y="798973"/>
            <a:ext cx="608264" cy="503578"/>
          </a:xfrm>
        </p:spPr>
        <p:txBody>
          <a:bodyPr>
            <a:normAutofit/>
          </a:bodyPr>
          <a:lstStyle/>
          <a:p>
            <a:pPr>
              <a:lnSpc>
                <a:spcPct val="90000"/>
              </a:lnSpc>
              <a:spcAft>
                <a:spcPts val="600"/>
              </a:spcAft>
            </a:pPr>
            <a:fld id="{5D1E69C9-745F-BB4A-9D03-5AABB1AC1BAF}" type="slidenum">
              <a:rPr lang="en-US" sz="2800" smtClean="0"/>
              <a:pPr>
                <a:lnSpc>
                  <a:spcPct val="90000"/>
                </a:lnSpc>
                <a:spcAft>
                  <a:spcPts val="600"/>
                </a:spcAft>
              </a:pPr>
              <a:t>20</a:t>
            </a:fld>
            <a:endParaRPr lang="en-US" sz="2800" dirty="0"/>
          </a:p>
        </p:txBody>
      </p:sp>
      <p:cxnSp>
        <p:nvCxnSpPr>
          <p:cNvPr id="58" name="Straight Connector 57">
            <a:extLst>
              <a:ext uri="{FF2B5EF4-FFF2-40B4-BE49-F238E27FC236}">
                <a16:creationId xmlns:a16="http://schemas.microsoft.com/office/drawing/2014/main" id="{E9CE1AD2-68C8-4D23-BCA6-A6714F325DA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48155" y="1996645"/>
            <a:ext cx="7202456"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60" name="Rectangle 59">
            <a:extLst>
              <a:ext uri="{FF2B5EF4-FFF2-40B4-BE49-F238E27FC236}">
                <a16:creationId xmlns:a16="http://schemas.microsoft.com/office/drawing/2014/main" id="{698C92D5-DA82-49A4-B257-78C3125FA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graphicFrame>
        <p:nvGraphicFramePr>
          <p:cNvPr id="33" name="Content Placeholder 5">
            <a:extLst>
              <a:ext uri="{FF2B5EF4-FFF2-40B4-BE49-F238E27FC236}">
                <a16:creationId xmlns:a16="http://schemas.microsoft.com/office/drawing/2014/main" id="{499F9E0C-3953-44F6-A5B8-CE5F0DA92F4B}"/>
              </a:ext>
            </a:extLst>
          </p:cNvPr>
          <p:cNvGraphicFramePr>
            <a:graphicFrameLocks noGrp="1"/>
          </p:cNvGraphicFramePr>
          <p:nvPr>
            <p:ph idx="1"/>
            <p:extLst>
              <p:ext uri="{D42A27DB-BD31-4B8C-83A1-F6EECF244321}">
                <p14:modId xmlns:p14="http://schemas.microsoft.com/office/powerpoint/2010/main" val="2142604792"/>
              </p:ext>
            </p:extLst>
          </p:nvPr>
        </p:nvGraphicFramePr>
        <p:xfrm>
          <a:off x="847702" y="2502076"/>
          <a:ext cx="7203281" cy="3695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032615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ED05234-59F2-438F-99BB-C1D5FE6AB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9144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3" name="Picture 12">
            <a:extLst>
              <a:ext uri="{FF2B5EF4-FFF2-40B4-BE49-F238E27FC236}">
                <a16:creationId xmlns:a16="http://schemas.microsoft.com/office/drawing/2014/main" id="{92AFBBF0-B883-4E26-9359-B5CECFDCD68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srcRect t="2769" b="-2769"/>
          <a:stretch/>
        </p:blipFill>
        <p:spPr>
          <a:xfrm>
            <a:off x="0" y="6135624"/>
            <a:ext cx="9144000" cy="742950"/>
          </a:xfrm>
          <a:prstGeom prst="rect">
            <a:avLst/>
          </a:prstGeom>
        </p:spPr>
      </p:pic>
      <p:cxnSp>
        <p:nvCxnSpPr>
          <p:cNvPr id="15" name="Straight Connector 14">
            <a:extLst>
              <a:ext uri="{FF2B5EF4-FFF2-40B4-BE49-F238E27FC236}">
                <a16:creationId xmlns:a16="http://schemas.microsoft.com/office/drawing/2014/main" id="{C156D5FE-EB26-4C38-8EC5-E5FFE1B3022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719987F4-3B90-44B5-BC28-BCB01759B97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75097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 useBgFill="1">
        <p:nvSpPr>
          <p:cNvPr id="19" name="Rectangle 18">
            <a:extLst>
              <a:ext uri="{FF2B5EF4-FFF2-40B4-BE49-F238E27FC236}">
                <a16:creationId xmlns:a16="http://schemas.microsoft.com/office/drawing/2014/main" id="{50FD0717-BEEE-48D4-8750-E44E166E97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E4CBA4EB-F997-4F56-9436-88F607540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grpSp>
        <p:nvGrpSpPr>
          <p:cNvPr id="23" name="Group 22">
            <a:extLst>
              <a:ext uri="{FF2B5EF4-FFF2-40B4-BE49-F238E27FC236}">
                <a16:creationId xmlns:a16="http://schemas.microsoft.com/office/drawing/2014/main" id="{C2DA450E-1EDD-4D4A-8257-4808EB9371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12044" y="938882"/>
            <a:ext cx="4921561" cy="4236223"/>
            <a:chOff x="7807230" y="2012810"/>
            <a:chExt cx="3251252" cy="3459865"/>
          </a:xfrm>
        </p:grpSpPr>
        <p:sp>
          <p:nvSpPr>
            <p:cNvPr id="24" name="Rectangle 23">
              <a:extLst>
                <a:ext uri="{FF2B5EF4-FFF2-40B4-BE49-F238E27FC236}">
                  <a16:creationId xmlns:a16="http://schemas.microsoft.com/office/drawing/2014/main" id="{228FBF78-9E7E-46C0-950D-FC7AEE4392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42116C23-5ED0-4F29-84D0-584CD0150F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
        <p:nvSpPr>
          <p:cNvPr id="27" name="Rectangle 26">
            <a:extLst>
              <a:ext uri="{FF2B5EF4-FFF2-40B4-BE49-F238E27FC236}">
                <a16:creationId xmlns:a16="http://schemas.microsoft.com/office/drawing/2014/main" id="{37EE4B41-0C22-468A-BCFF-66786B9C89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0832" y="1269341"/>
            <a:ext cx="4443984" cy="3575304"/>
          </a:xfrm>
          <a:prstGeom prst="rect">
            <a:avLst/>
          </a:prstGeom>
          <a:solidFill>
            <a:schemeClr val="accent1"/>
          </a:solid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4">
            <a:extLst>
              <a:ext uri="{FF2B5EF4-FFF2-40B4-BE49-F238E27FC236}">
                <a16:creationId xmlns:a16="http://schemas.microsoft.com/office/drawing/2014/main" id="{FBF202F8-2006-45F1-A4C1-95CB55AC9C19}"/>
              </a:ext>
            </a:extLst>
          </p:cNvPr>
          <p:cNvSpPr>
            <a:spLocks noGrp="1"/>
          </p:cNvSpPr>
          <p:nvPr>
            <p:ph type="title"/>
          </p:nvPr>
        </p:nvSpPr>
        <p:spPr>
          <a:xfrm>
            <a:off x="1085067" y="1463015"/>
            <a:ext cx="4119512" cy="3196668"/>
          </a:xfrm>
        </p:spPr>
        <p:txBody>
          <a:bodyPr vert="horz" lIns="91440" tIns="45720" rIns="91440" bIns="0" rtlCol="0" anchor="ctr">
            <a:normAutofit/>
          </a:bodyPr>
          <a:lstStyle/>
          <a:p>
            <a:pPr algn="ctr" defTabSz="914400"/>
            <a:r>
              <a:rPr lang="en-US" sz="3500" b="0" i="0" kern="1200" cap="none" dirty="0">
                <a:solidFill>
                  <a:srgbClr val="FFFFFF"/>
                </a:solidFill>
                <a:effectLst/>
                <a:latin typeface="+mj-lt"/>
                <a:ea typeface="+mj-ea"/>
                <a:cs typeface="+mj-cs"/>
              </a:rPr>
              <a:t>Posting Requirements</a:t>
            </a:r>
          </a:p>
        </p:txBody>
      </p:sp>
      <p:sp>
        <p:nvSpPr>
          <p:cNvPr id="6" name="Content Placeholder 5">
            <a:extLst>
              <a:ext uri="{FF2B5EF4-FFF2-40B4-BE49-F238E27FC236}">
                <a16:creationId xmlns:a16="http://schemas.microsoft.com/office/drawing/2014/main" id="{9734F5DF-3E95-4CCF-A54C-36F0F2470DEC}"/>
              </a:ext>
            </a:extLst>
          </p:cNvPr>
          <p:cNvSpPr>
            <a:spLocks noGrp="1"/>
          </p:cNvSpPr>
          <p:nvPr>
            <p:ph idx="1"/>
          </p:nvPr>
        </p:nvSpPr>
        <p:spPr>
          <a:xfrm>
            <a:off x="6106063" y="1463014"/>
            <a:ext cx="2136225" cy="3293053"/>
          </a:xfrm>
        </p:spPr>
        <p:txBody>
          <a:bodyPr vert="horz" lIns="91440" tIns="91440" rIns="91440" bIns="91440" rtlCol="0" anchor="ctr">
            <a:normAutofit/>
          </a:bodyPr>
          <a:lstStyle/>
          <a:p>
            <a:pPr marL="0" indent="0" defTabSz="914400">
              <a:buNone/>
            </a:pPr>
            <a:r>
              <a:rPr lang="en-US" sz="1700" b="0" kern="1200" cap="all" baseline="0" dirty="0">
                <a:solidFill>
                  <a:schemeClr val="tx1"/>
                </a:solidFill>
                <a:effectLst/>
                <a:latin typeface="+mn-lt"/>
                <a:ea typeface="+mn-ea"/>
                <a:cs typeface="+mn-cs"/>
              </a:rPr>
              <a:t>All meetings of a quorum of a public body must be posted.</a:t>
            </a:r>
          </a:p>
        </p:txBody>
      </p:sp>
      <p:sp>
        <p:nvSpPr>
          <p:cNvPr id="4" name="Slide Number Placeholder 3">
            <a:extLst>
              <a:ext uri="{FF2B5EF4-FFF2-40B4-BE49-F238E27FC236}">
                <a16:creationId xmlns:a16="http://schemas.microsoft.com/office/drawing/2014/main" id="{5B7D1382-FCE8-4817-9653-9A752E4E92D1}"/>
              </a:ext>
            </a:extLst>
          </p:cNvPr>
          <p:cNvSpPr>
            <a:spLocks noGrp="1"/>
          </p:cNvSpPr>
          <p:nvPr>
            <p:ph type="sldNum" sz="quarter" idx="12"/>
          </p:nvPr>
        </p:nvSpPr>
        <p:spPr>
          <a:xfrm>
            <a:off x="8037207" y="798973"/>
            <a:ext cx="608265" cy="503579"/>
          </a:xfrm>
        </p:spPr>
        <p:txBody>
          <a:bodyPr vert="horz" lIns="91440" tIns="45720" rIns="91440" bIns="45720" rtlCol="0" anchor="t">
            <a:normAutofit/>
          </a:bodyPr>
          <a:lstStyle/>
          <a:p>
            <a:pPr>
              <a:lnSpc>
                <a:spcPct val="90000"/>
              </a:lnSpc>
              <a:spcAft>
                <a:spcPts val="600"/>
              </a:spcAft>
            </a:pPr>
            <a:fld id="{5D1E69C9-745F-BB4A-9D03-5AABB1AC1BAF}" type="slidenum">
              <a:rPr lang="en-US" sz="2800" kern="1200" smtClean="0">
                <a:solidFill>
                  <a:schemeClr val="accent1"/>
                </a:solidFill>
                <a:latin typeface="+mn-lt"/>
                <a:ea typeface="+mn-ea"/>
                <a:cs typeface="+mn-cs"/>
              </a:rPr>
              <a:pPr>
                <a:lnSpc>
                  <a:spcPct val="90000"/>
                </a:lnSpc>
                <a:spcAft>
                  <a:spcPts val="600"/>
                </a:spcAft>
              </a:pPr>
              <a:t>21</a:t>
            </a:fld>
            <a:endParaRPr lang="en-US" sz="2800" kern="1200" dirty="0">
              <a:solidFill>
                <a:schemeClr val="accent1"/>
              </a:solidFill>
              <a:latin typeface="+mn-lt"/>
              <a:ea typeface="+mn-ea"/>
              <a:cs typeface="+mn-cs"/>
            </a:endParaRPr>
          </a:p>
        </p:txBody>
      </p:sp>
      <p:cxnSp>
        <p:nvCxnSpPr>
          <p:cNvPr id="29" name="Straight Connector 28">
            <a:extLst>
              <a:ext uri="{FF2B5EF4-FFF2-40B4-BE49-F238E27FC236}">
                <a16:creationId xmlns:a16="http://schemas.microsoft.com/office/drawing/2014/main" id="{E4F1CB68-9DEB-4A71-8E7C-DE9278F0359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31" name="Picture 30">
            <a:extLst>
              <a:ext uri="{FF2B5EF4-FFF2-40B4-BE49-F238E27FC236}">
                <a16:creationId xmlns:a16="http://schemas.microsoft.com/office/drawing/2014/main" id="{3C256BBC-8B45-4012-9AB9-09AB7549C62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srcRect t="2769" b="-2769"/>
          <a:stretch/>
        </p:blipFill>
        <p:spPr>
          <a:xfrm>
            <a:off x="0" y="6135624"/>
            <a:ext cx="9144000" cy="742950"/>
          </a:xfrm>
          <a:prstGeom prst="rect">
            <a:avLst/>
          </a:prstGeom>
        </p:spPr>
      </p:pic>
    </p:spTree>
    <p:extLst>
      <p:ext uri="{BB962C8B-B14F-4D97-AF65-F5344CB8AC3E}">
        <p14:creationId xmlns:p14="http://schemas.microsoft.com/office/powerpoint/2010/main" val="4619115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76" name="Rectangle 75">
            <a:extLst>
              <a:ext uri="{FF2B5EF4-FFF2-40B4-BE49-F238E27FC236}">
                <a16:creationId xmlns:a16="http://schemas.microsoft.com/office/drawing/2014/main" id="{DB56CED6-ACD4-43B1-BE53-1B579E8C6E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9144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8" name="Picture 77">
            <a:extLst>
              <a:ext uri="{FF2B5EF4-FFF2-40B4-BE49-F238E27FC236}">
                <a16:creationId xmlns:a16="http://schemas.microsoft.com/office/drawing/2014/main" id="{5B451061-F85B-40DB-92DA-1FD61C70C3F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srcRect t="2769" b="-2769"/>
          <a:stretch/>
        </p:blipFill>
        <p:spPr>
          <a:xfrm>
            <a:off x="0" y="6135624"/>
            <a:ext cx="9144000" cy="742950"/>
          </a:xfrm>
          <a:prstGeom prst="rect">
            <a:avLst/>
          </a:prstGeom>
        </p:spPr>
      </p:pic>
      <p:cxnSp>
        <p:nvCxnSpPr>
          <p:cNvPr id="80" name="Straight Connector 79">
            <a:extLst>
              <a:ext uri="{FF2B5EF4-FFF2-40B4-BE49-F238E27FC236}">
                <a16:creationId xmlns:a16="http://schemas.microsoft.com/office/drawing/2014/main" id="{D1F836F1-51D4-4090-8E0D-97877F0360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6A01027E-B10F-4212-8A7C-18D3714617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28765"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 useBgFill="1">
        <p:nvSpPr>
          <p:cNvPr id="84" name="Rectangle 83">
            <a:extLst>
              <a:ext uri="{FF2B5EF4-FFF2-40B4-BE49-F238E27FC236}">
                <a16:creationId xmlns:a16="http://schemas.microsoft.com/office/drawing/2014/main" id="{4568A54B-9065-40B2-8753-8E0288E828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483" name="Rectangle 2"/>
          <p:cNvSpPr>
            <a:spLocks noGrp="1" noChangeArrowheads="1"/>
          </p:cNvSpPr>
          <p:nvPr>
            <p:ph type="title" idx="4294967295"/>
          </p:nvPr>
        </p:nvSpPr>
        <p:spPr>
          <a:xfrm>
            <a:off x="1151085" y="804520"/>
            <a:ext cx="3069983" cy="1049235"/>
          </a:xfrm>
        </p:spPr>
        <p:txBody>
          <a:bodyPr vert="horz" lIns="91440" tIns="45720" rIns="91440" bIns="45720" rtlCol="0" anchor="b">
            <a:normAutofit/>
          </a:bodyPr>
          <a:lstStyle/>
          <a:p>
            <a:pPr defTabSz="914400"/>
            <a:r>
              <a:rPr lang="en-US" altLang="en-US" sz="3200" b="0" i="0" kern="1200" cap="none" dirty="0">
                <a:solidFill>
                  <a:schemeClr val="tx1"/>
                </a:solidFill>
                <a:effectLst/>
                <a:latin typeface="+mj-lt"/>
                <a:ea typeface="+mj-ea"/>
                <a:cs typeface="+mj-cs"/>
              </a:rPr>
              <a:t>What is a Meeting?</a:t>
            </a:r>
          </a:p>
        </p:txBody>
      </p:sp>
      <p:sp>
        <p:nvSpPr>
          <p:cNvPr id="20482" name="Slide Number Placeholder 3"/>
          <p:cNvSpPr>
            <a:spLocks noGrp="1"/>
          </p:cNvSpPr>
          <p:nvPr>
            <p:ph type="sldNum" sz="quarter" idx="12"/>
          </p:nvPr>
        </p:nvSpPr>
        <p:spPr>
          <a:xfrm>
            <a:off x="360045" y="798973"/>
            <a:ext cx="608264" cy="503578"/>
          </a:xfrm>
        </p:spPr>
        <p:txBody>
          <a:bodyPr vert="horz" lIns="91440" tIns="45720" rIns="91440" bIns="45720" rtlCol="0" anchor="t">
            <a:norm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Aft>
                <a:spcPts val="600"/>
              </a:spcAft>
            </a:pPr>
            <a:fld id="{9B1BEDB2-7B7C-45C9-BD62-A15395C164B4}" type="slidenum">
              <a:rPr lang="en-US" altLang="en-US" sz="2800" kern="1200">
                <a:solidFill>
                  <a:schemeClr val="accent1"/>
                </a:solidFill>
                <a:latin typeface="+mn-lt"/>
                <a:ea typeface="+mn-ea"/>
                <a:cs typeface="+mn-cs"/>
              </a:rPr>
              <a:pPr eaLnBrk="1" hangingPunct="1">
                <a:lnSpc>
                  <a:spcPct val="90000"/>
                </a:lnSpc>
                <a:spcAft>
                  <a:spcPts val="600"/>
                </a:spcAft>
              </a:pPr>
              <a:t>22</a:t>
            </a:fld>
            <a:endParaRPr lang="en-US" altLang="en-US" sz="2800" kern="1200" dirty="0">
              <a:solidFill>
                <a:schemeClr val="accent1"/>
              </a:solidFill>
              <a:latin typeface="+mn-lt"/>
              <a:ea typeface="+mn-ea"/>
              <a:cs typeface="+mn-cs"/>
            </a:endParaRPr>
          </a:p>
        </p:txBody>
      </p:sp>
      <p:cxnSp>
        <p:nvCxnSpPr>
          <p:cNvPr id="86" name="Straight Connector 85">
            <a:extLst>
              <a:ext uri="{FF2B5EF4-FFF2-40B4-BE49-F238E27FC236}">
                <a16:creationId xmlns:a16="http://schemas.microsoft.com/office/drawing/2014/main" id="{515F3B72-790F-4B1A-90DE-5EC31C829B9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28765"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
        <p:nvSpPr>
          <p:cNvPr id="88" name="Rectangle 87">
            <a:extLst>
              <a:ext uri="{FF2B5EF4-FFF2-40B4-BE49-F238E27FC236}">
                <a16:creationId xmlns:a16="http://schemas.microsoft.com/office/drawing/2014/main" id="{A2BED43D-FF5E-4233-9D4F-A509B56034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9144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20484" name="Rectangle 3"/>
          <p:cNvSpPr>
            <a:spLocks noGrp="1" noChangeArrowheads="1"/>
          </p:cNvSpPr>
          <p:nvPr>
            <p:ph type="body" idx="4294967295"/>
          </p:nvPr>
        </p:nvSpPr>
        <p:spPr>
          <a:xfrm>
            <a:off x="1151021" y="2015732"/>
            <a:ext cx="3066823" cy="3450613"/>
          </a:xfrm>
        </p:spPr>
        <p:txBody>
          <a:bodyPr vert="horz" lIns="91440" tIns="45720" rIns="91440" bIns="45720" rtlCol="0" anchor="t">
            <a:normAutofit/>
          </a:bodyPr>
          <a:lstStyle/>
          <a:p>
            <a:pPr marL="0" indent="-228600" defTabSz="914400"/>
            <a:r>
              <a:rPr lang="en-US" altLang="en-US" kern="1200" dirty="0">
                <a:solidFill>
                  <a:schemeClr val="tx1"/>
                </a:solidFill>
                <a:effectLst/>
                <a:latin typeface="+mn-lt"/>
                <a:ea typeface="+mn-ea"/>
                <a:cs typeface="+mn-cs"/>
              </a:rPr>
              <a:t>A deliberation by a public body (school committee) with respect to any matter within the body’s jurisdiction.</a:t>
            </a:r>
          </a:p>
          <a:p>
            <a:pPr lvl="1" indent="-228600" defTabSz="914400"/>
            <a:endParaRPr lang="en-US" altLang="en-US" kern="1200" dirty="0">
              <a:solidFill>
                <a:schemeClr val="tx1"/>
              </a:solidFill>
              <a:effectLst/>
              <a:latin typeface="+mn-lt"/>
              <a:ea typeface="+mn-ea"/>
              <a:cs typeface="+mn-cs"/>
            </a:endParaRPr>
          </a:p>
        </p:txBody>
      </p:sp>
      <p:pic>
        <p:nvPicPr>
          <p:cNvPr id="73" name="Graphic 72" descr="Error">
            <a:extLst>
              <a:ext uri="{FF2B5EF4-FFF2-40B4-BE49-F238E27FC236}">
                <a16:creationId xmlns:a16="http://schemas.microsoft.com/office/drawing/2014/main" id="{681599E6-24E9-4A39-A2DC-5F3682970D2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570808" y="1275798"/>
            <a:ext cx="3720331" cy="3720331"/>
          </a:xfrm>
          <a:prstGeom prst="rect">
            <a:avLst/>
          </a:prstGeom>
        </p:spPr>
      </p:pic>
      <p:pic>
        <p:nvPicPr>
          <p:cNvPr id="90" name="Picture 89">
            <a:extLst>
              <a:ext uri="{FF2B5EF4-FFF2-40B4-BE49-F238E27FC236}">
                <a16:creationId xmlns:a16="http://schemas.microsoft.com/office/drawing/2014/main" id="{051D0F8B-A6FE-4009-88A1-49ABE7CEF2A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srcRect t="2769" b="-2769"/>
          <a:stretch/>
        </p:blipFill>
        <p:spPr>
          <a:xfrm>
            <a:off x="0" y="6135624"/>
            <a:ext cx="9144000" cy="742950"/>
          </a:xfrm>
          <a:prstGeom prst="rect">
            <a:avLst/>
          </a:prstGeom>
        </p:spPr>
      </p:pic>
      <p:cxnSp>
        <p:nvCxnSpPr>
          <p:cNvPr id="92" name="Straight Connector 91">
            <a:extLst>
              <a:ext uri="{FF2B5EF4-FFF2-40B4-BE49-F238E27FC236}">
                <a16:creationId xmlns:a16="http://schemas.microsoft.com/office/drawing/2014/main" id="{4C5057B3-E936-43A2-9EEE-514EF0434FE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0485" name="Text Box 4"/>
          <p:cNvSpPr txBox="1">
            <a:spLocks noChangeArrowheads="1"/>
          </p:cNvSpPr>
          <p:nvPr/>
        </p:nvSpPr>
        <p:spPr bwMode="auto">
          <a:xfrm>
            <a:off x="0" y="0"/>
            <a:ext cx="2286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endParaRPr lang="en-US" altLang="en-US" dirty="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1521" name="Rectangle 74">
            <a:extLst>
              <a:ext uri="{FF2B5EF4-FFF2-40B4-BE49-F238E27FC236}">
                <a16:creationId xmlns:a16="http://schemas.microsoft.com/office/drawing/2014/main" id="{39F5CA04-4AE5-4561-8676-55CA3F7361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9144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21522" name="Picture 76">
            <a:extLst>
              <a:ext uri="{FF2B5EF4-FFF2-40B4-BE49-F238E27FC236}">
                <a16:creationId xmlns:a16="http://schemas.microsoft.com/office/drawing/2014/main" id="{010F1679-CFC3-4BCE-98A3-B5EFE23B93B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srcRect t="2769" b="-2769"/>
          <a:stretch/>
        </p:blipFill>
        <p:spPr>
          <a:xfrm>
            <a:off x="0" y="6135624"/>
            <a:ext cx="9144000" cy="742950"/>
          </a:xfrm>
          <a:prstGeom prst="rect">
            <a:avLst/>
          </a:prstGeom>
        </p:spPr>
      </p:pic>
      <p:cxnSp>
        <p:nvCxnSpPr>
          <p:cNvPr id="21523" name="Straight Connector 78">
            <a:extLst>
              <a:ext uri="{FF2B5EF4-FFF2-40B4-BE49-F238E27FC236}">
                <a16:creationId xmlns:a16="http://schemas.microsoft.com/office/drawing/2014/main" id="{2721788B-AA9B-419E-9D39-E0F271859BA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21524" name="Straight Connector 80">
            <a:extLst>
              <a:ext uri="{FF2B5EF4-FFF2-40B4-BE49-F238E27FC236}">
                <a16:creationId xmlns:a16="http://schemas.microsoft.com/office/drawing/2014/main" id="{4B25ACC8-4517-494C-A678-849320FE32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28765"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
        <p:nvSpPr>
          <p:cNvPr id="21507" name="Rectangle 2"/>
          <p:cNvSpPr>
            <a:spLocks noGrp="1" noChangeArrowheads="1"/>
          </p:cNvSpPr>
          <p:nvPr>
            <p:ph type="title" idx="4294967295"/>
          </p:nvPr>
        </p:nvSpPr>
        <p:spPr>
          <a:xfrm>
            <a:off x="1151022" y="804519"/>
            <a:ext cx="7140118" cy="1049235"/>
          </a:xfrm>
        </p:spPr>
        <p:txBody>
          <a:bodyPr vert="horz" lIns="91440" tIns="45720" rIns="91440" bIns="45720" rtlCol="0" anchor="b">
            <a:normAutofit/>
          </a:bodyPr>
          <a:lstStyle/>
          <a:p>
            <a:pPr defTabSz="914400"/>
            <a:r>
              <a:rPr lang="en-US" altLang="en-US" sz="3200" b="0" i="0" kern="1200" cap="none" dirty="0">
                <a:solidFill>
                  <a:schemeClr val="tx1"/>
                </a:solidFill>
                <a:effectLst/>
                <a:latin typeface="+mj-lt"/>
                <a:ea typeface="+mj-ea"/>
                <a:cs typeface="+mj-cs"/>
              </a:rPr>
              <a:t>Deliberation</a:t>
            </a:r>
          </a:p>
        </p:txBody>
      </p:sp>
      <p:sp>
        <p:nvSpPr>
          <p:cNvPr id="21506" name="Slide Number Placeholder 3"/>
          <p:cNvSpPr>
            <a:spLocks noGrp="1"/>
          </p:cNvSpPr>
          <p:nvPr>
            <p:ph type="sldNum" sz="quarter" idx="12"/>
          </p:nvPr>
        </p:nvSpPr>
        <p:spPr>
          <a:xfrm>
            <a:off x="360045" y="798973"/>
            <a:ext cx="608264" cy="503578"/>
          </a:xfrm>
        </p:spPr>
        <p:txBody>
          <a:bodyPr vert="horz" lIns="91440" tIns="45720" rIns="91440" bIns="45720" rtlCol="0" anchor="t">
            <a:norm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Aft>
                <a:spcPts val="600"/>
              </a:spcAft>
            </a:pPr>
            <a:fld id="{E3868A0B-B6AC-46A8-9A9C-5A50E568E6C5}" type="slidenum">
              <a:rPr lang="en-US" altLang="en-US" sz="2800" kern="1200">
                <a:solidFill>
                  <a:schemeClr val="accent1"/>
                </a:solidFill>
                <a:latin typeface="+mn-lt"/>
                <a:ea typeface="+mn-ea"/>
                <a:cs typeface="+mn-cs"/>
              </a:rPr>
              <a:pPr eaLnBrk="1" hangingPunct="1">
                <a:lnSpc>
                  <a:spcPct val="90000"/>
                </a:lnSpc>
                <a:spcAft>
                  <a:spcPts val="600"/>
                </a:spcAft>
              </a:pPr>
              <a:t>23</a:t>
            </a:fld>
            <a:endParaRPr lang="en-US" altLang="en-US" sz="2800" kern="1200" dirty="0">
              <a:solidFill>
                <a:schemeClr val="accent1"/>
              </a:solidFill>
              <a:latin typeface="+mn-lt"/>
              <a:ea typeface="+mn-ea"/>
              <a:cs typeface="+mn-cs"/>
            </a:endParaRPr>
          </a:p>
        </p:txBody>
      </p:sp>
      <p:graphicFrame>
        <p:nvGraphicFramePr>
          <p:cNvPr id="21525" name="Rectangle 3">
            <a:extLst>
              <a:ext uri="{FF2B5EF4-FFF2-40B4-BE49-F238E27FC236}">
                <a16:creationId xmlns:a16="http://schemas.microsoft.com/office/drawing/2014/main" id="{AF2C136B-64E4-4393-8292-D2FC12CE4BD7}"/>
              </a:ext>
            </a:extLst>
          </p:cNvPr>
          <p:cNvGraphicFramePr/>
          <p:nvPr>
            <p:extLst>
              <p:ext uri="{D42A27DB-BD31-4B8C-83A1-F6EECF244321}">
                <p14:modId xmlns:p14="http://schemas.microsoft.com/office/powerpoint/2010/main" val="2259711988"/>
              </p:ext>
            </p:extLst>
          </p:nvPr>
        </p:nvGraphicFramePr>
        <p:xfrm>
          <a:off x="1151334" y="2336353"/>
          <a:ext cx="7140178" cy="312940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143" name="Rectangle 142">
            <a:extLst>
              <a:ext uri="{FF2B5EF4-FFF2-40B4-BE49-F238E27FC236}">
                <a16:creationId xmlns:a16="http://schemas.microsoft.com/office/drawing/2014/main" id="{0ED05234-59F2-438F-99BB-C1D5FE6AB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9144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45" name="Picture 144">
            <a:extLst>
              <a:ext uri="{FF2B5EF4-FFF2-40B4-BE49-F238E27FC236}">
                <a16:creationId xmlns:a16="http://schemas.microsoft.com/office/drawing/2014/main" id="{92AFBBF0-B883-4E26-9359-B5CECFDCD68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srcRect t="2769" b="-2769"/>
          <a:stretch/>
        </p:blipFill>
        <p:spPr>
          <a:xfrm>
            <a:off x="0" y="6135624"/>
            <a:ext cx="9144000" cy="742950"/>
          </a:xfrm>
          <a:prstGeom prst="rect">
            <a:avLst/>
          </a:prstGeom>
        </p:spPr>
      </p:pic>
      <p:cxnSp>
        <p:nvCxnSpPr>
          <p:cNvPr id="147" name="Straight Connector 146">
            <a:extLst>
              <a:ext uri="{FF2B5EF4-FFF2-40B4-BE49-F238E27FC236}">
                <a16:creationId xmlns:a16="http://schemas.microsoft.com/office/drawing/2014/main" id="{C156D5FE-EB26-4C38-8EC5-E5FFE1B3022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a:extLst>
              <a:ext uri="{FF2B5EF4-FFF2-40B4-BE49-F238E27FC236}">
                <a16:creationId xmlns:a16="http://schemas.microsoft.com/office/drawing/2014/main" id="{D233C3A4-F9EE-4FCF-A088-5CE8C2A2D6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28765"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 useBgFill="1">
        <p:nvSpPr>
          <p:cNvPr id="151" name="Rectangle 150">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7"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3" name="Rectangle 152">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3046595"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531" name="Rectangle 2"/>
          <p:cNvSpPr>
            <a:spLocks noGrp="1" noChangeArrowheads="1"/>
          </p:cNvSpPr>
          <p:nvPr>
            <p:ph type="title" idx="4294967295"/>
          </p:nvPr>
        </p:nvSpPr>
        <p:spPr>
          <a:xfrm>
            <a:off x="637262" y="1240076"/>
            <a:ext cx="2045860" cy="4584527"/>
          </a:xfrm>
        </p:spPr>
        <p:txBody>
          <a:bodyPr vert="horz" lIns="91440" tIns="45720" rIns="91440" bIns="45720" rtlCol="0" anchor="t">
            <a:normAutofit/>
          </a:bodyPr>
          <a:lstStyle/>
          <a:p>
            <a:pPr defTabSz="914400"/>
            <a:r>
              <a:rPr lang="en-US" altLang="en-US" sz="3200" b="0" i="0" kern="1200" cap="none" dirty="0">
                <a:solidFill>
                  <a:srgbClr val="FFFFFF"/>
                </a:solidFill>
                <a:effectLst/>
                <a:latin typeface="+mj-lt"/>
                <a:ea typeface="+mj-ea"/>
                <a:cs typeface="+mj-cs"/>
              </a:rPr>
              <a:t>A Gathering is </a:t>
            </a:r>
            <a:r>
              <a:rPr lang="en-US" altLang="en-US" sz="3200" b="0" i="0" u="sng" kern="1200" cap="none" dirty="0">
                <a:solidFill>
                  <a:srgbClr val="FFFFFF"/>
                </a:solidFill>
                <a:effectLst/>
                <a:latin typeface="+mj-lt"/>
                <a:ea typeface="+mj-ea"/>
                <a:cs typeface="+mj-cs"/>
              </a:rPr>
              <a:t>Not</a:t>
            </a:r>
            <a:r>
              <a:rPr lang="en-US" altLang="en-US" sz="3200" b="0" i="0" kern="1200" cap="none" dirty="0">
                <a:solidFill>
                  <a:srgbClr val="FFFFFF"/>
                </a:solidFill>
                <a:effectLst/>
                <a:latin typeface="+mj-lt"/>
                <a:ea typeface="+mj-ea"/>
                <a:cs typeface="+mj-cs"/>
              </a:rPr>
              <a:t> a Meeting if:</a:t>
            </a:r>
          </a:p>
        </p:txBody>
      </p:sp>
      <p:sp>
        <p:nvSpPr>
          <p:cNvPr id="22530" name="Slide Number Placeholder 3"/>
          <p:cNvSpPr>
            <a:spLocks noGrp="1"/>
          </p:cNvSpPr>
          <p:nvPr>
            <p:ph type="sldNum" sz="quarter" idx="12"/>
          </p:nvPr>
        </p:nvSpPr>
        <p:spPr>
          <a:xfrm>
            <a:off x="8175690" y="232118"/>
            <a:ext cx="608265" cy="503578"/>
          </a:xfrm>
        </p:spPr>
        <p:txBody>
          <a:bodyPr vert="horz" lIns="91440" tIns="45720" rIns="91440" bIns="45720" rtlCol="0" anchor="t">
            <a:norm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Aft>
                <a:spcPts val="600"/>
              </a:spcAft>
            </a:pPr>
            <a:fld id="{B2D064CC-7DB3-4ACC-AEBD-4EE3FA0DA6CF}" type="slidenum">
              <a:rPr lang="en-US" altLang="en-US" sz="2800" kern="1200">
                <a:solidFill>
                  <a:schemeClr val="accent1"/>
                </a:solidFill>
                <a:latin typeface="+mn-lt"/>
                <a:ea typeface="+mn-ea"/>
                <a:cs typeface="+mn-cs"/>
              </a:rPr>
              <a:pPr eaLnBrk="1" hangingPunct="1">
                <a:lnSpc>
                  <a:spcPct val="90000"/>
                </a:lnSpc>
                <a:spcAft>
                  <a:spcPts val="600"/>
                </a:spcAft>
              </a:pPr>
              <a:t>24</a:t>
            </a:fld>
            <a:endParaRPr lang="en-US" altLang="en-US" sz="2800" kern="1200" dirty="0">
              <a:solidFill>
                <a:schemeClr val="accent1"/>
              </a:solidFill>
              <a:latin typeface="+mn-lt"/>
              <a:ea typeface="+mn-ea"/>
              <a:cs typeface="+mn-cs"/>
            </a:endParaRPr>
          </a:p>
        </p:txBody>
      </p:sp>
      <p:sp>
        <p:nvSpPr>
          <p:cNvPr id="22532" name="Rectangle 3"/>
          <p:cNvSpPr>
            <a:spLocks noGrp="1" noChangeArrowheads="1"/>
          </p:cNvSpPr>
          <p:nvPr>
            <p:ph type="body" idx="4294967295"/>
          </p:nvPr>
        </p:nvSpPr>
        <p:spPr>
          <a:xfrm>
            <a:off x="3529195" y="1240077"/>
            <a:ext cx="4526120" cy="4916465"/>
          </a:xfrm>
        </p:spPr>
        <p:txBody>
          <a:bodyPr vert="horz" lIns="91440" tIns="45720" rIns="91440" bIns="45720" rtlCol="0" anchor="t">
            <a:normAutofit lnSpcReduction="10000"/>
          </a:bodyPr>
          <a:lstStyle/>
          <a:p>
            <a:pPr indent="-228600" defTabSz="914400">
              <a:lnSpc>
                <a:spcPct val="110000"/>
              </a:lnSpc>
            </a:pPr>
            <a:r>
              <a:rPr lang="en-US" altLang="en-US" sz="1500" b="1" kern="1200" dirty="0">
                <a:solidFill>
                  <a:schemeClr val="tx1"/>
                </a:solidFill>
                <a:effectLst/>
                <a:latin typeface="+mn-lt"/>
                <a:ea typeface="+mn-ea"/>
                <a:cs typeface="+mn-cs"/>
              </a:rPr>
              <a:t>Members Do Not Deliberate &amp; the gathering is:</a:t>
            </a:r>
          </a:p>
          <a:p>
            <a:pPr lvl="1" indent="-228600" defTabSz="914400">
              <a:lnSpc>
                <a:spcPct val="110000"/>
              </a:lnSpc>
            </a:pPr>
            <a:endParaRPr lang="en-US" altLang="en-US" sz="1500" kern="1200" dirty="0">
              <a:solidFill>
                <a:schemeClr val="tx1"/>
              </a:solidFill>
              <a:effectLst/>
              <a:latin typeface="+mn-lt"/>
              <a:ea typeface="+mn-ea"/>
              <a:cs typeface="+mn-cs"/>
            </a:endParaRPr>
          </a:p>
          <a:p>
            <a:pPr lvl="1" indent="-228600" defTabSz="914400">
              <a:lnSpc>
                <a:spcPct val="110000"/>
              </a:lnSpc>
            </a:pPr>
            <a:r>
              <a:rPr lang="en-US" altLang="en-US" sz="1500" kern="1200" dirty="0">
                <a:solidFill>
                  <a:schemeClr val="tx1"/>
                </a:solidFill>
                <a:effectLst/>
                <a:latin typeface="+mn-lt"/>
                <a:ea typeface="+mn-ea"/>
                <a:cs typeface="+mn-cs"/>
              </a:rPr>
              <a:t>An </a:t>
            </a:r>
            <a:r>
              <a:rPr lang="en-US" altLang="en-US" sz="1500" b="1" kern="1200" dirty="0">
                <a:solidFill>
                  <a:schemeClr val="tx1"/>
                </a:solidFill>
                <a:effectLst/>
                <a:latin typeface="+mn-lt"/>
                <a:ea typeface="+mn-ea"/>
                <a:cs typeface="+mn-cs"/>
              </a:rPr>
              <a:t>on-site inspection</a:t>
            </a:r>
            <a:r>
              <a:rPr lang="en-US" altLang="en-US" sz="1500" kern="1200" dirty="0">
                <a:solidFill>
                  <a:schemeClr val="tx1"/>
                </a:solidFill>
                <a:effectLst/>
                <a:latin typeface="+mn-lt"/>
                <a:ea typeface="+mn-ea"/>
                <a:cs typeface="+mn-cs"/>
              </a:rPr>
              <a:t> of a project or program</a:t>
            </a:r>
          </a:p>
          <a:p>
            <a:pPr lvl="1" indent="-228600" defTabSz="914400">
              <a:lnSpc>
                <a:spcPct val="110000"/>
              </a:lnSpc>
            </a:pPr>
            <a:r>
              <a:rPr lang="en-US" altLang="en-US" sz="1500" kern="1200" dirty="0">
                <a:solidFill>
                  <a:schemeClr val="tx1"/>
                </a:solidFill>
                <a:effectLst/>
                <a:latin typeface="+mn-lt"/>
                <a:ea typeface="+mn-ea"/>
                <a:cs typeface="+mn-cs"/>
              </a:rPr>
              <a:t>A </a:t>
            </a:r>
            <a:r>
              <a:rPr lang="en-US" altLang="en-US" sz="1500" b="1" kern="1200" dirty="0">
                <a:solidFill>
                  <a:schemeClr val="tx1"/>
                </a:solidFill>
                <a:effectLst/>
                <a:latin typeface="+mn-lt"/>
                <a:ea typeface="+mn-ea"/>
                <a:cs typeface="+mn-cs"/>
              </a:rPr>
              <a:t>public or private gathering</a:t>
            </a:r>
            <a:r>
              <a:rPr lang="en-US" altLang="en-US" sz="1500" kern="1200" dirty="0">
                <a:solidFill>
                  <a:schemeClr val="tx1"/>
                </a:solidFill>
                <a:effectLst/>
                <a:latin typeface="+mn-lt"/>
                <a:ea typeface="+mn-ea"/>
                <a:cs typeface="+mn-cs"/>
              </a:rPr>
              <a:t>, including a conference or training program or a media, social, or other event</a:t>
            </a:r>
          </a:p>
          <a:p>
            <a:pPr lvl="1" indent="-228600" defTabSz="914400">
              <a:lnSpc>
                <a:spcPct val="110000"/>
              </a:lnSpc>
            </a:pPr>
            <a:r>
              <a:rPr lang="en-US" altLang="en-US" sz="1500" kern="1200" dirty="0">
                <a:solidFill>
                  <a:schemeClr val="tx1"/>
                </a:solidFill>
                <a:effectLst/>
                <a:latin typeface="+mn-lt"/>
                <a:ea typeface="+mn-ea"/>
                <a:cs typeface="+mn-cs"/>
              </a:rPr>
              <a:t>The attendance by a quorum at</a:t>
            </a:r>
            <a:r>
              <a:rPr lang="en-US" altLang="en-US" sz="1500" b="1" kern="1200" dirty="0">
                <a:solidFill>
                  <a:schemeClr val="tx1"/>
                </a:solidFill>
                <a:effectLst/>
                <a:latin typeface="+mn-lt"/>
                <a:ea typeface="+mn-ea"/>
                <a:cs typeface="+mn-cs"/>
              </a:rPr>
              <a:t> a meeting of another public body </a:t>
            </a:r>
            <a:r>
              <a:rPr lang="en-US" altLang="en-US" sz="1500" kern="1200" dirty="0">
                <a:solidFill>
                  <a:schemeClr val="tx1"/>
                </a:solidFill>
                <a:effectLst/>
                <a:latin typeface="+mn-lt"/>
                <a:ea typeface="+mn-ea"/>
                <a:cs typeface="+mn-cs"/>
              </a:rPr>
              <a:t>that complied with open meeting law if the visiting members communicate only by open participation in the meeting on those matters discussed by the host body</a:t>
            </a:r>
          </a:p>
          <a:p>
            <a:pPr lvl="1" indent="-228600" defTabSz="914400">
              <a:lnSpc>
                <a:spcPct val="110000"/>
              </a:lnSpc>
            </a:pPr>
            <a:r>
              <a:rPr lang="en-US" altLang="en-US" sz="1500" kern="1200" dirty="0">
                <a:solidFill>
                  <a:schemeClr val="tx1"/>
                </a:solidFill>
                <a:effectLst/>
                <a:latin typeface="+mn-lt"/>
                <a:ea typeface="+mn-ea"/>
                <a:cs typeface="+mn-cs"/>
              </a:rPr>
              <a:t>A meeting of a quasi-judicial board or commission </a:t>
            </a:r>
            <a:r>
              <a:rPr lang="en-US" altLang="en-US" sz="1500" b="1" kern="1200" dirty="0">
                <a:solidFill>
                  <a:schemeClr val="tx1"/>
                </a:solidFill>
                <a:effectLst/>
                <a:latin typeface="+mn-lt"/>
                <a:ea typeface="+mn-ea"/>
                <a:cs typeface="+mn-cs"/>
              </a:rPr>
              <a:t>held for the sole purpose of making a decision</a:t>
            </a:r>
            <a:r>
              <a:rPr lang="en-US" altLang="en-US" sz="1500" kern="1200" dirty="0">
                <a:solidFill>
                  <a:schemeClr val="tx1"/>
                </a:solidFill>
                <a:effectLst/>
                <a:latin typeface="+mn-lt"/>
                <a:ea typeface="+mn-ea"/>
                <a:cs typeface="+mn-cs"/>
              </a:rPr>
              <a:t> </a:t>
            </a:r>
            <a:r>
              <a:rPr lang="en-US" altLang="en-US" sz="1500" b="1" kern="1200" dirty="0">
                <a:solidFill>
                  <a:schemeClr val="tx1"/>
                </a:solidFill>
                <a:effectLst/>
                <a:latin typeface="+mn-lt"/>
                <a:ea typeface="+mn-ea"/>
                <a:cs typeface="+mn-cs"/>
              </a:rPr>
              <a:t>required in an adjudicatory proceeding</a:t>
            </a:r>
            <a:r>
              <a:rPr lang="en-US" altLang="en-US" sz="1500" kern="1200" dirty="0">
                <a:solidFill>
                  <a:schemeClr val="tx1"/>
                </a:solidFill>
                <a:effectLst/>
                <a:latin typeface="+mn-lt"/>
                <a:ea typeface="+mn-ea"/>
                <a:cs typeface="+mn-cs"/>
              </a:rPr>
              <a:t> brought before it</a:t>
            </a:r>
          </a:p>
          <a:p>
            <a:pPr lvl="1" indent="-228600" defTabSz="914400">
              <a:lnSpc>
                <a:spcPct val="110000"/>
              </a:lnSpc>
            </a:pPr>
            <a:r>
              <a:rPr lang="en-US" altLang="en-US" sz="1500" kern="1200" dirty="0">
                <a:solidFill>
                  <a:schemeClr val="tx1"/>
                </a:solidFill>
                <a:effectLst/>
                <a:latin typeface="+mn-lt"/>
                <a:ea typeface="+mn-ea"/>
                <a:cs typeface="+mn-cs"/>
              </a:rPr>
              <a:t>A session of a </a:t>
            </a:r>
            <a:r>
              <a:rPr lang="en-US" altLang="en-US" sz="1500" b="1" kern="1200" dirty="0">
                <a:solidFill>
                  <a:schemeClr val="tx1"/>
                </a:solidFill>
                <a:effectLst/>
                <a:latin typeface="+mn-lt"/>
                <a:ea typeface="+mn-ea"/>
                <a:cs typeface="+mn-cs"/>
              </a:rPr>
              <a:t>town meeting</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139" name="Rectangle 138">
            <a:extLst>
              <a:ext uri="{FF2B5EF4-FFF2-40B4-BE49-F238E27FC236}">
                <a16:creationId xmlns:a16="http://schemas.microsoft.com/office/drawing/2014/main" id="{39F5CA04-4AE5-4561-8676-55CA3F7361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9144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41" name="Picture 140">
            <a:extLst>
              <a:ext uri="{FF2B5EF4-FFF2-40B4-BE49-F238E27FC236}">
                <a16:creationId xmlns:a16="http://schemas.microsoft.com/office/drawing/2014/main" id="{010F1679-CFC3-4BCE-98A3-B5EFE23B93B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srcRect t="2769" b="-2769"/>
          <a:stretch/>
        </p:blipFill>
        <p:spPr>
          <a:xfrm>
            <a:off x="0" y="6135624"/>
            <a:ext cx="9144000" cy="742950"/>
          </a:xfrm>
          <a:prstGeom prst="rect">
            <a:avLst/>
          </a:prstGeom>
        </p:spPr>
      </p:pic>
      <p:cxnSp>
        <p:nvCxnSpPr>
          <p:cNvPr id="143" name="Straight Connector 142">
            <a:extLst>
              <a:ext uri="{FF2B5EF4-FFF2-40B4-BE49-F238E27FC236}">
                <a16:creationId xmlns:a16="http://schemas.microsoft.com/office/drawing/2014/main" id="{2721788B-AA9B-419E-9D39-E0F271859BA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a:extLst>
              <a:ext uri="{FF2B5EF4-FFF2-40B4-BE49-F238E27FC236}">
                <a16:creationId xmlns:a16="http://schemas.microsoft.com/office/drawing/2014/main" id="{4B25ACC8-4517-494C-A678-849320FE32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28765"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 useBgFill="1">
        <p:nvSpPr>
          <p:cNvPr id="147" name="Rectangle 146">
            <a:extLst>
              <a:ext uri="{FF2B5EF4-FFF2-40B4-BE49-F238E27FC236}">
                <a16:creationId xmlns:a16="http://schemas.microsoft.com/office/drawing/2014/main" id="{77980C74-AF2A-4450-847A-E743B22A26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555" name="Rectangle 2"/>
          <p:cNvSpPr>
            <a:spLocks noGrp="1" noChangeArrowheads="1"/>
          </p:cNvSpPr>
          <p:nvPr>
            <p:ph type="title" idx="4294967295"/>
          </p:nvPr>
        </p:nvSpPr>
        <p:spPr>
          <a:xfrm>
            <a:off x="1151022" y="804519"/>
            <a:ext cx="7140118" cy="1049235"/>
          </a:xfrm>
        </p:spPr>
        <p:txBody>
          <a:bodyPr vert="horz" lIns="91440" tIns="45720" rIns="91440" bIns="45720" rtlCol="0" anchor="b">
            <a:normAutofit/>
          </a:bodyPr>
          <a:lstStyle/>
          <a:p>
            <a:pPr defTabSz="914400"/>
            <a:r>
              <a:rPr lang="en-US" altLang="en-US" sz="3200" b="0" i="0" kern="1200" cap="none" dirty="0">
                <a:solidFill>
                  <a:schemeClr val="tx1"/>
                </a:solidFill>
                <a:effectLst/>
                <a:latin typeface="+mj-lt"/>
                <a:ea typeface="+mj-ea"/>
                <a:cs typeface="+mj-cs"/>
              </a:rPr>
              <a:t>Special Exclusions</a:t>
            </a:r>
          </a:p>
        </p:txBody>
      </p:sp>
      <p:sp>
        <p:nvSpPr>
          <p:cNvPr id="23554" name="Slide Number Placeholder 3"/>
          <p:cNvSpPr>
            <a:spLocks noGrp="1"/>
          </p:cNvSpPr>
          <p:nvPr>
            <p:ph type="sldNum" sz="quarter" idx="12"/>
          </p:nvPr>
        </p:nvSpPr>
        <p:spPr>
          <a:xfrm>
            <a:off x="360045" y="798973"/>
            <a:ext cx="608264" cy="503578"/>
          </a:xfrm>
        </p:spPr>
        <p:txBody>
          <a:bodyPr vert="horz" lIns="91440" tIns="45720" rIns="91440" bIns="45720" rtlCol="0" anchor="t">
            <a:norm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Aft>
                <a:spcPts val="600"/>
              </a:spcAft>
            </a:pPr>
            <a:fld id="{F069F6C1-186A-425F-857A-8EE1BACF3E07}" type="slidenum">
              <a:rPr lang="en-US" altLang="en-US" sz="2800" kern="1200">
                <a:solidFill>
                  <a:schemeClr val="accent1"/>
                </a:solidFill>
                <a:latin typeface="+mn-lt"/>
                <a:ea typeface="+mn-ea"/>
                <a:cs typeface="+mn-cs"/>
              </a:rPr>
              <a:pPr eaLnBrk="1" hangingPunct="1">
                <a:lnSpc>
                  <a:spcPct val="90000"/>
                </a:lnSpc>
                <a:spcAft>
                  <a:spcPts val="600"/>
                </a:spcAft>
              </a:pPr>
              <a:t>25</a:t>
            </a:fld>
            <a:endParaRPr lang="en-US" altLang="en-US" sz="2800" kern="1200" dirty="0">
              <a:solidFill>
                <a:schemeClr val="accent1"/>
              </a:solidFill>
              <a:latin typeface="+mn-lt"/>
              <a:ea typeface="+mn-ea"/>
              <a:cs typeface="+mn-cs"/>
            </a:endParaRPr>
          </a:p>
        </p:txBody>
      </p:sp>
      <p:cxnSp>
        <p:nvCxnSpPr>
          <p:cNvPr id="149" name="Straight Connector 148">
            <a:extLst>
              <a:ext uri="{FF2B5EF4-FFF2-40B4-BE49-F238E27FC236}">
                <a16:creationId xmlns:a16="http://schemas.microsoft.com/office/drawing/2014/main" id="{E9CE1AD2-68C8-4D23-BCA6-A6714F325DA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48155" y="1996645"/>
            <a:ext cx="7202456"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1" name="Rectangle 150">
            <a:extLst>
              <a:ext uri="{FF2B5EF4-FFF2-40B4-BE49-F238E27FC236}">
                <a16:creationId xmlns:a16="http://schemas.microsoft.com/office/drawing/2014/main" id="{698C92D5-DA82-49A4-B257-78C3125FA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graphicFrame>
        <p:nvGraphicFramePr>
          <p:cNvPr id="23558" name="Rectangle 3">
            <a:extLst>
              <a:ext uri="{FF2B5EF4-FFF2-40B4-BE49-F238E27FC236}">
                <a16:creationId xmlns:a16="http://schemas.microsoft.com/office/drawing/2014/main" id="{AF8F531C-1C07-48E0-8DEB-7966EC196993}"/>
              </a:ext>
            </a:extLst>
          </p:cNvPr>
          <p:cNvGraphicFramePr/>
          <p:nvPr>
            <p:extLst>
              <p:ext uri="{D42A27DB-BD31-4B8C-83A1-F6EECF244321}">
                <p14:modId xmlns:p14="http://schemas.microsoft.com/office/powerpoint/2010/main" val="2485772481"/>
              </p:ext>
            </p:extLst>
          </p:nvPr>
        </p:nvGraphicFramePr>
        <p:xfrm>
          <a:off x="847702" y="2502076"/>
          <a:ext cx="7203281" cy="36955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5617" name="Rectangle 74">
            <a:extLst>
              <a:ext uri="{FF2B5EF4-FFF2-40B4-BE49-F238E27FC236}">
                <a16:creationId xmlns:a16="http://schemas.microsoft.com/office/drawing/2014/main" id="{39F5CA04-4AE5-4561-8676-55CA3F7361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9144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25618" name="Picture 76">
            <a:extLst>
              <a:ext uri="{FF2B5EF4-FFF2-40B4-BE49-F238E27FC236}">
                <a16:creationId xmlns:a16="http://schemas.microsoft.com/office/drawing/2014/main" id="{010F1679-CFC3-4BCE-98A3-B5EFE23B93B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srcRect t="2769" b="-2769"/>
          <a:stretch/>
        </p:blipFill>
        <p:spPr>
          <a:xfrm>
            <a:off x="0" y="6135624"/>
            <a:ext cx="9144000" cy="742950"/>
          </a:xfrm>
          <a:prstGeom prst="rect">
            <a:avLst/>
          </a:prstGeom>
        </p:spPr>
      </p:pic>
      <p:cxnSp>
        <p:nvCxnSpPr>
          <p:cNvPr id="25619" name="Straight Connector 78">
            <a:extLst>
              <a:ext uri="{FF2B5EF4-FFF2-40B4-BE49-F238E27FC236}">
                <a16:creationId xmlns:a16="http://schemas.microsoft.com/office/drawing/2014/main" id="{2721788B-AA9B-419E-9D39-E0F271859BA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25620" name="Straight Connector 80">
            <a:extLst>
              <a:ext uri="{FF2B5EF4-FFF2-40B4-BE49-F238E27FC236}">
                <a16:creationId xmlns:a16="http://schemas.microsoft.com/office/drawing/2014/main" id="{4B25ACC8-4517-494C-A678-849320FE32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28765"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
        <p:nvSpPr>
          <p:cNvPr id="25603" name="Rectangle 2"/>
          <p:cNvSpPr>
            <a:spLocks noGrp="1" noChangeArrowheads="1"/>
          </p:cNvSpPr>
          <p:nvPr>
            <p:ph type="title" idx="4294967295"/>
          </p:nvPr>
        </p:nvSpPr>
        <p:spPr>
          <a:xfrm>
            <a:off x="1151022" y="804519"/>
            <a:ext cx="7140118" cy="1049235"/>
          </a:xfrm>
        </p:spPr>
        <p:txBody>
          <a:bodyPr vert="horz" lIns="91440" tIns="45720" rIns="91440" bIns="45720" rtlCol="0" anchor="b">
            <a:normAutofit/>
          </a:bodyPr>
          <a:lstStyle/>
          <a:p>
            <a:pPr defTabSz="914400"/>
            <a:r>
              <a:rPr lang="en-US" altLang="en-US" sz="3200" b="0" i="0" kern="1200" cap="none" dirty="0">
                <a:solidFill>
                  <a:schemeClr val="tx1"/>
                </a:solidFill>
                <a:effectLst/>
                <a:latin typeface="+mj-lt"/>
                <a:ea typeface="+mj-ea"/>
                <a:cs typeface="+mj-cs"/>
              </a:rPr>
              <a:t>Posting Requirements</a:t>
            </a:r>
          </a:p>
        </p:txBody>
      </p:sp>
      <p:sp>
        <p:nvSpPr>
          <p:cNvPr id="25602" name="Slide Number Placeholder 3"/>
          <p:cNvSpPr>
            <a:spLocks noGrp="1"/>
          </p:cNvSpPr>
          <p:nvPr>
            <p:ph type="sldNum" sz="quarter" idx="12"/>
          </p:nvPr>
        </p:nvSpPr>
        <p:spPr>
          <a:xfrm>
            <a:off x="360045" y="798973"/>
            <a:ext cx="608264" cy="503578"/>
          </a:xfrm>
        </p:spPr>
        <p:txBody>
          <a:bodyPr vert="horz" lIns="91440" tIns="45720" rIns="91440" bIns="45720" rtlCol="0" anchor="t">
            <a:norm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Aft>
                <a:spcPts val="600"/>
              </a:spcAft>
            </a:pPr>
            <a:fld id="{AFE66D38-3606-4A7C-82AE-95503148117E}" type="slidenum">
              <a:rPr lang="en-US" altLang="en-US" sz="2800" kern="1200">
                <a:solidFill>
                  <a:schemeClr val="accent1"/>
                </a:solidFill>
                <a:latin typeface="+mn-lt"/>
                <a:ea typeface="+mn-ea"/>
                <a:cs typeface="+mn-cs"/>
              </a:rPr>
              <a:pPr eaLnBrk="1" hangingPunct="1">
                <a:lnSpc>
                  <a:spcPct val="90000"/>
                </a:lnSpc>
                <a:spcAft>
                  <a:spcPts val="600"/>
                </a:spcAft>
              </a:pPr>
              <a:t>26</a:t>
            </a:fld>
            <a:endParaRPr lang="en-US" altLang="en-US" sz="2800" kern="1200" dirty="0">
              <a:solidFill>
                <a:schemeClr val="accent1"/>
              </a:solidFill>
              <a:latin typeface="+mn-lt"/>
              <a:ea typeface="+mn-ea"/>
              <a:cs typeface="+mn-cs"/>
            </a:endParaRPr>
          </a:p>
        </p:txBody>
      </p:sp>
      <p:graphicFrame>
        <p:nvGraphicFramePr>
          <p:cNvPr id="25621" name="Rectangle 3">
            <a:extLst>
              <a:ext uri="{FF2B5EF4-FFF2-40B4-BE49-F238E27FC236}">
                <a16:creationId xmlns:a16="http://schemas.microsoft.com/office/drawing/2014/main" id="{10E80C78-310E-479C-B5D4-764A5936E5C6}"/>
              </a:ext>
            </a:extLst>
          </p:cNvPr>
          <p:cNvGraphicFramePr/>
          <p:nvPr>
            <p:extLst>
              <p:ext uri="{D42A27DB-BD31-4B8C-83A1-F6EECF244321}">
                <p14:modId xmlns:p14="http://schemas.microsoft.com/office/powerpoint/2010/main" val="1073853829"/>
              </p:ext>
            </p:extLst>
          </p:nvPr>
        </p:nvGraphicFramePr>
        <p:xfrm>
          <a:off x="1151334" y="2336353"/>
          <a:ext cx="7140178" cy="312940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137" name="Rectangle 136">
            <a:extLst>
              <a:ext uri="{FF2B5EF4-FFF2-40B4-BE49-F238E27FC236}">
                <a16:creationId xmlns:a16="http://schemas.microsoft.com/office/drawing/2014/main" id="{0ED05234-59F2-438F-99BB-C1D5FE6AB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9144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39" name="Picture 138">
            <a:extLst>
              <a:ext uri="{FF2B5EF4-FFF2-40B4-BE49-F238E27FC236}">
                <a16:creationId xmlns:a16="http://schemas.microsoft.com/office/drawing/2014/main" id="{92AFBBF0-B883-4E26-9359-B5CECFDCD68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srcRect t="2769" b="-2769"/>
          <a:stretch/>
        </p:blipFill>
        <p:spPr>
          <a:xfrm>
            <a:off x="0" y="6135624"/>
            <a:ext cx="9144000" cy="742950"/>
          </a:xfrm>
          <a:prstGeom prst="rect">
            <a:avLst/>
          </a:prstGeom>
        </p:spPr>
      </p:pic>
      <p:cxnSp>
        <p:nvCxnSpPr>
          <p:cNvPr id="141" name="Straight Connector 140">
            <a:extLst>
              <a:ext uri="{FF2B5EF4-FFF2-40B4-BE49-F238E27FC236}">
                <a16:creationId xmlns:a16="http://schemas.microsoft.com/office/drawing/2014/main" id="{C156D5FE-EB26-4C38-8EC5-E5FFE1B3022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a:extLst>
              <a:ext uri="{FF2B5EF4-FFF2-40B4-BE49-F238E27FC236}">
                <a16:creationId xmlns:a16="http://schemas.microsoft.com/office/drawing/2014/main" id="{D233C3A4-F9EE-4FCF-A088-5CE8C2A2D6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28765"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 useBgFill="1">
        <p:nvSpPr>
          <p:cNvPr id="145" name="Rectangle 144">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7"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7" name="Rectangle 146">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3046595"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627" name="Rectangle 2"/>
          <p:cNvSpPr>
            <a:spLocks noGrp="1" noChangeArrowheads="1"/>
          </p:cNvSpPr>
          <p:nvPr>
            <p:ph type="title" idx="4294967295"/>
          </p:nvPr>
        </p:nvSpPr>
        <p:spPr>
          <a:xfrm>
            <a:off x="637262" y="1240076"/>
            <a:ext cx="2045860" cy="4584527"/>
          </a:xfrm>
        </p:spPr>
        <p:txBody>
          <a:bodyPr vert="horz" lIns="91440" tIns="45720" rIns="91440" bIns="45720" rtlCol="0" anchor="t">
            <a:normAutofit/>
          </a:bodyPr>
          <a:lstStyle/>
          <a:p>
            <a:pPr defTabSz="914400"/>
            <a:r>
              <a:rPr lang="en-US" altLang="en-US" sz="3000" b="0" i="0" kern="1200" cap="none" dirty="0">
                <a:solidFill>
                  <a:srgbClr val="FFFFFF"/>
                </a:solidFill>
                <a:effectLst/>
                <a:latin typeface="+mj-lt"/>
                <a:ea typeface="+mj-ea"/>
                <a:cs typeface="+mj-cs"/>
              </a:rPr>
              <a:t>Posting Placement</a:t>
            </a:r>
          </a:p>
        </p:txBody>
      </p:sp>
      <p:sp>
        <p:nvSpPr>
          <p:cNvPr id="26626" name="Slide Number Placeholder 3"/>
          <p:cNvSpPr>
            <a:spLocks noGrp="1"/>
          </p:cNvSpPr>
          <p:nvPr>
            <p:ph type="sldNum" sz="quarter" idx="12"/>
          </p:nvPr>
        </p:nvSpPr>
        <p:spPr>
          <a:xfrm>
            <a:off x="8175690" y="232118"/>
            <a:ext cx="608265" cy="503578"/>
          </a:xfrm>
        </p:spPr>
        <p:txBody>
          <a:bodyPr vert="horz" lIns="91440" tIns="45720" rIns="91440" bIns="45720" rtlCol="0" anchor="t">
            <a:norm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Aft>
                <a:spcPts val="600"/>
              </a:spcAft>
            </a:pPr>
            <a:fld id="{E80CB3AC-2A06-4776-8890-F1D735F93BBB}" type="slidenum">
              <a:rPr lang="en-US" altLang="en-US" sz="2800" kern="1200">
                <a:solidFill>
                  <a:schemeClr val="accent1"/>
                </a:solidFill>
                <a:latin typeface="+mn-lt"/>
                <a:ea typeface="+mn-ea"/>
                <a:cs typeface="+mn-cs"/>
              </a:rPr>
              <a:pPr eaLnBrk="1" hangingPunct="1">
                <a:lnSpc>
                  <a:spcPct val="90000"/>
                </a:lnSpc>
                <a:spcAft>
                  <a:spcPts val="600"/>
                </a:spcAft>
              </a:pPr>
              <a:t>27</a:t>
            </a:fld>
            <a:endParaRPr lang="en-US" altLang="en-US" sz="2800" kern="1200" dirty="0">
              <a:solidFill>
                <a:schemeClr val="accent1"/>
              </a:solidFill>
              <a:latin typeface="+mn-lt"/>
              <a:ea typeface="+mn-ea"/>
              <a:cs typeface="+mn-cs"/>
            </a:endParaRPr>
          </a:p>
        </p:txBody>
      </p:sp>
      <p:sp>
        <p:nvSpPr>
          <p:cNvPr id="26628" name="Rectangle 3"/>
          <p:cNvSpPr>
            <a:spLocks noGrp="1" noChangeArrowheads="1"/>
          </p:cNvSpPr>
          <p:nvPr>
            <p:ph type="body" idx="4294967295"/>
          </p:nvPr>
        </p:nvSpPr>
        <p:spPr>
          <a:xfrm>
            <a:off x="3529195" y="1240077"/>
            <a:ext cx="4526120" cy="4916465"/>
          </a:xfrm>
        </p:spPr>
        <p:txBody>
          <a:bodyPr vert="horz" lIns="91440" tIns="45720" rIns="91440" bIns="45720" rtlCol="0" anchor="t">
            <a:normAutofit/>
          </a:bodyPr>
          <a:lstStyle/>
          <a:p>
            <a:pPr marL="0" indent="-228600" defTabSz="914400"/>
            <a:r>
              <a:rPr lang="en-US" altLang="en-US" kern="1200" dirty="0">
                <a:solidFill>
                  <a:schemeClr val="tx1"/>
                </a:solidFill>
                <a:effectLst/>
                <a:latin typeface="+mn-lt"/>
                <a:ea typeface="+mn-ea"/>
                <a:cs typeface="+mn-cs"/>
              </a:rPr>
              <a:t>File with the municipal clerk(s) who  post where conspicuously visible to the public </a:t>
            </a:r>
            <a:r>
              <a:rPr lang="en-US" altLang="en-US" b="1" kern="1200" dirty="0">
                <a:solidFill>
                  <a:schemeClr val="tx1"/>
                </a:solidFill>
                <a:effectLst/>
                <a:latin typeface="+mn-lt"/>
                <a:ea typeface="+mn-ea"/>
                <a:cs typeface="+mn-cs"/>
              </a:rPr>
              <a:t>at all hours </a:t>
            </a:r>
            <a:r>
              <a:rPr lang="en-US" altLang="en-US" kern="1200" dirty="0">
                <a:solidFill>
                  <a:schemeClr val="tx1"/>
                </a:solidFill>
                <a:effectLst/>
                <a:latin typeface="+mn-lt"/>
                <a:ea typeface="+mn-ea"/>
                <a:cs typeface="+mn-cs"/>
              </a:rPr>
              <a:t>inside or on clerk’s office’s building.</a:t>
            </a:r>
          </a:p>
          <a:p>
            <a:pPr marL="0" indent="-228600" defTabSz="914400"/>
            <a:endParaRPr lang="en-US" altLang="en-US" dirty="0"/>
          </a:p>
          <a:p>
            <a:pPr marL="0" indent="-228600" defTabSz="914400"/>
            <a:endParaRPr lang="en-US" altLang="en-US" kern="1200" dirty="0">
              <a:solidFill>
                <a:schemeClr val="tx1"/>
              </a:solidFill>
              <a:effectLst/>
              <a:latin typeface="+mn-lt"/>
              <a:ea typeface="+mn-ea"/>
              <a:cs typeface="+mn-cs"/>
            </a:endParaRPr>
          </a:p>
          <a:p>
            <a:pPr marL="0" indent="-228600" defTabSz="914400"/>
            <a:endParaRPr lang="en-US" altLang="en-US" kern="1200" dirty="0">
              <a:solidFill>
                <a:schemeClr val="tx1"/>
              </a:solidFill>
              <a:effectLst/>
              <a:latin typeface="+mn-lt"/>
              <a:ea typeface="+mn-ea"/>
              <a:cs typeface="+mn-cs"/>
            </a:endParaRPr>
          </a:p>
          <a:p>
            <a:pPr marL="0" indent="0" defTabSz="914400">
              <a:buNone/>
            </a:pPr>
            <a:r>
              <a:rPr lang="en-US" altLang="en-US" b="1" dirty="0">
                <a:solidFill>
                  <a:srgbClr val="FF0000"/>
                </a:solidFill>
              </a:rPr>
              <a:t>NOTE: Watch out for limited hours for the Clerk’s office</a:t>
            </a:r>
            <a:endParaRPr lang="en-US" altLang="en-US" b="1" kern="1200" dirty="0">
              <a:solidFill>
                <a:srgbClr val="FF0000"/>
              </a:solidFill>
              <a:effectLst/>
            </a:endParaRPr>
          </a:p>
          <a:p>
            <a:pPr lvl="1" indent="-228600" defTabSz="914400"/>
            <a:endParaRPr lang="en-US" altLang="en-US" kern="1200" dirty="0">
              <a:solidFill>
                <a:schemeClr val="tx1"/>
              </a:solidFill>
              <a:effectLst/>
              <a:latin typeface="+mn-lt"/>
              <a:ea typeface="+mn-ea"/>
              <a:cs typeface="+mn-cs"/>
            </a:endParaRP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6630" name="Rectangle 72">
            <a:extLst>
              <a:ext uri="{FF2B5EF4-FFF2-40B4-BE49-F238E27FC236}">
                <a16:creationId xmlns:a16="http://schemas.microsoft.com/office/drawing/2014/main" id="{0ED05234-59F2-438F-99BB-C1D5FE6AB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9144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26631" name="Picture 74">
            <a:extLst>
              <a:ext uri="{FF2B5EF4-FFF2-40B4-BE49-F238E27FC236}">
                <a16:creationId xmlns:a16="http://schemas.microsoft.com/office/drawing/2014/main" id="{92AFBBF0-B883-4E26-9359-B5CECFDCD68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srcRect t="2769" b="-2769"/>
          <a:stretch/>
        </p:blipFill>
        <p:spPr>
          <a:xfrm>
            <a:off x="0" y="6135624"/>
            <a:ext cx="9144000" cy="742950"/>
          </a:xfrm>
          <a:prstGeom prst="rect">
            <a:avLst/>
          </a:prstGeom>
        </p:spPr>
      </p:pic>
      <p:cxnSp>
        <p:nvCxnSpPr>
          <p:cNvPr id="26632" name="Straight Connector 76">
            <a:extLst>
              <a:ext uri="{FF2B5EF4-FFF2-40B4-BE49-F238E27FC236}">
                <a16:creationId xmlns:a16="http://schemas.microsoft.com/office/drawing/2014/main" id="{C156D5FE-EB26-4C38-8EC5-E5FFE1B3022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26633" name="Straight Connector 78">
            <a:extLst>
              <a:ext uri="{FF2B5EF4-FFF2-40B4-BE49-F238E27FC236}">
                <a16:creationId xmlns:a16="http://schemas.microsoft.com/office/drawing/2014/main" id="{D233C3A4-F9EE-4FCF-A088-5CE8C2A2D6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28765"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 useBgFill="1">
        <p:nvSpPr>
          <p:cNvPr id="26634" name="Rectangle 80">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7"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635" name="Rectangle 82">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3046595"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627" name="Rectangle 2"/>
          <p:cNvSpPr>
            <a:spLocks noGrp="1" noChangeArrowheads="1"/>
          </p:cNvSpPr>
          <p:nvPr>
            <p:ph type="title" idx="4294967295"/>
          </p:nvPr>
        </p:nvSpPr>
        <p:spPr>
          <a:xfrm>
            <a:off x="637262" y="1240076"/>
            <a:ext cx="2045860" cy="4584527"/>
          </a:xfrm>
        </p:spPr>
        <p:txBody>
          <a:bodyPr vert="horz" lIns="91440" tIns="45720" rIns="91440" bIns="45720" rtlCol="0" anchor="t">
            <a:normAutofit/>
          </a:bodyPr>
          <a:lstStyle/>
          <a:p>
            <a:pPr defTabSz="914400"/>
            <a:r>
              <a:rPr lang="en-US" altLang="en-US" sz="3000" b="0" i="0" kern="1200" cap="none" dirty="0">
                <a:solidFill>
                  <a:srgbClr val="FFFFFF"/>
                </a:solidFill>
                <a:effectLst/>
                <a:latin typeface="+mj-lt"/>
                <a:ea typeface="+mj-ea"/>
                <a:cs typeface="+mj-cs"/>
              </a:rPr>
              <a:t>Posting Placement</a:t>
            </a:r>
          </a:p>
        </p:txBody>
      </p:sp>
      <p:sp>
        <p:nvSpPr>
          <p:cNvPr id="26626" name="Slide Number Placeholder 3"/>
          <p:cNvSpPr>
            <a:spLocks noGrp="1"/>
          </p:cNvSpPr>
          <p:nvPr>
            <p:ph type="sldNum" sz="quarter" idx="12"/>
          </p:nvPr>
        </p:nvSpPr>
        <p:spPr>
          <a:xfrm>
            <a:off x="8175690" y="232118"/>
            <a:ext cx="608265" cy="503578"/>
          </a:xfrm>
        </p:spPr>
        <p:txBody>
          <a:bodyPr vert="horz" lIns="91440" tIns="45720" rIns="91440" bIns="45720" rtlCol="0" anchor="t">
            <a:norm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Aft>
                <a:spcPts val="600"/>
              </a:spcAft>
            </a:pPr>
            <a:fld id="{E80CB3AC-2A06-4776-8890-F1D735F93BBB}" type="slidenum">
              <a:rPr lang="en-US" altLang="en-US" sz="2800" kern="1200">
                <a:solidFill>
                  <a:schemeClr val="accent1"/>
                </a:solidFill>
                <a:latin typeface="+mn-lt"/>
                <a:ea typeface="+mn-ea"/>
                <a:cs typeface="+mn-cs"/>
              </a:rPr>
              <a:pPr eaLnBrk="1" hangingPunct="1">
                <a:lnSpc>
                  <a:spcPct val="90000"/>
                </a:lnSpc>
                <a:spcAft>
                  <a:spcPts val="600"/>
                </a:spcAft>
              </a:pPr>
              <a:t>28</a:t>
            </a:fld>
            <a:endParaRPr lang="en-US" altLang="en-US" sz="2800" kern="1200" dirty="0">
              <a:solidFill>
                <a:schemeClr val="accent1"/>
              </a:solidFill>
              <a:latin typeface="+mn-lt"/>
              <a:ea typeface="+mn-ea"/>
              <a:cs typeface="+mn-cs"/>
            </a:endParaRPr>
          </a:p>
        </p:txBody>
      </p:sp>
      <p:sp>
        <p:nvSpPr>
          <p:cNvPr id="26628" name="Rectangle 3"/>
          <p:cNvSpPr>
            <a:spLocks noGrp="1" noChangeArrowheads="1"/>
          </p:cNvSpPr>
          <p:nvPr>
            <p:ph type="body" idx="4294967295"/>
          </p:nvPr>
        </p:nvSpPr>
        <p:spPr>
          <a:xfrm>
            <a:off x="3529195" y="1240077"/>
            <a:ext cx="4526120" cy="4916465"/>
          </a:xfrm>
        </p:spPr>
        <p:txBody>
          <a:bodyPr vert="horz" lIns="91440" tIns="45720" rIns="91440" bIns="45720" rtlCol="0" anchor="t">
            <a:normAutofit/>
          </a:bodyPr>
          <a:lstStyle/>
          <a:p>
            <a:pPr marL="457183" lvl="1" indent="-228600" defTabSz="914400"/>
            <a:r>
              <a:rPr lang="en-US" altLang="en-US" sz="1600" kern="1200" dirty="0">
                <a:solidFill>
                  <a:schemeClr val="tx1"/>
                </a:solidFill>
                <a:effectLst/>
                <a:latin typeface="+mn-lt"/>
                <a:ea typeface="+mn-ea"/>
                <a:cs typeface="+mn-cs"/>
              </a:rPr>
              <a:t>For Regional School Districts, meeting notices must be filed and posted in the same manner as local public bodies in each of the communities within the district.  </a:t>
            </a:r>
          </a:p>
          <a:p>
            <a:pPr marL="457183" lvl="1" indent="-228600" defTabSz="914400"/>
            <a:r>
              <a:rPr lang="en-US" altLang="en-US" sz="1600" kern="1200" dirty="0">
                <a:solidFill>
                  <a:schemeClr val="tx1"/>
                </a:solidFill>
                <a:effectLst/>
                <a:latin typeface="+mn-lt"/>
                <a:ea typeface="+mn-ea"/>
                <a:cs typeface="+mn-cs"/>
              </a:rPr>
              <a:t>As an alternative method, a regional school committee may post a meeting notice on its website.  It must file and post notice of the website address as well as directions on how to locate notices on the website in each of the municipalities within the district.  A copy of the notice must be filed and kept by the Chair or the Chair’s designee. </a:t>
            </a:r>
          </a:p>
          <a:p>
            <a:pPr lvl="1" indent="-228600" defTabSz="914400"/>
            <a:endParaRPr lang="en-US" altLang="en-US" sz="16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622502629"/>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7"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3046595"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2">
            <a:extLst>
              <a:ext uri="{FF2B5EF4-FFF2-40B4-BE49-F238E27FC236}">
                <a16:creationId xmlns:a16="http://schemas.microsoft.com/office/drawing/2014/main" id="{9DD823CD-B64C-4A34-996D-A0C47D61FB1C}"/>
              </a:ext>
            </a:extLst>
          </p:cNvPr>
          <p:cNvSpPr>
            <a:spLocks noGrp="1"/>
          </p:cNvSpPr>
          <p:nvPr>
            <p:ph type="title"/>
          </p:nvPr>
        </p:nvSpPr>
        <p:spPr>
          <a:xfrm>
            <a:off x="637262" y="1240076"/>
            <a:ext cx="2045860" cy="4584527"/>
          </a:xfrm>
        </p:spPr>
        <p:txBody>
          <a:bodyPr anchor="t">
            <a:normAutofit/>
          </a:bodyPr>
          <a:lstStyle/>
          <a:p>
            <a:r>
              <a:rPr lang="en-US" sz="3200" dirty="0">
                <a:solidFill>
                  <a:srgbClr val="FFFFFF"/>
                </a:solidFill>
              </a:rPr>
              <a:t>What if the Website goes down?</a:t>
            </a:r>
          </a:p>
        </p:txBody>
      </p:sp>
      <p:sp>
        <p:nvSpPr>
          <p:cNvPr id="2" name="Slide Number Placeholder 1">
            <a:extLst>
              <a:ext uri="{FF2B5EF4-FFF2-40B4-BE49-F238E27FC236}">
                <a16:creationId xmlns:a16="http://schemas.microsoft.com/office/drawing/2014/main" id="{D41C322E-07AB-4271-8949-FB09515DCB97}"/>
              </a:ext>
            </a:extLst>
          </p:cNvPr>
          <p:cNvSpPr>
            <a:spLocks noGrp="1"/>
          </p:cNvSpPr>
          <p:nvPr>
            <p:ph type="sldNum" sz="quarter" idx="12"/>
          </p:nvPr>
        </p:nvSpPr>
        <p:spPr>
          <a:xfrm>
            <a:off x="8175690" y="232118"/>
            <a:ext cx="608265" cy="503578"/>
          </a:xfrm>
        </p:spPr>
        <p:txBody>
          <a:bodyPr>
            <a:normAutofit/>
          </a:bodyPr>
          <a:lstStyle/>
          <a:p>
            <a:pPr>
              <a:lnSpc>
                <a:spcPct val="90000"/>
              </a:lnSpc>
              <a:spcAft>
                <a:spcPts val="600"/>
              </a:spcAft>
            </a:pPr>
            <a:fld id="{5D1E69C9-745F-BB4A-9D03-5AABB1AC1BAF}" type="slidenum">
              <a:rPr lang="en-US" sz="2800" smtClean="0"/>
              <a:pPr>
                <a:lnSpc>
                  <a:spcPct val="90000"/>
                </a:lnSpc>
                <a:spcAft>
                  <a:spcPts val="600"/>
                </a:spcAft>
              </a:pPr>
              <a:t>29</a:t>
            </a:fld>
            <a:endParaRPr lang="en-US" sz="2800" dirty="0"/>
          </a:p>
        </p:txBody>
      </p:sp>
      <p:sp>
        <p:nvSpPr>
          <p:cNvPr id="4" name="Content Placeholder 3">
            <a:extLst>
              <a:ext uri="{FF2B5EF4-FFF2-40B4-BE49-F238E27FC236}">
                <a16:creationId xmlns:a16="http://schemas.microsoft.com/office/drawing/2014/main" id="{6DEDCC16-3AC1-4392-A45B-4E52986A963A}"/>
              </a:ext>
            </a:extLst>
          </p:cNvPr>
          <p:cNvSpPr>
            <a:spLocks noGrp="1"/>
          </p:cNvSpPr>
          <p:nvPr>
            <p:ph idx="1"/>
          </p:nvPr>
        </p:nvSpPr>
        <p:spPr>
          <a:xfrm>
            <a:off x="3529195" y="1240077"/>
            <a:ext cx="4526120" cy="4916465"/>
          </a:xfrm>
        </p:spPr>
        <p:txBody>
          <a:bodyPr anchor="t">
            <a:normAutofit/>
          </a:bodyPr>
          <a:lstStyle/>
          <a:p>
            <a:pPr>
              <a:lnSpc>
                <a:spcPct val="110000"/>
              </a:lnSpc>
            </a:pPr>
            <a:r>
              <a:rPr lang="en-US" sz="1700" dirty="0"/>
              <a:t>Where the school committee or municipality has adopted the website as the official method of posting notices, it must make every effort to ensure that the website is accessible at all hours.  If it becomes inaccessible within 48 ours of a meeting, not including Saturdays, Sundays or legal holidays, the website must be restored within 6 business hours of the discovery.  If it is not restored within 6 business hours, the public body must re-post the meeting to another date and time with at least 48 hours notice (excluding Saturdays, Sundays, and legal holidays).</a:t>
            </a:r>
          </a:p>
        </p:txBody>
      </p:sp>
    </p:spTree>
    <p:extLst>
      <p:ext uri="{BB962C8B-B14F-4D97-AF65-F5344CB8AC3E}">
        <p14:creationId xmlns:p14="http://schemas.microsoft.com/office/powerpoint/2010/main" val="1188893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77980C74-AF2A-4450-847A-E743B22A26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151022" y="804519"/>
            <a:ext cx="7140118" cy="1049235"/>
          </a:xfrm>
        </p:spPr>
        <p:txBody>
          <a:bodyPr>
            <a:normAutofit/>
          </a:bodyPr>
          <a:lstStyle/>
          <a:p>
            <a:r>
              <a:rPr lang="en-US" sz="3200" dirty="0"/>
              <a:t>Today’s Topics</a:t>
            </a:r>
          </a:p>
        </p:txBody>
      </p:sp>
      <p:sp>
        <p:nvSpPr>
          <p:cNvPr id="4" name="Slide Number Placeholder 3">
            <a:extLst>
              <a:ext uri="{FF2B5EF4-FFF2-40B4-BE49-F238E27FC236}">
                <a16:creationId xmlns:a16="http://schemas.microsoft.com/office/drawing/2014/main" id="{95FF3AFC-2500-43C8-92E3-96A46CBF8D02}"/>
              </a:ext>
            </a:extLst>
          </p:cNvPr>
          <p:cNvSpPr>
            <a:spLocks noGrp="1"/>
          </p:cNvSpPr>
          <p:nvPr>
            <p:ph type="sldNum" sz="quarter" idx="12"/>
          </p:nvPr>
        </p:nvSpPr>
        <p:spPr>
          <a:xfrm>
            <a:off x="360045" y="798973"/>
            <a:ext cx="608264" cy="503578"/>
          </a:xfrm>
        </p:spPr>
        <p:txBody>
          <a:bodyPr>
            <a:normAutofit/>
          </a:bodyPr>
          <a:lstStyle/>
          <a:p>
            <a:pPr>
              <a:lnSpc>
                <a:spcPct val="90000"/>
              </a:lnSpc>
              <a:spcAft>
                <a:spcPts val="600"/>
              </a:spcAft>
            </a:pPr>
            <a:fld id="{5D1E69C9-745F-BB4A-9D03-5AABB1AC1BAF}" type="slidenum">
              <a:rPr lang="en-US" sz="2800" smtClean="0"/>
              <a:pPr>
                <a:lnSpc>
                  <a:spcPct val="90000"/>
                </a:lnSpc>
                <a:spcAft>
                  <a:spcPts val="600"/>
                </a:spcAft>
              </a:pPr>
              <a:t>3</a:t>
            </a:fld>
            <a:endParaRPr lang="en-US" sz="2800" dirty="0"/>
          </a:p>
        </p:txBody>
      </p:sp>
      <p:cxnSp>
        <p:nvCxnSpPr>
          <p:cNvPr id="13" name="Straight Connector 12">
            <a:extLst>
              <a:ext uri="{FF2B5EF4-FFF2-40B4-BE49-F238E27FC236}">
                <a16:creationId xmlns:a16="http://schemas.microsoft.com/office/drawing/2014/main" id="{E9CE1AD2-68C8-4D23-BCA6-A6714F325DA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48155" y="1996645"/>
            <a:ext cx="7202456"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Rectangle 14">
            <a:extLst>
              <a:ext uri="{FF2B5EF4-FFF2-40B4-BE49-F238E27FC236}">
                <a16:creationId xmlns:a16="http://schemas.microsoft.com/office/drawing/2014/main" id="{698C92D5-DA82-49A4-B257-78C3125FA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graphicFrame>
        <p:nvGraphicFramePr>
          <p:cNvPr id="6" name="Content Placeholder 2">
            <a:extLst>
              <a:ext uri="{FF2B5EF4-FFF2-40B4-BE49-F238E27FC236}">
                <a16:creationId xmlns:a16="http://schemas.microsoft.com/office/drawing/2014/main" id="{F52680DB-B808-4FB3-94FB-4C68276071EC}"/>
              </a:ext>
            </a:extLst>
          </p:cNvPr>
          <p:cNvGraphicFramePr>
            <a:graphicFrameLocks noGrp="1"/>
          </p:cNvGraphicFramePr>
          <p:nvPr>
            <p:ph idx="1"/>
            <p:extLst>
              <p:ext uri="{D42A27DB-BD31-4B8C-83A1-F6EECF244321}">
                <p14:modId xmlns:p14="http://schemas.microsoft.com/office/powerpoint/2010/main" val="63776109"/>
              </p:ext>
            </p:extLst>
          </p:nvPr>
        </p:nvGraphicFramePr>
        <p:xfrm>
          <a:off x="847702" y="2502076"/>
          <a:ext cx="7203281" cy="3695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950954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28" name="Rectangle 10">
            <a:extLst>
              <a:ext uri="{FF2B5EF4-FFF2-40B4-BE49-F238E27FC236}">
                <a16:creationId xmlns:a16="http://schemas.microsoft.com/office/drawing/2014/main" id="{4568A54B-9065-40B2-8753-8E0288E828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D1A6188-4CC6-494D-9EAB-ACAC9CA864A4}"/>
              </a:ext>
            </a:extLst>
          </p:cNvPr>
          <p:cNvSpPr>
            <a:spLocks noGrp="1"/>
          </p:cNvSpPr>
          <p:nvPr>
            <p:ph type="title"/>
          </p:nvPr>
        </p:nvSpPr>
        <p:spPr>
          <a:xfrm>
            <a:off x="1151085" y="804520"/>
            <a:ext cx="3069983" cy="1049235"/>
          </a:xfrm>
        </p:spPr>
        <p:txBody>
          <a:bodyPr>
            <a:normAutofit/>
          </a:bodyPr>
          <a:lstStyle/>
          <a:p>
            <a:r>
              <a:rPr lang="en-US" sz="3200" dirty="0"/>
              <a:t>Website Accessibility</a:t>
            </a:r>
          </a:p>
        </p:txBody>
      </p:sp>
      <p:sp>
        <p:nvSpPr>
          <p:cNvPr id="4" name="Slide Number Placeholder 3">
            <a:extLst>
              <a:ext uri="{FF2B5EF4-FFF2-40B4-BE49-F238E27FC236}">
                <a16:creationId xmlns:a16="http://schemas.microsoft.com/office/drawing/2014/main" id="{5B76A5D9-4A12-4222-B3C2-1DB604E706A3}"/>
              </a:ext>
            </a:extLst>
          </p:cNvPr>
          <p:cNvSpPr>
            <a:spLocks noGrp="1"/>
          </p:cNvSpPr>
          <p:nvPr>
            <p:ph type="sldNum" sz="quarter" idx="12"/>
          </p:nvPr>
        </p:nvSpPr>
        <p:spPr>
          <a:xfrm>
            <a:off x="360045" y="798973"/>
            <a:ext cx="608264" cy="503578"/>
          </a:xfrm>
        </p:spPr>
        <p:txBody>
          <a:bodyPr>
            <a:normAutofit/>
          </a:bodyPr>
          <a:lstStyle/>
          <a:p>
            <a:pPr>
              <a:lnSpc>
                <a:spcPct val="90000"/>
              </a:lnSpc>
              <a:spcAft>
                <a:spcPts val="600"/>
              </a:spcAft>
            </a:pPr>
            <a:fld id="{5D1E69C9-745F-BB4A-9D03-5AABB1AC1BAF}" type="slidenum">
              <a:rPr lang="en-US" sz="2800" smtClean="0"/>
              <a:pPr>
                <a:lnSpc>
                  <a:spcPct val="90000"/>
                </a:lnSpc>
                <a:spcAft>
                  <a:spcPts val="600"/>
                </a:spcAft>
              </a:pPr>
              <a:t>30</a:t>
            </a:fld>
            <a:endParaRPr lang="en-US" sz="2800" dirty="0"/>
          </a:p>
        </p:txBody>
      </p:sp>
      <p:cxnSp>
        <p:nvCxnSpPr>
          <p:cNvPr id="29" name="Straight Connector 12">
            <a:extLst>
              <a:ext uri="{FF2B5EF4-FFF2-40B4-BE49-F238E27FC236}">
                <a16:creationId xmlns:a16="http://schemas.microsoft.com/office/drawing/2014/main" id="{515F3B72-790F-4B1A-90DE-5EC31C829B9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28765"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
        <p:nvSpPr>
          <p:cNvPr id="30" name="Rectangle 14">
            <a:extLst>
              <a:ext uri="{FF2B5EF4-FFF2-40B4-BE49-F238E27FC236}">
                <a16:creationId xmlns:a16="http://schemas.microsoft.com/office/drawing/2014/main" id="{A2BED43D-FF5E-4233-9D4F-A509B56034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9144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3" name="Content Placeholder 2">
            <a:extLst>
              <a:ext uri="{FF2B5EF4-FFF2-40B4-BE49-F238E27FC236}">
                <a16:creationId xmlns:a16="http://schemas.microsoft.com/office/drawing/2014/main" id="{0FE94043-D07A-49F9-823D-1128725F99EA}"/>
              </a:ext>
            </a:extLst>
          </p:cNvPr>
          <p:cNvSpPr>
            <a:spLocks noGrp="1"/>
          </p:cNvSpPr>
          <p:nvPr>
            <p:ph idx="1"/>
          </p:nvPr>
        </p:nvSpPr>
        <p:spPr>
          <a:xfrm>
            <a:off x="1151021" y="2015732"/>
            <a:ext cx="3066823" cy="3450613"/>
          </a:xfrm>
        </p:spPr>
        <p:txBody>
          <a:bodyPr>
            <a:normAutofit/>
          </a:bodyPr>
          <a:lstStyle/>
          <a:p>
            <a:r>
              <a:rPr lang="en-US" sz="2000" dirty="0"/>
              <a:t>Remember that the website must be accessible to individuals with disabilities, including individuals who use screen readers.  </a:t>
            </a:r>
          </a:p>
        </p:txBody>
      </p:sp>
      <p:pic>
        <p:nvPicPr>
          <p:cNvPr id="31" name="Graphic 7" descr="Blog">
            <a:extLst>
              <a:ext uri="{FF2B5EF4-FFF2-40B4-BE49-F238E27FC236}">
                <a16:creationId xmlns:a16="http://schemas.microsoft.com/office/drawing/2014/main" id="{80AECD33-3F77-4710-8A2B-AB2630D7146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70808" y="1275798"/>
            <a:ext cx="3720331" cy="3720331"/>
          </a:xfrm>
          <a:prstGeom prst="rect">
            <a:avLst/>
          </a:prstGeom>
        </p:spPr>
      </p:pic>
      <p:pic>
        <p:nvPicPr>
          <p:cNvPr id="32" name="Picture 16">
            <a:extLst>
              <a:ext uri="{FF2B5EF4-FFF2-40B4-BE49-F238E27FC236}">
                <a16:creationId xmlns:a16="http://schemas.microsoft.com/office/drawing/2014/main" id="{051D0F8B-A6FE-4009-88A1-49ABE7CEF2A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srcRect t="2769" b="-2769"/>
          <a:stretch/>
        </p:blipFill>
        <p:spPr>
          <a:xfrm>
            <a:off x="0" y="6135624"/>
            <a:ext cx="9144000" cy="742950"/>
          </a:xfrm>
          <a:prstGeom prst="rect">
            <a:avLst/>
          </a:prstGeom>
        </p:spPr>
      </p:pic>
      <p:cxnSp>
        <p:nvCxnSpPr>
          <p:cNvPr id="33" name="Straight Connector 18">
            <a:extLst>
              <a:ext uri="{FF2B5EF4-FFF2-40B4-BE49-F238E27FC236}">
                <a16:creationId xmlns:a16="http://schemas.microsoft.com/office/drawing/2014/main" id="{4C5057B3-E936-43A2-9EEE-514EF0434FE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27521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7664" name="Rectangle 82">
            <a:extLst>
              <a:ext uri="{FF2B5EF4-FFF2-40B4-BE49-F238E27FC236}">
                <a16:creationId xmlns:a16="http://schemas.microsoft.com/office/drawing/2014/main" id="{39F5CA04-4AE5-4561-8676-55CA3F7361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9144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27665" name="Picture 84">
            <a:extLst>
              <a:ext uri="{FF2B5EF4-FFF2-40B4-BE49-F238E27FC236}">
                <a16:creationId xmlns:a16="http://schemas.microsoft.com/office/drawing/2014/main" id="{010F1679-CFC3-4BCE-98A3-B5EFE23B93B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srcRect t="2769" b="-2769"/>
          <a:stretch/>
        </p:blipFill>
        <p:spPr>
          <a:xfrm>
            <a:off x="0" y="6135624"/>
            <a:ext cx="9144000" cy="742950"/>
          </a:xfrm>
          <a:prstGeom prst="rect">
            <a:avLst/>
          </a:prstGeom>
        </p:spPr>
      </p:pic>
      <p:cxnSp>
        <p:nvCxnSpPr>
          <p:cNvPr id="27666" name="Straight Connector 86">
            <a:extLst>
              <a:ext uri="{FF2B5EF4-FFF2-40B4-BE49-F238E27FC236}">
                <a16:creationId xmlns:a16="http://schemas.microsoft.com/office/drawing/2014/main" id="{2721788B-AA9B-419E-9D39-E0F271859BA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4B25ACC8-4517-494C-A678-849320FE32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28765"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 useBgFill="1">
        <p:nvSpPr>
          <p:cNvPr id="91" name="Rectangle 90">
            <a:extLst>
              <a:ext uri="{FF2B5EF4-FFF2-40B4-BE49-F238E27FC236}">
                <a16:creationId xmlns:a16="http://schemas.microsoft.com/office/drawing/2014/main" id="{77980C74-AF2A-4450-847A-E743B22A26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651" name="Rectangle 4"/>
          <p:cNvSpPr>
            <a:spLocks noGrp="1" noChangeArrowheads="1"/>
          </p:cNvSpPr>
          <p:nvPr>
            <p:ph type="title" idx="4294967295"/>
          </p:nvPr>
        </p:nvSpPr>
        <p:spPr>
          <a:xfrm>
            <a:off x="1151022" y="804519"/>
            <a:ext cx="7140118" cy="1049235"/>
          </a:xfrm>
        </p:spPr>
        <p:txBody>
          <a:bodyPr vert="horz" lIns="91440" tIns="45720" rIns="91440" bIns="45720" rtlCol="0" anchor="b">
            <a:normAutofit/>
          </a:bodyPr>
          <a:lstStyle/>
          <a:p>
            <a:pPr defTabSz="914400"/>
            <a:r>
              <a:rPr lang="en-US" altLang="en-US" sz="3200" b="0" i="0" kern="1200" cap="none" dirty="0">
                <a:solidFill>
                  <a:schemeClr val="tx1"/>
                </a:solidFill>
                <a:effectLst/>
                <a:latin typeface="+mj-lt"/>
                <a:ea typeface="+mj-ea"/>
                <a:cs typeface="+mj-cs"/>
              </a:rPr>
              <a:t>Notice Must Include</a:t>
            </a:r>
          </a:p>
        </p:txBody>
      </p:sp>
      <p:sp>
        <p:nvSpPr>
          <p:cNvPr id="27650" name="Slide Number Placeholder 3"/>
          <p:cNvSpPr>
            <a:spLocks noGrp="1"/>
          </p:cNvSpPr>
          <p:nvPr>
            <p:ph type="sldNum" sz="quarter" idx="12"/>
          </p:nvPr>
        </p:nvSpPr>
        <p:spPr>
          <a:xfrm>
            <a:off x="360045" y="798973"/>
            <a:ext cx="608264" cy="503578"/>
          </a:xfrm>
        </p:spPr>
        <p:txBody>
          <a:bodyPr vert="horz" lIns="91440" tIns="45720" rIns="91440" bIns="45720" rtlCol="0" anchor="t">
            <a:norm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Aft>
                <a:spcPts val="600"/>
              </a:spcAft>
            </a:pPr>
            <a:fld id="{7D6B9314-DA2C-4DF5-9F83-9E57C72F30BE}" type="slidenum">
              <a:rPr lang="en-US" altLang="en-US" sz="2800" kern="1200" smtClean="0">
                <a:solidFill>
                  <a:schemeClr val="accent1"/>
                </a:solidFill>
                <a:latin typeface="+mn-lt"/>
                <a:ea typeface="+mn-ea"/>
                <a:cs typeface="+mn-cs"/>
              </a:rPr>
              <a:pPr eaLnBrk="1" hangingPunct="1">
                <a:lnSpc>
                  <a:spcPct val="90000"/>
                </a:lnSpc>
                <a:spcAft>
                  <a:spcPts val="600"/>
                </a:spcAft>
              </a:pPr>
              <a:t>31</a:t>
            </a:fld>
            <a:endParaRPr lang="en-US" altLang="en-US" sz="2800" kern="1200" dirty="0">
              <a:solidFill>
                <a:schemeClr val="accent1"/>
              </a:solidFill>
              <a:latin typeface="+mn-lt"/>
              <a:ea typeface="+mn-ea"/>
              <a:cs typeface="+mn-cs"/>
            </a:endParaRPr>
          </a:p>
        </p:txBody>
      </p:sp>
      <p:cxnSp>
        <p:nvCxnSpPr>
          <p:cNvPr id="93" name="Straight Connector 92">
            <a:extLst>
              <a:ext uri="{FF2B5EF4-FFF2-40B4-BE49-F238E27FC236}">
                <a16:creationId xmlns:a16="http://schemas.microsoft.com/office/drawing/2014/main" id="{E9CE1AD2-68C8-4D23-BCA6-A6714F325DA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48155" y="1996645"/>
            <a:ext cx="7202456"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95" name="Rectangle 94">
            <a:extLst>
              <a:ext uri="{FF2B5EF4-FFF2-40B4-BE49-F238E27FC236}">
                <a16:creationId xmlns:a16="http://schemas.microsoft.com/office/drawing/2014/main" id="{698C92D5-DA82-49A4-B257-78C3125FA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graphicFrame>
        <p:nvGraphicFramePr>
          <p:cNvPr id="27662" name="Rectangle 7">
            <a:extLst>
              <a:ext uri="{FF2B5EF4-FFF2-40B4-BE49-F238E27FC236}">
                <a16:creationId xmlns:a16="http://schemas.microsoft.com/office/drawing/2014/main" id="{0A5C1366-68A4-432F-8D90-3CF95533A74E}"/>
              </a:ext>
            </a:extLst>
          </p:cNvPr>
          <p:cNvGraphicFramePr/>
          <p:nvPr>
            <p:extLst>
              <p:ext uri="{D42A27DB-BD31-4B8C-83A1-F6EECF244321}">
                <p14:modId xmlns:p14="http://schemas.microsoft.com/office/powerpoint/2010/main" val="880177032"/>
              </p:ext>
            </p:extLst>
          </p:nvPr>
        </p:nvGraphicFramePr>
        <p:xfrm>
          <a:off x="847702" y="2502076"/>
          <a:ext cx="7203281" cy="36955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2" name="Rectangle 14">
            <a:extLst>
              <a:ext uri="{FF2B5EF4-FFF2-40B4-BE49-F238E27FC236}">
                <a16:creationId xmlns:a16="http://schemas.microsoft.com/office/drawing/2014/main" id="{77980C74-AF2A-4450-847A-E743B22A26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2">
            <a:extLst>
              <a:ext uri="{FF2B5EF4-FFF2-40B4-BE49-F238E27FC236}">
                <a16:creationId xmlns:a16="http://schemas.microsoft.com/office/drawing/2014/main" id="{5A87F55C-C8C8-4015-A3A0-161917B6962C}"/>
              </a:ext>
            </a:extLst>
          </p:cNvPr>
          <p:cNvSpPr>
            <a:spLocks noGrp="1"/>
          </p:cNvSpPr>
          <p:nvPr>
            <p:ph type="title"/>
          </p:nvPr>
        </p:nvSpPr>
        <p:spPr>
          <a:xfrm>
            <a:off x="1151022" y="804519"/>
            <a:ext cx="7140118" cy="1049235"/>
          </a:xfrm>
        </p:spPr>
        <p:txBody>
          <a:bodyPr>
            <a:normAutofit/>
          </a:bodyPr>
          <a:lstStyle/>
          <a:p>
            <a:r>
              <a:rPr lang="en-US" sz="3200" dirty="0"/>
              <a:t>Accessibility</a:t>
            </a:r>
          </a:p>
        </p:txBody>
      </p:sp>
      <p:sp>
        <p:nvSpPr>
          <p:cNvPr id="2" name="Slide Number Placeholder 1">
            <a:extLst>
              <a:ext uri="{FF2B5EF4-FFF2-40B4-BE49-F238E27FC236}">
                <a16:creationId xmlns:a16="http://schemas.microsoft.com/office/drawing/2014/main" id="{69D58F35-0016-4E7C-9CE7-9329356C10A3}"/>
              </a:ext>
            </a:extLst>
          </p:cNvPr>
          <p:cNvSpPr>
            <a:spLocks noGrp="1"/>
          </p:cNvSpPr>
          <p:nvPr>
            <p:ph type="sldNum" sz="quarter" idx="12"/>
          </p:nvPr>
        </p:nvSpPr>
        <p:spPr>
          <a:xfrm>
            <a:off x="360045" y="798973"/>
            <a:ext cx="608264" cy="503578"/>
          </a:xfrm>
        </p:spPr>
        <p:txBody>
          <a:bodyPr>
            <a:normAutofit/>
          </a:bodyPr>
          <a:lstStyle/>
          <a:p>
            <a:pPr>
              <a:lnSpc>
                <a:spcPct val="90000"/>
              </a:lnSpc>
              <a:spcAft>
                <a:spcPts val="600"/>
              </a:spcAft>
            </a:pPr>
            <a:fld id="{5D1E69C9-745F-BB4A-9D03-5AABB1AC1BAF}" type="slidenum">
              <a:rPr lang="en-US" sz="2800" smtClean="0"/>
              <a:pPr>
                <a:lnSpc>
                  <a:spcPct val="90000"/>
                </a:lnSpc>
                <a:spcAft>
                  <a:spcPts val="600"/>
                </a:spcAft>
              </a:pPr>
              <a:t>32</a:t>
            </a:fld>
            <a:endParaRPr lang="en-US" sz="2800" dirty="0"/>
          </a:p>
        </p:txBody>
      </p:sp>
      <p:cxnSp>
        <p:nvCxnSpPr>
          <p:cNvPr id="17" name="Straight Connector 16">
            <a:extLst>
              <a:ext uri="{FF2B5EF4-FFF2-40B4-BE49-F238E27FC236}">
                <a16:creationId xmlns:a16="http://schemas.microsoft.com/office/drawing/2014/main" id="{E9CE1AD2-68C8-4D23-BCA6-A6714F325DA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48155" y="1996645"/>
            <a:ext cx="7202456"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9" name="Rectangle 18">
            <a:extLst>
              <a:ext uri="{FF2B5EF4-FFF2-40B4-BE49-F238E27FC236}">
                <a16:creationId xmlns:a16="http://schemas.microsoft.com/office/drawing/2014/main" id="{698C92D5-DA82-49A4-B257-78C3125FA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graphicFrame>
        <p:nvGraphicFramePr>
          <p:cNvPr id="10" name="Content Placeholder 3">
            <a:extLst>
              <a:ext uri="{FF2B5EF4-FFF2-40B4-BE49-F238E27FC236}">
                <a16:creationId xmlns:a16="http://schemas.microsoft.com/office/drawing/2014/main" id="{FE87D44B-5700-41D0-A986-C508BD36DEDA}"/>
              </a:ext>
            </a:extLst>
          </p:cNvPr>
          <p:cNvGraphicFramePr>
            <a:graphicFrameLocks noGrp="1"/>
          </p:cNvGraphicFramePr>
          <p:nvPr>
            <p:ph idx="1"/>
            <p:extLst>
              <p:ext uri="{D42A27DB-BD31-4B8C-83A1-F6EECF244321}">
                <p14:modId xmlns:p14="http://schemas.microsoft.com/office/powerpoint/2010/main" val="1644979264"/>
              </p:ext>
            </p:extLst>
          </p:nvPr>
        </p:nvGraphicFramePr>
        <p:xfrm>
          <a:off x="847702" y="2502076"/>
          <a:ext cx="7203281" cy="3695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680551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0ED05234-59F2-438F-99BB-C1D5FE6AB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9144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30" name="Picture 29">
            <a:extLst>
              <a:ext uri="{FF2B5EF4-FFF2-40B4-BE49-F238E27FC236}">
                <a16:creationId xmlns:a16="http://schemas.microsoft.com/office/drawing/2014/main" id="{92AFBBF0-B883-4E26-9359-B5CECFDCD68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srcRect t="2769" b="-2769"/>
          <a:stretch/>
        </p:blipFill>
        <p:spPr>
          <a:xfrm>
            <a:off x="0" y="6135624"/>
            <a:ext cx="9144000" cy="742950"/>
          </a:xfrm>
          <a:prstGeom prst="rect">
            <a:avLst/>
          </a:prstGeom>
        </p:spPr>
      </p:pic>
      <p:cxnSp>
        <p:nvCxnSpPr>
          <p:cNvPr id="32" name="Straight Connector 31">
            <a:extLst>
              <a:ext uri="{FF2B5EF4-FFF2-40B4-BE49-F238E27FC236}">
                <a16:creationId xmlns:a16="http://schemas.microsoft.com/office/drawing/2014/main" id="{C156D5FE-EB26-4C38-8EC5-E5FFE1B3022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719987F4-3B90-44B5-BC28-BCB01759B97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75097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 useBgFill="1">
        <p:nvSpPr>
          <p:cNvPr id="36" name="Rectangle 35">
            <a:extLst>
              <a:ext uri="{FF2B5EF4-FFF2-40B4-BE49-F238E27FC236}">
                <a16:creationId xmlns:a16="http://schemas.microsoft.com/office/drawing/2014/main" id="{50FD0717-BEEE-48D4-8750-E44E166E97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Rectangle 37">
            <a:extLst>
              <a:ext uri="{FF2B5EF4-FFF2-40B4-BE49-F238E27FC236}">
                <a16:creationId xmlns:a16="http://schemas.microsoft.com/office/drawing/2014/main" id="{E4CBA4EB-F997-4F56-9436-88F607540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grpSp>
        <p:nvGrpSpPr>
          <p:cNvPr id="40" name="Group 39">
            <a:extLst>
              <a:ext uri="{FF2B5EF4-FFF2-40B4-BE49-F238E27FC236}">
                <a16:creationId xmlns:a16="http://schemas.microsoft.com/office/drawing/2014/main" id="{C2DA450E-1EDD-4D4A-8257-4808EB9371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12044" y="938882"/>
            <a:ext cx="4921561" cy="4236223"/>
            <a:chOff x="7807230" y="2012810"/>
            <a:chExt cx="3251252" cy="3459865"/>
          </a:xfrm>
        </p:grpSpPr>
        <p:sp>
          <p:nvSpPr>
            <p:cNvPr id="41" name="Rectangle 40">
              <a:extLst>
                <a:ext uri="{FF2B5EF4-FFF2-40B4-BE49-F238E27FC236}">
                  <a16:creationId xmlns:a16="http://schemas.microsoft.com/office/drawing/2014/main" id="{228FBF78-9E7E-46C0-950D-FC7AEE4392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2" name="Rectangle 41">
              <a:extLst>
                <a:ext uri="{FF2B5EF4-FFF2-40B4-BE49-F238E27FC236}">
                  <a16:creationId xmlns:a16="http://schemas.microsoft.com/office/drawing/2014/main" id="{42116C23-5ED0-4F29-84D0-584CD0150F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
        <p:nvSpPr>
          <p:cNvPr id="44" name="Rectangle 43">
            <a:extLst>
              <a:ext uri="{FF2B5EF4-FFF2-40B4-BE49-F238E27FC236}">
                <a16:creationId xmlns:a16="http://schemas.microsoft.com/office/drawing/2014/main" id="{37EE4B41-0C22-468A-BCFF-66786B9C89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0832" y="1269341"/>
            <a:ext cx="4443984" cy="3575304"/>
          </a:xfrm>
          <a:prstGeom prst="rect">
            <a:avLst/>
          </a:prstGeom>
          <a:solidFill>
            <a:schemeClr val="accent1"/>
          </a:solid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4">
            <a:extLst>
              <a:ext uri="{FF2B5EF4-FFF2-40B4-BE49-F238E27FC236}">
                <a16:creationId xmlns:a16="http://schemas.microsoft.com/office/drawing/2014/main" id="{616BFC03-93B6-4641-BB66-0CA14DB10DB7}"/>
              </a:ext>
            </a:extLst>
          </p:cNvPr>
          <p:cNvSpPr>
            <a:spLocks noGrp="1"/>
          </p:cNvSpPr>
          <p:nvPr>
            <p:ph type="title"/>
          </p:nvPr>
        </p:nvSpPr>
        <p:spPr>
          <a:xfrm>
            <a:off x="1085067" y="1463015"/>
            <a:ext cx="4119512" cy="3196668"/>
          </a:xfrm>
        </p:spPr>
        <p:txBody>
          <a:bodyPr vert="horz" lIns="91440" tIns="45720" rIns="91440" bIns="0" rtlCol="0" anchor="ctr">
            <a:normAutofit/>
          </a:bodyPr>
          <a:lstStyle/>
          <a:p>
            <a:pPr algn="ctr" defTabSz="914400"/>
            <a:r>
              <a:rPr lang="en-US" sz="3500" b="0" i="0" kern="1200" cap="none" dirty="0">
                <a:solidFill>
                  <a:srgbClr val="FFFFFF"/>
                </a:solidFill>
                <a:effectLst/>
                <a:latin typeface="+mj-lt"/>
                <a:ea typeface="+mj-ea"/>
                <a:cs typeface="+mj-cs"/>
              </a:rPr>
              <a:t>Quorum  &amp; Remote Participation</a:t>
            </a:r>
          </a:p>
        </p:txBody>
      </p:sp>
      <p:sp>
        <p:nvSpPr>
          <p:cNvPr id="6" name="Text Placeholder 5">
            <a:extLst>
              <a:ext uri="{FF2B5EF4-FFF2-40B4-BE49-F238E27FC236}">
                <a16:creationId xmlns:a16="http://schemas.microsoft.com/office/drawing/2014/main" id="{E95AC8DF-1416-4593-AFEC-89A5C44B9F58}"/>
              </a:ext>
            </a:extLst>
          </p:cNvPr>
          <p:cNvSpPr>
            <a:spLocks noGrp="1"/>
          </p:cNvSpPr>
          <p:nvPr>
            <p:ph type="body" idx="1"/>
          </p:nvPr>
        </p:nvSpPr>
        <p:spPr>
          <a:xfrm>
            <a:off x="6106063" y="1463014"/>
            <a:ext cx="2136225" cy="3293053"/>
          </a:xfrm>
        </p:spPr>
        <p:txBody>
          <a:bodyPr vert="horz" lIns="91440" tIns="91440" rIns="91440" bIns="91440" rtlCol="0" anchor="ctr">
            <a:normAutofit/>
          </a:bodyPr>
          <a:lstStyle/>
          <a:p>
            <a:pPr defTabSz="914400"/>
            <a:endParaRPr lang="en-US" sz="1700" b="0" kern="1200" cap="all" baseline="0" dirty="0">
              <a:solidFill>
                <a:schemeClr val="tx1"/>
              </a:solidFill>
              <a:effectLst/>
              <a:latin typeface="+mn-lt"/>
              <a:ea typeface="+mn-ea"/>
              <a:cs typeface="+mn-cs"/>
            </a:endParaRPr>
          </a:p>
        </p:txBody>
      </p:sp>
      <p:sp>
        <p:nvSpPr>
          <p:cNvPr id="2" name="Slide Number Placeholder 1">
            <a:extLst>
              <a:ext uri="{FF2B5EF4-FFF2-40B4-BE49-F238E27FC236}">
                <a16:creationId xmlns:a16="http://schemas.microsoft.com/office/drawing/2014/main" id="{DB455C21-A921-4135-8357-EF8871FB3932}"/>
              </a:ext>
            </a:extLst>
          </p:cNvPr>
          <p:cNvSpPr>
            <a:spLocks noGrp="1"/>
          </p:cNvSpPr>
          <p:nvPr>
            <p:ph type="sldNum" sz="quarter" idx="12"/>
          </p:nvPr>
        </p:nvSpPr>
        <p:spPr>
          <a:xfrm>
            <a:off x="8037207" y="798973"/>
            <a:ext cx="608265" cy="503579"/>
          </a:xfrm>
        </p:spPr>
        <p:txBody>
          <a:bodyPr vert="horz" lIns="91440" tIns="45720" rIns="91440" bIns="45720" rtlCol="0" anchor="t">
            <a:normAutofit/>
          </a:bodyPr>
          <a:lstStyle/>
          <a:p>
            <a:pPr>
              <a:lnSpc>
                <a:spcPct val="90000"/>
              </a:lnSpc>
              <a:spcAft>
                <a:spcPts val="600"/>
              </a:spcAft>
            </a:pPr>
            <a:fld id="{5D1E69C9-745F-BB4A-9D03-5AABB1AC1BAF}" type="slidenum">
              <a:rPr lang="en-US" sz="2800" kern="1200" smtClean="0">
                <a:solidFill>
                  <a:schemeClr val="accent1"/>
                </a:solidFill>
                <a:latin typeface="+mn-lt"/>
                <a:ea typeface="+mn-ea"/>
                <a:cs typeface="+mn-cs"/>
              </a:rPr>
              <a:pPr>
                <a:lnSpc>
                  <a:spcPct val="90000"/>
                </a:lnSpc>
                <a:spcAft>
                  <a:spcPts val="600"/>
                </a:spcAft>
              </a:pPr>
              <a:t>33</a:t>
            </a:fld>
            <a:endParaRPr lang="en-US" sz="2800" kern="1200" dirty="0">
              <a:solidFill>
                <a:schemeClr val="accent1"/>
              </a:solidFill>
              <a:latin typeface="+mn-lt"/>
              <a:ea typeface="+mn-ea"/>
              <a:cs typeface="+mn-cs"/>
            </a:endParaRPr>
          </a:p>
        </p:txBody>
      </p:sp>
      <p:cxnSp>
        <p:nvCxnSpPr>
          <p:cNvPr id="46" name="Straight Connector 45">
            <a:extLst>
              <a:ext uri="{FF2B5EF4-FFF2-40B4-BE49-F238E27FC236}">
                <a16:creationId xmlns:a16="http://schemas.microsoft.com/office/drawing/2014/main" id="{E4F1CB68-9DEB-4A71-8E7C-DE9278F0359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48" name="Picture 47">
            <a:extLst>
              <a:ext uri="{FF2B5EF4-FFF2-40B4-BE49-F238E27FC236}">
                <a16:creationId xmlns:a16="http://schemas.microsoft.com/office/drawing/2014/main" id="{3C256BBC-8B45-4012-9AB9-09AB7549C62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srcRect t="2769" b="-2769"/>
          <a:stretch/>
        </p:blipFill>
        <p:spPr>
          <a:xfrm>
            <a:off x="0" y="6135624"/>
            <a:ext cx="9144000" cy="742950"/>
          </a:xfrm>
          <a:prstGeom prst="rect">
            <a:avLst/>
          </a:prstGeom>
        </p:spPr>
      </p:pic>
    </p:spTree>
    <p:extLst>
      <p:ext uri="{BB962C8B-B14F-4D97-AF65-F5344CB8AC3E}">
        <p14:creationId xmlns:p14="http://schemas.microsoft.com/office/powerpoint/2010/main" val="910237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83E94E3B-CFA4-455A-9673-F46D27D1F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5F71B8AF-24E1-4CE5-BB2F-6872EEC22E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5" name="Title 4">
            <a:extLst>
              <a:ext uri="{FF2B5EF4-FFF2-40B4-BE49-F238E27FC236}">
                <a16:creationId xmlns:a16="http://schemas.microsoft.com/office/drawing/2014/main" id="{055844CB-84F2-4E99-8351-B5B7A0471AA0}"/>
              </a:ext>
            </a:extLst>
          </p:cNvPr>
          <p:cNvSpPr>
            <a:spLocks noGrp="1"/>
          </p:cNvSpPr>
          <p:nvPr>
            <p:ph type="title"/>
          </p:nvPr>
        </p:nvSpPr>
        <p:spPr>
          <a:xfrm>
            <a:off x="1088684" y="2303047"/>
            <a:ext cx="2454070" cy="2674198"/>
          </a:xfrm>
        </p:spPr>
        <p:txBody>
          <a:bodyPr anchor="t">
            <a:normAutofit/>
          </a:bodyPr>
          <a:lstStyle/>
          <a:p>
            <a:r>
              <a:rPr lang="en-US" sz="3200" dirty="0"/>
              <a:t>Quorum	</a:t>
            </a:r>
          </a:p>
        </p:txBody>
      </p:sp>
      <p:cxnSp>
        <p:nvCxnSpPr>
          <p:cNvPr id="26" name="Straight Connector 25">
            <a:extLst>
              <a:ext uri="{FF2B5EF4-FFF2-40B4-BE49-F238E27FC236}">
                <a16:creationId xmlns:a16="http://schemas.microsoft.com/office/drawing/2014/main" id="{633E6928-1881-40F9-942A-64C25008A35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8684" y="2146542"/>
            <a:ext cx="245407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4" name="Slide Number Placeholder 3">
            <a:extLst>
              <a:ext uri="{FF2B5EF4-FFF2-40B4-BE49-F238E27FC236}">
                <a16:creationId xmlns:a16="http://schemas.microsoft.com/office/drawing/2014/main" id="{A9C703FB-1C5F-4FAA-9CFD-CEF5DA2BF801}"/>
              </a:ext>
            </a:extLst>
          </p:cNvPr>
          <p:cNvSpPr>
            <a:spLocks noGrp="1"/>
          </p:cNvSpPr>
          <p:nvPr>
            <p:ph type="sldNum" sz="quarter" idx="12"/>
          </p:nvPr>
        </p:nvSpPr>
        <p:spPr>
          <a:xfrm>
            <a:off x="360045" y="2303047"/>
            <a:ext cx="608264" cy="503578"/>
          </a:xfrm>
        </p:spPr>
        <p:txBody>
          <a:bodyPr>
            <a:normAutofit/>
          </a:bodyPr>
          <a:lstStyle/>
          <a:p>
            <a:pPr>
              <a:lnSpc>
                <a:spcPct val="90000"/>
              </a:lnSpc>
              <a:spcAft>
                <a:spcPts val="600"/>
              </a:spcAft>
            </a:pPr>
            <a:fld id="{5D1E69C9-745F-BB4A-9D03-5AABB1AC1BAF}" type="slidenum">
              <a:rPr lang="en-US" sz="2800" smtClean="0"/>
              <a:pPr>
                <a:lnSpc>
                  <a:spcPct val="90000"/>
                </a:lnSpc>
                <a:spcAft>
                  <a:spcPts val="600"/>
                </a:spcAft>
              </a:pPr>
              <a:t>34</a:t>
            </a:fld>
            <a:endParaRPr lang="en-US" sz="2800" dirty="0"/>
          </a:p>
        </p:txBody>
      </p:sp>
      <p:sp>
        <p:nvSpPr>
          <p:cNvPr id="28" name="Title 1">
            <a:extLst>
              <a:ext uri="{FF2B5EF4-FFF2-40B4-BE49-F238E27FC236}">
                <a16:creationId xmlns:a16="http://schemas.microsoft.com/office/drawing/2014/main" id="{9EE85D1E-6AE6-45FB-8F62-424732BE3A39}"/>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685" y="3122496"/>
            <a:ext cx="264761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cxnSp>
        <p:nvCxnSpPr>
          <p:cNvPr id="30" name="Straight Connector 29">
            <a:extLst>
              <a:ext uri="{FF2B5EF4-FFF2-40B4-BE49-F238E27FC236}">
                <a16:creationId xmlns:a16="http://schemas.microsoft.com/office/drawing/2014/main" id="{6EC9DAD0-4276-4BDF-80D8-C985DFED0E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32" name="Picture 31">
            <a:extLst>
              <a:ext uri="{FF2B5EF4-FFF2-40B4-BE49-F238E27FC236}">
                <a16:creationId xmlns:a16="http://schemas.microsoft.com/office/drawing/2014/main" id="{46827CF0-2230-41FD-8518-1B5AD476908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srcRect t="2769" b="-2769"/>
          <a:stretch/>
        </p:blipFill>
        <p:spPr>
          <a:xfrm>
            <a:off x="0" y="6135624"/>
            <a:ext cx="9144000" cy="742950"/>
          </a:xfrm>
          <a:prstGeom prst="rect">
            <a:avLst/>
          </a:prstGeom>
        </p:spPr>
      </p:pic>
      <p:graphicFrame>
        <p:nvGraphicFramePr>
          <p:cNvPr id="8" name="Content Placeholder 5">
            <a:extLst>
              <a:ext uri="{FF2B5EF4-FFF2-40B4-BE49-F238E27FC236}">
                <a16:creationId xmlns:a16="http://schemas.microsoft.com/office/drawing/2014/main" id="{FD50F3F7-E488-4CE1-90BA-1E4834B91401}"/>
              </a:ext>
            </a:extLst>
          </p:cNvPr>
          <p:cNvGraphicFramePr>
            <a:graphicFrameLocks noGrp="1"/>
          </p:cNvGraphicFramePr>
          <p:nvPr>
            <p:ph idx="1"/>
            <p:extLst>
              <p:ext uri="{D42A27DB-BD31-4B8C-83A1-F6EECF244321}">
                <p14:modId xmlns:p14="http://schemas.microsoft.com/office/powerpoint/2010/main" val="1540096542"/>
              </p:ext>
            </p:extLst>
          </p:nvPr>
        </p:nvGraphicFramePr>
        <p:xfrm>
          <a:off x="3856434" y="803275"/>
          <a:ext cx="4435078"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880687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39" name="Rectangle 21">
            <a:extLst>
              <a:ext uri="{FF2B5EF4-FFF2-40B4-BE49-F238E27FC236}">
                <a16:creationId xmlns:a16="http://schemas.microsoft.com/office/drawing/2014/main" id="{686EB35B-B2EB-4EAB-BDE8-83CAE06A69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23">
            <a:extLst>
              <a:ext uri="{FF2B5EF4-FFF2-40B4-BE49-F238E27FC236}">
                <a16:creationId xmlns:a16="http://schemas.microsoft.com/office/drawing/2014/main" id="{563B500F-839E-46D9-A3C4-67DF88656D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5" name="Title 4">
            <a:extLst>
              <a:ext uri="{FF2B5EF4-FFF2-40B4-BE49-F238E27FC236}">
                <a16:creationId xmlns:a16="http://schemas.microsoft.com/office/drawing/2014/main" id="{13264F99-8308-45A2-8647-C337B0343E4A}"/>
              </a:ext>
            </a:extLst>
          </p:cNvPr>
          <p:cNvSpPr>
            <a:spLocks noGrp="1"/>
          </p:cNvSpPr>
          <p:nvPr>
            <p:ph type="title"/>
          </p:nvPr>
        </p:nvSpPr>
        <p:spPr>
          <a:xfrm>
            <a:off x="1088685" y="5008500"/>
            <a:ext cx="7202454" cy="960755"/>
          </a:xfrm>
        </p:spPr>
        <p:txBody>
          <a:bodyPr anchor="t">
            <a:normAutofit/>
          </a:bodyPr>
          <a:lstStyle/>
          <a:p>
            <a:r>
              <a:rPr lang="en-US" sz="3200" dirty="0"/>
              <a:t>Remote Participation</a:t>
            </a:r>
          </a:p>
        </p:txBody>
      </p:sp>
      <p:cxnSp>
        <p:nvCxnSpPr>
          <p:cNvPr id="41" name="Straight Connector 25">
            <a:extLst>
              <a:ext uri="{FF2B5EF4-FFF2-40B4-BE49-F238E27FC236}">
                <a16:creationId xmlns:a16="http://schemas.microsoft.com/office/drawing/2014/main" id="{95F8FFA3-51E9-45EB-B89E-919778E862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8684" y="4826256"/>
            <a:ext cx="7202455"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4" name="Slide Number Placeholder 3">
            <a:extLst>
              <a:ext uri="{FF2B5EF4-FFF2-40B4-BE49-F238E27FC236}">
                <a16:creationId xmlns:a16="http://schemas.microsoft.com/office/drawing/2014/main" id="{0F5D9057-D5B3-4150-B1D1-637FB1F11CDE}"/>
              </a:ext>
            </a:extLst>
          </p:cNvPr>
          <p:cNvSpPr>
            <a:spLocks noGrp="1"/>
          </p:cNvSpPr>
          <p:nvPr>
            <p:ph type="sldNum" sz="quarter" idx="12"/>
          </p:nvPr>
        </p:nvSpPr>
        <p:spPr>
          <a:xfrm>
            <a:off x="360045" y="5007437"/>
            <a:ext cx="608264" cy="503578"/>
          </a:xfrm>
        </p:spPr>
        <p:txBody>
          <a:bodyPr>
            <a:normAutofit/>
          </a:bodyPr>
          <a:lstStyle/>
          <a:p>
            <a:pPr>
              <a:lnSpc>
                <a:spcPct val="90000"/>
              </a:lnSpc>
              <a:spcAft>
                <a:spcPts val="600"/>
              </a:spcAft>
            </a:pPr>
            <a:fld id="{5D1E69C9-745F-BB4A-9D03-5AABB1AC1BAF}" type="slidenum">
              <a:rPr lang="en-US" sz="2800" smtClean="0"/>
              <a:pPr>
                <a:lnSpc>
                  <a:spcPct val="90000"/>
                </a:lnSpc>
                <a:spcAft>
                  <a:spcPts val="600"/>
                </a:spcAft>
              </a:pPr>
              <a:t>35</a:t>
            </a:fld>
            <a:endParaRPr lang="en-US" sz="2800" dirty="0"/>
          </a:p>
        </p:txBody>
      </p:sp>
      <p:cxnSp>
        <p:nvCxnSpPr>
          <p:cNvPr id="42" name="Straight Connector 27">
            <a:extLst>
              <a:ext uri="{FF2B5EF4-FFF2-40B4-BE49-F238E27FC236}">
                <a16:creationId xmlns:a16="http://schemas.microsoft.com/office/drawing/2014/main" id="{4416BEB0-51B9-4A27-AD03-E6C85D470E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43" name="Picture 29">
            <a:extLst>
              <a:ext uri="{FF2B5EF4-FFF2-40B4-BE49-F238E27FC236}">
                <a16:creationId xmlns:a16="http://schemas.microsoft.com/office/drawing/2014/main" id="{B61183E8-2DE9-4D72-B617-9E991479026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srcRect t="2769" b="-2769"/>
          <a:stretch/>
        </p:blipFill>
        <p:spPr>
          <a:xfrm>
            <a:off x="0" y="6135624"/>
            <a:ext cx="9144000" cy="742950"/>
          </a:xfrm>
          <a:prstGeom prst="rect">
            <a:avLst/>
          </a:prstGeom>
        </p:spPr>
      </p:pic>
      <p:graphicFrame>
        <p:nvGraphicFramePr>
          <p:cNvPr id="8" name="Content Placeholder 5">
            <a:extLst>
              <a:ext uri="{FF2B5EF4-FFF2-40B4-BE49-F238E27FC236}">
                <a16:creationId xmlns:a16="http://schemas.microsoft.com/office/drawing/2014/main" id="{53ADDA6B-4199-427F-85C3-C8A2193012E4}"/>
              </a:ext>
            </a:extLst>
          </p:cNvPr>
          <p:cNvGraphicFramePr>
            <a:graphicFrameLocks noGrp="1"/>
          </p:cNvGraphicFramePr>
          <p:nvPr>
            <p:ph idx="1"/>
            <p:extLst>
              <p:ext uri="{D42A27DB-BD31-4B8C-83A1-F6EECF244321}">
                <p14:modId xmlns:p14="http://schemas.microsoft.com/office/powerpoint/2010/main" val="1779677287"/>
              </p:ext>
            </p:extLst>
          </p:nvPr>
        </p:nvGraphicFramePr>
        <p:xfrm>
          <a:off x="1088231" y="933450"/>
          <a:ext cx="7203281" cy="34496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323845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83E94E3B-CFA4-455A-9673-F46D27D1F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5F71B8AF-24E1-4CE5-BB2F-6872EEC22E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2" name="Title 1">
            <a:extLst>
              <a:ext uri="{FF2B5EF4-FFF2-40B4-BE49-F238E27FC236}">
                <a16:creationId xmlns:a16="http://schemas.microsoft.com/office/drawing/2014/main" id="{33DADF2F-6F4B-4A7B-BD8D-C14F47ED9BA0}"/>
              </a:ext>
            </a:extLst>
          </p:cNvPr>
          <p:cNvSpPr>
            <a:spLocks noGrp="1"/>
          </p:cNvSpPr>
          <p:nvPr>
            <p:ph type="title"/>
          </p:nvPr>
        </p:nvSpPr>
        <p:spPr>
          <a:xfrm>
            <a:off x="1088684" y="2303047"/>
            <a:ext cx="2454070" cy="2674198"/>
          </a:xfrm>
        </p:spPr>
        <p:txBody>
          <a:bodyPr anchor="t">
            <a:normAutofit/>
          </a:bodyPr>
          <a:lstStyle/>
          <a:p>
            <a:r>
              <a:rPr lang="en-US" sz="2700" dirty="0"/>
              <a:t>Minimum Requirements for Remote Participation:</a:t>
            </a:r>
          </a:p>
        </p:txBody>
      </p:sp>
      <p:cxnSp>
        <p:nvCxnSpPr>
          <p:cNvPr id="33" name="Straight Connector 32">
            <a:extLst>
              <a:ext uri="{FF2B5EF4-FFF2-40B4-BE49-F238E27FC236}">
                <a16:creationId xmlns:a16="http://schemas.microsoft.com/office/drawing/2014/main" id="{633E6928-1881-40F9-942A-64C25008A35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8684" y="2146542"/>
            <a:ext cx="245407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4" name="Slide Number Placeholder 3">
            <a:extLst>
              <a:ext uri="{FF2B5EF4-FFF2-40B4-BE49-F238E27FC236}">
                <a16:creationId xmlns:a16="http://schemas.microsoft.com/office/drawing/2014/main" id="{68B526BC-563D-454D-A50A-449274C36BBB}"/>
              </a:ext>
            </a:extLst>
          </p:cNvPr>
          <p:cNvSpPr>
            <a:spLocks noGrp="1"/>
          </p:cNvSpPr>
          <p:nvPr>
            <p:ph type="sldNum" sz="quarter" idx="12"/>
          </p:nvPr>
        </p:nvSpPr>
        <p:spPr>
          <a:xfrm>
            <a:off x="360045" y="2303047"/>
            <a:ext cx="608264" cy="503578"/>
          </a:xfrm>
        </p:spPr>
        <p:txBody>
          <a:bodyPr>
            <a:normAutofit/>
          </a:bodyPr>
          <a:lstStyle/>
          <a:p>
            <a:pPr>
              <a:lnSpc>
                <a:spcPct val="90000"/>
              </a:lnSpc>
              <a:spcAft>
                <a:spcPts val="600"/>
              </a:spcAft>
            </a:pPr>
            <a:fld id="{5D1E69C9-745F-BB4A-9D03-5AABB1AC1BAF}" type="slidenum">
              <a:rPr lang="en-US" sz="2800" smtClean="0"/>
              <a:pPr>
                <a:lnSpc>
                  <a:spcPct val="90000"/>
                </a:lnSpc>
                <a:spcAft>
                  <a:spcPts val="600"/>
                </a:spcAft>
              </a:pPr>
              <a:t>36</a:t>
            </a:fld>
            <a:endParaRPr lang="en-US" sz="2800" dirty="0"/>
          </a:p>
        </p:txBody>
      </p:sp>
      <p:sp>
        <p:nvSpPr>
          <p:cNvPr id="35" name="Title 1">
            <a:extLst>
              <a:ext uri="{FF2B5EF4-FFF2-40B4-BE49-F238E27FC236}">
                <a16:creationId xmlns:a16="http://schemas.microsoft.com/office/drawing/2014/main" id="{9EE85D1E-6AE6-45FB-8F62-424732BE3A39}"/>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685" y="3122496"/>
            <a:ext cx="264761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cxnSp>
        <p:nvCxnSpPr>
          <p:cNvPr id="37" name="Straight Connector 36">
            <a:extLst>
              <a:ext uri="{FF2B5EF4-FFF2-40B4-BE49-F238E27FC236}">
                <a16:creationId xmlns:a16="http://schemas.microsoft.com/office/drawing/2014/main" id="{6EC9DAD0-4276-4BDF-80D8-C985DFED0E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39" name="Picture 38">
            <a:extLst>
              <a:ext uri="{FF2B5EF4-FFF2-40B4-BE49-F238E27FC236}">
                <a16:creationId xmlns:a16="http://schemas.microsoft.com/office/drawing/2014/main" id="{46827CF0-2230-41FD-8518-1B5AD476908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srcRect t="2769" b="-2769"/>
          <a:stretch/>
        </p:blipFill>
        <p:spPr>
          <a:xfrm>
            <a:off x="0" y="6135624"/>
            <a:ext cx="9144000" cy="742950"/>
          </a:xfrm>
          <a:prstGeom prst="rect">
            <a:avLst/>
          </a:prstGeom>
        </p:spPr>
      </p:pic>
      <p:graphicFrame>
        <p:nvGraphicFramePr>
          <p:cNvPr id="24" name="Content Placeholder 2">
            <a:extLst>
              <a:ext uri="{FF2B5EF4-FFF2-40B4-BE49-F238E27FC236}">
                <a16:creationId xmlns:a16="http://schemas.microsoft.com/office/drawing/2014/main" id="{DC4145F5-888C-4C4A-A7D9-B17CA66A4F77}"/>
              </a:ext>
            </a:extLst>
          </p:cNvPr>
          <p:cNvGraphicFramePr>
            <a:graphicFrameLocks noGrp="1"/>
          </p:cNvGraphicFramePr>
          <p:nvPr>
            <p:ph idx="1"/>
            <p:extLst>
              <p:ext uri="{D42A27DB-BD31-4B8C-83A1-F6EECF244321}">
                <p14:modId xmlns:p14="http://schemas.microsoft.com/office/powerpoint/2010/main" val="4063903463"/>
              </p:ext>
            </p:extLst>
          </p:nvPr>
        </p:nvGraphicFramePr>
        <p:xfrm>
          <a:off x="3856434" y="803275"/>
          <a:ext cx="4435078"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248574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83E94E3B-CFA4-455A-9673-F46D27D1F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5F71B8AF-24E1-4CE5-BB2F-6872EEC22E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2" name="Title 1">
            <a:extLst>
              <a:ext uri="{FF2B5EF4-FFF2-40B4-BE49-F238E27FC236}">
                <a16:creationId xmlns:a16="http://schemas.microsoft.com/office/drawing/2014/main" id="{9D82427B-8025-427B-8179-DCC294A65701}"/>
              </a:ext>
            </a:extLst>
          </p:cNvPr>
          <p:cNvSpPr>
            <a:spLocks noGrp="1"/>
          </p:cNvSpPr>
          <p:nvPr>
            <p:ph type="title"/>
          </p:nvPr>
        </p:nvSpPr>
        <p:spPr>
          <a:xfrm>
            <a:off x="1088684" y="2303047"/>
            <a:ext cx="2454070" cy="2674198"/>
          </a:xfrm>
        </p:spPr>
        <p:txBody>
          <a:bodyPr anchor="t">
            <a:normAutofit/>
          </a:bodyPr>
          <a:lstStyle/>
          <a:p>
            <a:r>
              <a:rPr lang="en-US" sz="3000" dirty="0"/>
              <a:t>Procedures for Remote Participation:</a:t>
            </a:r>
          </a:p>
        </p:txBody>
      </p:sp>
      <p:cxnSp>
        <p:nvCxnSpPr>
          <p:cNvPr id="29" name="Straight Connector 28">
            <a:extLst>
              <a:ext uri="{FF2B5EF4-FFF2-40B4-BE49-F238E27FC236}">
                <a16:creationId xmlns:a16="http://schemas.microsoft.com/office/drawing/2014/main" id="{633E6928-1881-40F9-942A-64C25008A35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8684" y="2146542"/>
            <a:ext cx="245407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4" name="Slide Number Placeholder 3">
            <a:extLst>
              <a:ext uri="{FF2B5EF4-FFF2-40B4-BE49-F238E27FC236}">
                <a16:creationId xmlns:a16="http://schemas.microsoft.com/office/drawing/2014/main" id="{E027D922-FCBB-4559-9587-5640CCEAF918}"/>
              </a:ext>
            </a:extLst>
          </p:cNvPr>
          <p:cNvSpPr>
            <a:spLocks noGrp="1"/>
          </p:cNvSpPr>
          <p:nvPr>
            <p:ph type="sldNum" sz="quarter" idx="12"/>
          </p:nvPr>
        </p:nvSpPr>
        <p:spPr>
          <a:xfrm>
            <a:off x="360045" y="2303047"/>
            <a:ext cx="608264" cy="503578"/>
          </a:xfrm>
        </p:spPr>
        <p:txBody>
          <a:bodyPr>
            <a:normAutofit/>
          </a:bodyPr>
          <a:lstStyle/>
          <a:p>
            <a:pPr>
              <a:lnSpc>
                <a:spcPct val="90000"/>
              </a:lnSpc>
              <a:spcAft>
                <a:spcPts val="600"/>
              </a:spcAft>
            </a:pPr>
            <a:fld id="{5D1E69C9-745F-BB4A-9D03-5AABB1AC1BAF}" type="slidenum">
              <a:rPr lang="en-US" sz="2800" smtClean="0"/>
              <a:pPr>
                <a:lnSpc>
                  <a:spcPct val="90000"/>
                </a:lnSpc>
                <a:spcAft>
                  <a:spcPts val="600"/>
                </a:spcAft>
              </a:pPr>
              <a:t>37</a:t>
            </a:fld>
            <a:endParaRPr lang="en-US" sz="2800" dirty="0"/>
          </a:p>
        </p:txBody>
      </p:sp>
      <p:sp>
        <p:nvSpPr>
          <p:cNvPr id="31" name="Title 1">
            <a:extLst>
              <a:ext uri="{FF2B5EF4-FFF2-40B4-BE49-F238E27FC236}">
                <a16:creationId xmlns:a16="http://schemas.microsoft.com/office/drawing/2014/main" id="{9EE85D1E-6AE6-45FB-8F62-424732BE3A39}"/>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685" y="3122496"/>
            <a:ext cx="264761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cxnSp>
        <p:nvCxnSpPr>
          <p:cNvPr id="33" name="Straight Connector 32">
            <a:extLst>
              <a:ext uri="{FF2B5EF4-FFF2-40B4-BE49-F238E27FC236}">
                <a16:creationId xmlns:a16="http://schemas.microsoft.com/office/drawing/2014/main" id="{6EC9DAD0-4276-4BDF-80D8-C985DFED0E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35" name="Picture 34">
            <a:extLst>
              <a:ext uri="{FF2B5EF4-FFF2-40B4-BE49-F238E27FC236}">
                <a16:creationId xmlns:a16="http://schemas.microsoft.com/office/drawing/2014/main" id="{46827CF0-2230-41FD-8518-1B5AD476908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srcRect t="2769" b="-2769"/>
          <a:stretch/>
        </p:blipFill>
        <p:spPr>
          <a:xfrm>
            <a:off x="0" y="6135624"/>
            <a:ext cx="9144000" cy="742950"/>
          </a:xfrm>
          <a:prstGeom prst="rect">
            <a:avLst/>
          </a:prstGeom>
        </p:spPr>
      </p:pic>
      <p:graphicFrame>
        <p:nvGraphicFramePr>
          <p:cNvPr id="20" name="Content Placeholder 2">
            <a:extLst>
              <a:ext uri="{FF2B5EF4-FFF2-40B4-BE49-F238E27FC236}">
                <a16:creationId xmlns:a16="http://schemas.microsoft.com/office/drawing/2014/main" id="{A1EA46B3-F0D3-4D9B-B81B-16F976396CAB}"/>
              </a:ext>
            </a:extLst>
          </p:cNvPr>
          <p:cNvGraphicFramePr>
            <a:graphicFrameLocks noGrp="1"/>
          </p:cNvGraphicFramePr>
          <p:nvPr>
            <p:ph idx="1"/>
            <p:extLst>
              <p:ext uri="{D42A27DB-BD31-4B8C-83A1-F6EECF244321}">
                <p14:modId xmlns:p14="http://schemas.microsoft.com/office/powerpoint/2010/main" val="3304968503"/>
              </p:ext>
            </p:extLst>
          </p:nvPr>
        </p:nvGraphicFramePr>
        <p:xfrm>
          <a:off x="3856434" y="803275"/>
          <a:ext cx="4435078"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293663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B3DFF-4152-4CB3-9DEC-56993E6CB817}"/>
              </a:ext>
            </a:extLst>
          </p:cNvPr>
          <p:cNvSpPr>
            <a:spLocks noGrp="1"/>
          </p:cNvSpPr>
          <p:nvPr>
            <p:ph type="title"/>
          </p:nvPr>
        </p:nvSpPr>
        <p:spPr>
          <a:xfrm>
            <a:off x="1484242" y="804519"/>
            <a:ext cx="6806897" cy="1049235"/>
          </a:xfrm>
        </p:spPr>
        <p:txBody>
          <a:bodyPr>
            <a:normAutofit/>
          </a:bodyPr>
          <a:lstStyle/>
          <a:p>
            <a:r>
              <a:rPr lang="en-US" sz="3200" dirty="0"/>
              <a:t>Technical Issues During the Meeting with Remote Participation</a:t>
            </a:r>
          </a:p>
        </p:txBody>
      </p:sp>
      <p:sp>
        <p:nvSpPr>
          <p:cNvPr id="4" name="Slide Number Placeholder 3">
            <a:extLst>
              <a:ext uri="{FF2B5EF4-FFF2-40B4-BE49-F238E27FC236}">
                <a16:creationId xmlns:a16="http://schemas.microsoft.com/office/drawing/2014/main" id="{1F8542CF-F436-4784-B90B-018D93F10621}"/>
              </a:ext>
            </a:extLst>
          </p:cNvPr>
          <p:cNvSpPr>
            <a:spLocks noGrp="1"/>
          </p:cNvSpPr>
          <p:nvPr>
            <p:ph type="sldNum" sz="quarter" idx="12"/>
          </p:nvPr>
        </p:nvSpPr>
        <p:spPr>
          <a:xfrm>
            <a:off x="360045" y="798973"/>
            <a:ext cx="608264" cy="503578"/>
          </a:xfrm>
        </p:spPr>
        <p:txBody>
          <a:bodyPr>
            <a:normAutofit/>
          </a:bodyPr>
          <a:lstStyle/>
          <a:p>
            <a:pPr>
              <a:lnSpc>
                <a:spcPct val="90000"/>
              </a:lnSpc>
              <a:spcAft>
                <a:spcPts val="600"/>
              </a:spcAft>
            </a:pPr>
            <a:fld id="{5D1E69C9-745F-BB4A-9D03-5AABB1AC1BAF}" type="slidenum">
              <a:rPr lang="en-US" sz="2800" smtClean="0"/>
              <a:pPr>
                <a:lnSpc>
                  <a:spcPct val="90000"/>
                </a:lnSpc>
                <a:spcAft>
                  <a:spcPts val="600"/>
                </a:spcAft>
              </a:pPr>
              <a:t>38</a:t>
            </a:fld>
            <a:endParaRPr lang="en-US" sz="2800" dirty="0"/>
          </a:p>
        </p:txBody>
      </p:sp>
      <p:sp>
        <p:nvSpPr>
          <p:cNvPr id="31" name="Content Placeholder 2">
            <a:extLst>
              <a:ext uri="{FF2B5EF4-FFF2-40B4-BE49-F238E27FC236}">
                <a16:creationId xmlns:a16="http://schemas.microsoft.com/office/drawing/2014/main" id="{5003F121-7F54-46E1-837F-52C02FB6384D}"/>
              </a:ext>
            </a:extLst>
          </p:cNvPr>
          <p:cNvSpPr>
            <a:spLocks noGrp="1"/>
          </p:cNvSpPr>
          <p:nvPr>
            <p:ph idx="1"/>
          </p:nvPr>
        </p:nvSpPr>
        <p:spPr>
          <a:xfrm>
            <a:off x="1151021" y="2184357"/>
            <a:ext cx="4439924" cy="3281990"/>
          </a:xfrm>
        </p:spPr>
        <p:txBody>
          <a:bodyPr>
            <a:normAutofit/>
          </a:bodyPr>
          <a:lstStyle/>
          <a:p>
            <a:r>
              <a:rPr lang="en-US" sz="2000" dirty="0"/>
              <a:t>If a technical difficulty arises, the Chair decides how to address the difficulty.</a:t>
            </a:r>
          </a:p>
          <a:p>
            <a:r>
              <a:rPr lang="en-US" sz="2000" dirty="0"/>
              <a:t>If the member participating remotely is disconnected from the meeting, the minutes must note the time that the member was disconnected.  </a:t>
            </a:r>
          </a:p>
        </p:txBody>
      </p:sp>
      <p:grpSp>
        <p:nvGrpSpPr>
          <p:cNvPr id="39" name="Group 38">
            <a:extLst>
              <a:ext uri="{FF2B5EF4-FFF2-40B4-BE49-F238E27FC236}">
                <a16:creationId xmlns:a16="http://schemas.microsoft.com/office/drawing/2014/main" id="{7065AB19-D479-4278-87B0-DE25BC7102F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962152" y="2184357"/>
            <a:ext cx="2331709" cy="3281988"/>
            <a:chOff x="7807230" y="2012810"/>
            <a:chExt cx="3251252" cy="3459865"/>
          </a:xfrm>
        </p:grpSpPr>
        <p:sp>
          <p:nvSpPr>
            <p:cNvPr id="40" name="Rectangle 39">
              <a:extLst>
                <a:ext uri="{FF2B5EF4-FFF2-40B4-BE49-F238E27FC236}">
                  <a16:creationId xmlns:a16="http://schemas.microsoft.com/office/drawing/2014/main" id="{EA97BAFB-8A38-42E0-BD3D-EF30946ED0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1" name="Rectangle 40">
              <a:extLst>
                <a:ext uri="{FF2B5EF4-FFF2-40B4-BE49-F238E27FC236}">
                  <a16:creationId xmlns:a16="http://schemas.microsoft.com/office/drawing/2014/main" id="{BDB8A8A6-6051-47DB-B450-C8D08E7D11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solidFill>
              <a:srgbClr val="FFFFFE"/>
            </a:soli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pic>
        <p:nvPicPr>
          <p:cNvPr id="32" name="Graphic 7" descr="Stopwatch">
            <a:extLst>
              <a:ext uri="{FF2B5EF4-FFF2-40B4-BE49-F238E27FC236}">
                <a16:creationId xmlns:a16="http://schemas.microsoft.com/office/drawing/2014/main" id="{4618FEFC-1712-406E-85AC-2C7DD7981D8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96567" y="2787881"/>
            <a:ext cx="2071779" cy="2071779"/>
          </a:xfrm>
          <a:prstGeom prst="rect">
            <a:avLst/>
          </a:prstGeom>
        </p:spPr>
      </p:pic>
    </p:spTree>
    <p:extLst>
      <p:ext uri="{BB962C8B-B14F-4D97-AF65-F5344CB8AC3E}">
        <p14:creationId xmlns:p14="http://schemas.microsoft.com/office/powerpoint/2010/main" val="20466955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8713" name="Rectangle 107">
            <a:extLst>
              <a:ext uri="{FF2B5EF4-FFF2-40B4-BE49-F238E27FC236}">
                <a16:creationId xmlns:a16="http://schemas.microsoft.com/office/drawing/2014/main" id="{39F5CA04-4AE5-4561-8676-55CA3F7361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9144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28714" name="Picture 109">
            <a:extLst>
              <a:ext uri="{FF2B5EF4-FFF2-40B4-BE49-F238E27FC236}">
                <a16:creationId xmlns:a16="http://schemas.microsoft.com/office/drawing/2014/main" id="{010F1679-CFC3-4BCE-98A3-B5EFE23B93B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srcRect t="2769" b="-2769"/>
          <a:stretch/>
        </p:blipFill>
        <p:spPr>
          <a:xfrm>
            <a:off x="0" y="6135624"/>
            <a:ext cx="9144000" cy="742950"/>
          </a:xfrm>
          <a:prstGeom prst="rect">
            <a:avLst/>
          </a:prstGeom>
        </p:spPr>
      </p:pic>
      <p:cxnSp>
        <p:nvCxnSpPr>
          <p:cNvPr id="28715" name="Straight Connector 111">
            <a:extLst>
              <a:ext uri="{FF2B5EF4-FFF2-40B4-BE49-F238E27FC236}">
                <a16:creationId xmlns:a16="http://schemas.microsoft.com/office/drawing/2014/main" id="{2721788B-AA9B-419E-9D39-E0F271859BA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28716" name="Straight Connector 113">
            <a:extLst>
              <a:ext uri="{FF2B5EF4-FFF2-40B4-BE49-F238E27FC236}">
                <a16:creationId xmlns:a16="http://schemas.microsoft.com/office/drawing/2014/main" id="{4B25ACC8-4517-494C-A678-849320FE32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28765"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 useBgFill="1">
        <p:nvSpPr>
          <p:cNvPr id="28717" name="Rectangle 115">
            <a:extLst>
              <a:ext uri="{FF2B5EF4-FFF2-40B4-BE49-F238E27FC236}">
                <a16:creationId xmlns:a16="http://schemas.microsoft.com/office/drawing/2014/main" id="{83E94E3B-CFA4-455A-9673-F46D27D1F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718" name="Rectangle 117">
            <a:extLst>
              <a:ext uri="{FF2B5EF4-FFF2-40B4-BE49-F238E27FC236}">
                <a16:creationId xmlns:a16="http://schemas.microsoft.com/office/drawing/2014/main" id="{5F71B8AF-24E1-4CE5-BB2F-6872EEC22E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28675" name="Rectangle 2"/>
          <p:cNvSpPr>
            <a:spLocks noGrp="1" noChangeArrowheads="1"/>
          </p:cNvSpPr>
          <p:nvPr>
            <p:ph type="title" idx="4294967295"/>
          </p:nvPr>
        </p:nvSpPr>
        <p:spPr>
          <a:xfrm>
            <a:off x="1088684" y="2303047"/>
            <a:ext cx="2454070" cy="2674198"/>
          </a:xfrm>
        </p:spPr>
        <p:txBody>
          <a:bodyPr vert="horz" lIns="91440" tIns="45720" rIns="91440" bIns="45720" rtlCol="0" anchor="t">
            <a:normAutofit/>
          </a:bodyPr>
          <a:lstStyle/>
          <a:p>
            <a:pPr defTabSz="914400"/>
            <a:r>
              <a:rPr lang="en-US" altLang="en-US" sz="3200" b="0" i="0" kern="1200" cap="none" dirty="0">
                <a:solidFill>
                  <a:schemeClr val="tx1"/>
                </a:solidFill>
                <a:effectLst/>
                <a:latin typeface="+mj-lt"/>
                <a:ea typeface="+mj-ea"/>
                <a:cs typeface="+mj-cs"/>
              </a:rPr>
              <a:t>At the start of the Open Meeting</a:t>
            </a:r>
          </a:p>
        </p:txBody>
      </p:sp>
      <p:cxnSp>
        <p:nvCxnSpPr>
          <p:cNvPr id="28719" name="Straight Connector 119">
            <a:extLst>
              <a:ext uri="{FF2B5EF4-FFF2-40B4-BE49-F238E27FC236}">
                <a16:creationId xmlns:a16="http://schemas.microsoft.com/office/drawing/2014/main" id="{633E6928-1881-40F9-942A-64C25008A35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8684" y="2146542"/>
            <a:ext cx="245407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8674" name="Slide Number Placeholder 3"/>
          <p:cNvSpPr>
            <a:spLocks noGrp="1"/>
          </p:cNvSpPr>
          <p:nvPr>
            <p:ph type="sldNum" sz="quarter" idx="12"/>
          </p:nvPr>
        </p:nvSpPr>
        <p:spPr>
          <a:xfrm>
            <a:off x="360045" y="2303047"/>
            <a:ext cx="608264" cy="503578"/>
          </a:xfrm>
        </p:spPr>
        <p:txBody>
          <a:bodyPr vert="horz" lIns="91440" tIns="45720" rIns="91440" bIns="45720" rtlCol="0" anchor="t">
            <a:norm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Aft>
                <a:spcPts val="600"/>
              </a:spcAft>
            </a:pPr>
            <a:fld id="{F0459532-07BB-446F-97F0-E69252E7E385}" type="slidenum">
              <a:rPr lang="en-US" altLang="en-US" sz="2800" kern="1200">
                <a:solidFill>
                  <a:schemeClr val="accent1"/>
                </a:solidFill>
                <a:latin typeface="+mn-lt"/>
                <a:ea typeface="+mn-ea"/>
                <a:cs typeface="+mn-cs"/>
              </a:rPr>
              <a:pPr eaLnBrk="1" hangingPunct="1">
                <a:lnSpc>
                  <a:spcPct val="90000"/>
                </a:lnSpc>
                <a:spcAft>
                  <a:spcPts val="600"/>
                </a:spcAft>
              </a:pPr>
              <a:t>39</a:t>
            </a:fld>
            <a:endParaRPr lang="en-US" altLang="en-US" sz="2800" kern="1200" dirty="0">
              <a:solidFill>
                <a:schemeClr val="accent1"/>
              </a:solidFill>
              <a:latin typeface="+mn-lt"/>
              <a:ea typeface="+mn-ea"/>
              <a:cs typeface="+mn-cs"/>
            </a:endParaRPr>
          </a:p>
        </p:txBody>
      </p:sp>
      <p:sp>
        <p:nvSpPr>
          <p:cNvPr id="122" name="Title 1">
            <a:extLst>
              <a:ext uri="{FF2B5EF4-FFF2-40B4-BE49-F238E27FC236}">
                <a16:creationId xmlns:a16="http://schemas.microsoft.com/office/drawing/2014/main" id="{9EE85D1E-6AE6-45FB-8F62-424732BE3A39}"/>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685" y="3122496"/>
            <a:ext cx="264761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cxnSp>
        <p:nvCxnSpPr>
          <p:cNvPr id="124" name="Straight Connector 123">
            <a:extLst>
              <a:ext uri="{FF2B5EF4-FFF2-40B4-BE49-F238E27FC236}">
                <a16:creationId xmlns:a16="http://schemas.microsoft.com/office/drawing/2014/main" id="{6EC9DAD0-4276-4BDF-80D8-C985DFED0E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126" name="Picture 125">
            <a:extLst>
              <a:ext uri="{FF2B5EF4-FFF2-40B4-BE49-F238E27FC236}">
                <a16:creationId xmlns:a16="http://schemas.microsoft.com/office/drawing/2014/main" id="{46827CF0-2230-41FD-8518-1B5AD476908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srcRect t="2769" b="-2769"/>
          <a:stretch/>
        </p:blipFill>
        <p:spPr>
          <a:xfrm>
            <a:off x="0" y="6135624"/>
            <a:ext cx="9144000" cy="742950"/>
          </a:xfrm>
          <a:prstGeom prst="rect">
            <a:avLst/>
          </a:prstGeom>
        </p:spPr>
      </p:pic>
      <p:graphicFrame>
        <p:nvGraphicFramePr>
          <p:cNvPr id="28711" name="Rectangle 3">
            <a:extLst>
              <a:ext uri="{FF2B5EF4-FFF2-40B4-BE49-F238E27FC236}">
                <a16:creationId xmlns:a16="http://schemas.microsoft.com/office/drawing/2014/main" id="{C015BCCB-E85E-41ED-99F0-B20D5F4D5F48}"/>
              </a:ext>
            </a:extLst>
          </p:cNvPr>
          <p:cNvGraphicFramePr/>
          <p:nvPr>
            <p:extLst>
              <p:ext uri="{D42A27DB-BD31-4B8C-83A1-F6EECF244321}">
                <p14:modId xmlns:p14="http://schemas.microsoft.com/office/powerpoint/2010/main" val="1760760555"/>
              </p:ext>
            </p:extLst>
          </p:nvPr>
        </p:nvGraphicFramePr>
        <p:xfrm>
          <a:off x="3856434" y="803275"/>
          <a:ext cx="4435078" cy="46370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ED05234-59F2-438F-99BB-C1D5FE6AB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9144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31" name="Picture 12">
            <a:extLst>
              <a:ext uri="{FF2B5EF4-FFF2-40B4-BE49-F238E27FC236}">
                <a16:creationId xmlns:a16="http://schemas.microsoft.com/office/drawing/2014/main" id="{92AFBBF0-B883-4E26-9359-B5CECFDCD68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srcRect t="2769" b="-2769"/>
          <a:stretch/>
        </p:blipFill>
        <p:spPr>
          <a:xfrm>
            <a:off x="0" y="6135624"/>
            <a:ext cx="9144000" cy="742950"/>
          </a:xfrm>
          <a:prstGeom prst="rect">
            <a:avLst/>
          </a:prstGeom>
        </p:spPr>
      </p:pic>
      <p:cxnSp>
        <p:nvCxnSpPr>
          <p:cNvPr id="32" name="Straight Connector 14">
            <a:extLst>
              <a:ext uri="{FF2B5EF4-FFF2-40B4-BE49-F238E27FC236}">
                <a16:creationId xmlns:a16="http://schemas.microsoft.com/office/drawing/2014/main" id="{C156D5FE-EB26-4C38-8EC5-E5FFE1B3022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33" name="Straight Connector 16">
            <a:extLst>
              <a:ext uri="{FF2B5EF4-FFF2-40B4-BE49-F238E27FC236}">
                <a16:creationId xmlns:a16="http://schemas.microsoft.com/office/drawing/2014/main" id="{719987F4-3B90-44B5-BC28-BCB01759B97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75097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 useBgFill="1">
        <p:nvSpPr>
          <p:cNvPr id="34" name="Rectangle 18">
            <a:extLst>
              <a:ext uri="{FF2B5EF4-FFF2-40B4-BE49-F238E27FC236}">
                <a16:creationId xmlns:a16="http://schemas.microsoft.com/office/drawing/2014/main" id="{F8454B2E-D2DB-42C2-A224-BCEC47B864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20">
            <a:extLst>
              <a:ext uri="{FF2B5EF4-FFF2-40B4-BE49-F238E27FC236}">
                <a16:creationId xmlns:a16="http://schemas.microsoft.com/office/drawing/2014/main" id="{08B61146-1CF0-40E1-B66E-C22BD9207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5" name="Title 4">
            <a:extLst>
              <a:ext uri="{FF2B5EF4-FFF2-40B4-BE49-F238E27FC236}">
                <a16:creationId xmlns:a16="http://schemas.microsoft.com/office/drawing/2014/main" id="{03C262BA-BED5-479E-82DD-88F4E6E56A79}"/>
              </a:ext>
            </a:extLst>
          </p:cNvPr>
          <p:cNvSpPr>
            <a:spLocks noGrp="1"/>
          </p:cNvSpPr>
          <p:nvPr>
            <p:ph type="title"/>
          </p:nvPr>
        </p:nvSpPr>
        <p:spPr>
          <a:xfrm>
            <a:off x="1473740" y="802299"/>
            <a:ext cx="6817399" cy="3703960"/>
          </a:xfrm>
        </p:spPr>
        <p:txBody>
          <a:bodyPr vert="horz" lIns="91440" tIns="45720" rIns="91440" bIns="0" rtlCol="0" anchor="b">
            <a:normAutofit/>
          </a:bodyPr>
          <a:lstStyle/>
          <a:p>
            <a:pPr defTabSz="914400"/>
            <a:r>
              <a:rPr lang="en-US" sz="6600" b="0" i="0" kern="1200" cap="none" dirty="0">
                <a:solidFill>
                  <a:schemeClr val="tx1"/>
                </a:solidFill>
                <a:effectLst/>
                <a:latin typeface="+mj-lt"/>
                <a:ea typeface="+mj-ea"/>
                <a:cs typeface="+mj-cs"/>
              </a:rPr>
              <a:t>PERSONNEL FILES</a:t>
            </a:r>
          </a:p>
        </p:txBody>
      </p:sp>
      <p:sp>
        <p:nvSpPr>
          <p:cNvPr id="6" name="Text Placeholder 5">
            <a:extLst>
              <a:ext uri="{FF2B5EF4-FFF2-40B4-BE49-F238E27FC236}">
                <a16:creationId xmlns:a16="http://schemas.microsoft.com/office/drawing/2014/main" id="{DF2CE010-D14B-43FE-A2D3-C4BE1A4A665A}"/>
              </a:ext>
            </a:extLst>
          </p:cNvPr>
          <p:cNvSpPr>
            <a:spLocks noGrp="1"/>
          </p:cNvSpPr>
          <p:nvPr>
            <p:ph type="body" idx="1"/>
          </p:nvPr>
        </p:nvSpPr>
        <p:spPr>
          <a:xfrm>
            <a:off x="1473741" y="4941662"/>
            <a:ext cx="6817398" cy="977621"/>
          </a:xfrm>
        </p:spPr>
        <p:txBody>
          <a:bodyPr vert="horz" lIns="91440" tIns="91440" rIns="91440" bIns="91440" rtlCol="0">
            <a:normAutofit/>
          </a:bodyPr>
          <a:lstStyle/>
          <a:p>
            <a:pPr defTabSz="914400"/>
            <a:endParaRPr lang="en-US" sz="1800" b="0" kern="1200" cap="all" baseline="0" dirty="0">
              <a:solidFill>
                <a:schemeClr val="tx1"/>
              </a:solidFill>
              <a:effectLst/>
              <a:latin typeface="+mn-lt"/>
              <a:ea typeface="+mn-ea"/>
              <a:cs typeface="+mn-cs"/>
            </a:endParaRPr>
          </a:p>
        </p:txBody>
      </p:sp>
      <p:sp>
        <p:nvSpPr>
          <p:cNvPr id="4" name="Slide Number Placeholder 3">
            <a:extLst>
              <a:ext uri="{FF2B5EF4-FFF2-40B4-BE49-F238E27FC236}">
                <a16:creationId xmlns:a16="http://schemas.microsoft.com/office/drawing/2014/main" id="{7064D14F-033A-438B-850D-C07200DD7926}"/>
              </a:ext>
            </a:extLst>
          </p:cNvPr>
          <p:cNvSpPr>
            <a:spLocks noGrp="1"/>
          </p:cNvSpPr>
          <p:nvPr>
            <p:ph type="sldNum" sz="quarter" idx="12"/>
          </p:nvPr>
        </p:nvSpPr>
        <p:spPr>
          <a:xfrm>
            <a:off x="592646" y="4002681"/>
            <a:ext cx="608264" cy="503578"/>
          </a:xfrm>
        </p:spPr>
        <p:txBody>
          <a:bodyPr vert="horz" lIns="91440" tIns="45720" rIns="91440" bIns="45720" rtlCol="0" anchor="t">
            <a:normAutofit/>
          </a:bodyPr>
          <a:lstStyle/>
          <a:p>
            <a:pPr>
              <a:lnSpc>
                <a:spcPct val="90000"/>
              </a:lnSpc>
              <a:spcAft>
                <a:spcPts val="600"/>
              </a:spcAft>
            </a:pPr>
            <a:fld id="{5D1E69C9-745F-BB4A-9D03-5AABB1AC1BAF}" type="slidenum">
              <a:rPr lang="en-US" sz="2800" kern="1200" smtClean="0">
                <a:solidFill>
                  <a:schemeClr val="accent1"/>
                </a:solidFill>
                <a:latin typeface="+mn-lt"/>
                <a:ea typeface="+mn-ea"/>
                <a:cs typeface="+mn-cs"/>
              </a:rPr>
              <a:pPr>
                <a:lnSpc>
                  <a:spcPct val="90000"/>
                </a:lnSpc>
                <a:spcAft>
                  <a:spcPts val="600"/>
                </a:spcAft>
              </a:pPr>
              <a:t>4</a:t>
            </a:fld>
            <a:endParaRPr lang="en-US" sz="2800" kern="1200" dirty="0">
              <a:solidFill>
                <a:schemeClr val="accent1"/>
              </a:solidFill>
              <a:latin typeface="+mn-lt"/>
              <a:ea typeface="+mn-ea"/>
              <a:cs typeface="+mn-cs"/>
            </a:endParaRPr>
          </a:p>
        </p:txBody>
      </p:sp>
      <p:cxnSp>
        <p:nvCxnSpPr>
          <p:cNvPr id="36" name="Straight Connector 22">
            <a:extLst>
              <a:ext uri="{FF2B5EF4-FFF2-40B4-BE49-F238E27FC236}">
                <a16:creationId xmlns:a16="http://schemas.microsoft.com/office/drawing/2014/main" id="{7AE5065C-30A9-480A-9E93-74CC1490293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8482" y="4768183"/>
            <a:ext cx="6286321" cy="0"/>
          </a:xfrm>
          <a:prstGeom prst="line">
            <a:avLst/>
          </a:prstGeom>
          <a:ln w="38100"/>
        </p:spPr>
        <p:style>
          <a:lnRef idx="3">
            <a:schemeClr val="accent1"/>
          </a:lnRef>
          <a:fillRef idx="0">
            <a:schemeClr val="accent1"/>
          </a:fillRef>
          <a:effectRef idx="2">
            <a:schemeClr val="accent1"/>
          </a:effectRef>
          <a:fontRef idx="minor">
            <a:schemeClr val="tx1"/>
          </a:fontRef>
        </p:style>
      </p:cxnSp>
      <p:pic>
        <p:nvPicPr>
          <p:cNvPr id="37" name="Picture 24">
            <a:extLst>
              <a:ext uri="{FF2B5EF4-FFF2-40B4-BE49-F238E27FC236}">
                <a16:creationId xmlns:a16="http://schemas.microsoft.com/office/drawing/2014/main" id="{D5165267-B23F-4016-85F9-10FFB347137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srcRect t="2769" b="-2769"/>
          <a:stretch/>
        </p:blipFill>
        <p:spPr>
          <a:xfrm>
            <a:off x="0" y="6135624"/>
            <a:ext cx="9144000" cy="742950"/>
          </a:xfrm>
          <a:prstGeom prst="rect">
            <a:avLst/>
          </a:prstGeom>
        </p:spPr>
      </p:pic>
    </p:spTree>
    <p:extLst>
      <p:ext uri="{BB962C8B-B14F-4D97-AF65-F5344CB8AC3E}">
        <p14:creationId xmlns:p14="http://schemas.microsoft.com/office/powerpoint/2010/main" val="141272134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37906" name="Rectangle 75">
            <a:extLst>
              <a:ext uri="{FF2B5EF4-FFF2-40B4-BE49-F238E27FC236}">
                <a16:creationId xmlns:a16="http://schemas.microsoft.com/office/drawing/2014/main" id="{39F5CA04-4AE5-4561-8676-55CA3F7361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9144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37907" name="Picture 77">
            <a:extLst>
              <a:ext uri="{FF2B5EF4-FFF2-40B4-BE49-F238E27FC236}">
                <a16:creationId xmlns:a16="http://schemas.microsoft.com/office/drawing/2014/main" id="{010F1679-CFC3-4BCE-98A3-B5EFE23B93B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srcRect t="2769" b="-2769"/>
          <a:stretch/>
        </p:blipFill>
        <p:spPr>
          <a:xfrm>
            <a:off x="0" y="6135624"/>
            <a:ext cx="9144000" cy="742950"/>
          </a:xfrm>
          <a:prstGeom prst="rect">
            <a:avLst/>
          </a:prstGeom>
        </p:spPr>
      </p:pic>
      <p:cxnSp>
        <p:nvCxnSpPr>
          <p:cNvPr id="37908" name="Straight Connector 79">
            <a:extLst>
              <a:ext uri="{FF2B5EF4-FFF2-40B4-BE49-F238E27FC236}">
                <a16:creationId xmlns:a16="http://schemas.microsoft.com/office/drawing/2014/main" id="{2721788B-AA9B-419E-9D39-E0F271859BA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37909" name="Straight Connector 81">
            <a:extLst>
              <a:ext uri="{FF2B5EF4-FFF2-40B4-BE49-F238E27FC236}">
                <a16:creationId xmlns:a16="http://schemas.microsoft.com/office/drawing/2014/main" id="{4B25ACC8-4517-494C-A678-849320FE32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28765"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 useBgFill="1">
        <p:nvSpPr>
          <p:cNvPr id="37910" name="Rectangle 83">
            <a:extLst>
              <a:ext uri="{FF2B5EF4-FFF2-40B4-BE49-F238E27FC236}">
                <a16:creationId xmlns:a16="http://schemas.microsoft.com/office/drawing/2014/main" id="{77980C74-AF2A-4450-847A-E743B22A26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891" name="Rectangle 2"/>
          <p:cNvSpPr>
            <a:spLocks noGrp="1" noChangeArrowheads="1"/>
          </p:cNvSpPr>
          <p:nvPr>
            <p:ph type="title" idx="4294967295"/>
          </p:nvPr>
        </p:nvSpPr>
        <p:spPr>
          <a:xfrm>
            <a:off x="1151022" y="804519"/>
            <a:ext cx="7140118" cy="1049235"/>
          </a:xfrm>
        </p:spPr>
        <p:txBody>
          <a:bodyPr vert="horz" lIns="91440" tIns="45720" rIns="91440" bIns="45720" rtlCol="0" anchor="b">
            <a:normAutofit/>
          </a:bodyPr>
          <a:lstStyle/>
          <a:p>
            <a:pPr defTabSz="914400"/>
            <a:r>
              <a:rPr lang="en-US" altLang="en-US" sz="3200" b="0" i="0" kern="1200" cap="none" dirty="0">
                <a:solidFill>
                  <a:schemeClr val="tx1"/>
                </a:solidFill>
                <a:effectLst/>
                <a:latin typeface="+mj-lt"/>
                <a:ea typeface="+mj-ea"/>
                <a:cs typeface="+mj-cs"/>
              </a:rPr>
              <a:t>Executive Session Procedure</a:t>
            </a:r>
          </a:p>
        </p:txBody>
      </p:sp>
      <p:sp>
        <p:nvSpPr>
          <p:cNvPr id="37890" name="Slide Number Placeholder 3"/>
          <p:cNvSpPr>
            <a:spLocks noGrp="1"/>
          </p:cNvSpPr>
          <p:nvPr>
            <p:ph type="sldNum" sz="quarter" idx="12"/>
          </p:nvPr>
        </p:nvSpPr>
        <p:spPr>
          <a:xfrm>
            <a:off x="360045" y="798973"/>
            <a:ext cx="608264" cy="503578"/>
          </a:xfrm>
        </p:spPr>
        <p:txBody>
          <a:bodyPr vert="horz" lIns="91440" tIns="45720" rIns="91440" bIns="45720" rtlCol="0" anchor="t">
            <a:norm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Aft>
                <a:spcPts val="600"/>
              </a:spcAft>
            </a:pPr>
            <a:fld id="{9E853F6B-E74B-4D7D-9FB3-5217F3DC0329}" type="slidenum">
              <a:rPr lang="en-US" altLang="en-US" sz="2800" kern="1200">
                <a:solidFill>
                  <a:schemeClr val="accent1"/>
                </a:solidFill>
                <a:latin typeface="+mn-lt"/>
                <a:ea typeface="+mn-ea"/>
                <a:cs typeface="+mn-cs"/>
              </a:rPr>
              <a:pPr eaLnBrk="1" hangingPunct="1">
                <a:lnSpc>
                  <a:spcPct val="90000"/>
                </a:lnSpc>
                <a:spcAft>
                  <a:spcPts val="600"/>
                </a:spcAft>
              </a:pPr>
              <a:t>40</a:t>
            </a:fld>
            <a:endParaRPr lang="en-US" altLang="en-US" sz="2800" kern="1200" dirty="0">
              <a:solidFill>
                <a:schemeClr val="accent1"/>
              </a:solidFill>
              <a:latin typeface="+mn-lt"/>
              <a:ea typeface="+mn-ea"/>
              <a:cs typeface="+mn-cs"/>
            </a:endParaRPr>
          </a:p>
        </p:txBody>
      </p:sp>
      <p:cxnSp>
        <p:nvCxnSpPr>
          <p:cNvPr id="37911" name="Straight Connector 85">
            <a:extLst>
              <a:ext uri="{FF2B5EF4-FFF2-40B4-BE49-F238E27FC236}">
                <a16:creationId xmlns:a16="http://schemas.microsoft.com/office/drawing/2014/main" id="{E9CE1AD2-68C8-4D23-BCA6-A6714F325DA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48155" y="1996645"/>
            <a:ext cx="7202456"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37912" name="Rectangle 87">
            <a:extLst>
              <a:ext uri="{FF2B5EF4-FFF2-40B4-BE49-F238E27FC236}">
                <a16:creationId xmlns:a16="http://schemas.microsoft.com/office/drawing/2014/main" id="{698C92D5-DA82-49A4-B257-78C3125FA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graphicFrame>
        <p:nvGraphicFramePr>
          <p:cNvPr id="37913" name="Rectangle 3">
            <a:extLst>
              <a:ext uri="{FF2B5EF4-FFF2-40B4-BE49-F238E27FC236}">
                <a16:creationId xmlns:a16="http://schemas.microsoft.com/office/drawing/2014/main" id="{0A0B1644-A781-4179-8A88-5FEC2F0ABA61}"/>
              </a:ext>
            </a:extLst>
          </p:cNvPr>
          <p:cNvGraphicFramePr/>
          <p:nvPr>
            <p:extLst>
              <p:ext uri="{D42A27DB-BD31-4B8C-83A1-F6EECF244321}">
                <p14:modId xmlns:p14="http://schemas.microsoft.com/office/powerpoint/2010/main" val="2152065702"/>
              </p:ext>
            </p:extLst>
          </p:nvPr>
        </p:nvGraphicFramePr>
        <p:xfrm>
          <a:off x="847702" y="2502076"/>
          <a:ext cx="7203281" cy="36955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5" name="Rectangle 17">
            <a:extLst>
              <a:ext uri="{FF2B5EF4-FFF2-40B4-BE49-F238E27FC236}">
                <a16:creationId xmlns:a16="http://schemas.microsoft.com/office/drawing/2014/main" id="{77980C74-AF2A-4450-847A-E743B22A26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151022" y="804519"/>
            <a:ext cx="7140118" cy="1049235"/>
          </a:xfrm>
        </p:spPr>
        <p:txBody>
          <a:bodyPr>
            <a:normAutofit/>
          </a:bodyPr>
          <a:lstStyle/>
          <a:p>
            <a:r>
              <a:rPr lang="en-US" sz="3200" dirty="0"/>
              <a:t>The Open Session Minutes Must Include:</a:t>
            </a:r>
          </a:p>
        </p:txBody>
      </p:sp>
      <p:sp>
        <p:nvSpPr>
          <p:cNvPr id="5" name="Slide Number Placeholder 4">
            <a:extLst>
              <a:ext uri="{FF2B5EF4-FFF2-40B4-BE49-F238E27FC236}">
                <a16:creationId xmlns:a16="http://schemas.microsoft.com/office/drawing/2014/main" id="{7F0ADEC9-C30C-4946-97D3-600004541DB4}"/>
              </a:ext>
            </a:extLst>
          </p:cNvPr>
          <p:cNvSpPr>
            <a:spLocks noGrp="1"/>
          </p:cNvSpPr>
          <p:nvPr>
            <p:ph type="sldNum" sz="quarter" idx="12"/>
          </p:nvPr>
        </p:nvSpPr>
        <p:spPr>
          <a:xfrm>
            <a:off x="360045" y="798973"/>
            <a:ext cx="608264" cy="503578"/>
          </a:xfrm>
        </p:spPr>
        <p:txBody>
          <a:bodyPr>
            <a:normAutofit/>
          </a:bodyPr>
          <a:lstStyle/>
          <a:p>
            <a:pPr>
              <a:lnSpc>
                <a:spcPct val="90000"/>
              </a:lnSpc>
              <a:spcAft>
                <a:spcPts val="600"/>
              </a:spcAft>
            </a:pPr>
            <a:fld id="{5D1E69C9-745F-BB4A-9D03-5AABB1AC1BAF}" type="slidenum">
              <a:rPr lang="en-US" sz="2800" smtClean="0"/>
              <a:pPr>
                <a:lnSpc>
                  <a:spcPct val="90000"/>
                </a:lnSpc>
                <a:spcAft>
                  <a:spcPts val="600"/>
                </a:spcAft>
              </a:pPr>
              <a:t>41</a:t>
            </a:fld>
            <a:endParaRPr lang="en-US" sz="2800" dirty="0"/>
          </a:p>
        </p:txBody>
      </p:sp>
      <p:cxnSp>
        <p:nvCxnSpPr>
          <p:cNvPr id="17" name="Straight Connector 19">
            <a:extLst>
              <a:ext uri="{FF2B5EF4-FFF2-40B4-BE49-F238E27FC236}">
                <a16:creationId xmlns:a16="http://schemas.microsoft.com/office/drawing/2014/main" id="{E9CE1AD2-68C8-4D23-BCA6-A6714F325DA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48155" y="1996645"/>
            <a:ext cx="7202456"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9" name="Rectangle 21">
            <a:extLst>
              <a:ext uri="{FF2B5EF4-FFF2-40B4-BE49-F238E27FC236}">
                <a16:creationId xmlns:a16="http://schemas.microsoft.com/office/drawing/2014/main" id="{698C92D5-DA82-49A4-B257-78C3125FA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graphicFrame>
        <p:nvGraphicFramePr>
          <p:cNvPr id="13" name="Content Placeholder 2">
            <a:extLst>
              <a:ext uri="{FF2B5EF4-FFF2-40B4-BE49-F238E27FC236}">
                <a16:creationId xmlns:a16="http://schemas.microsoft.com/office/drawing/2014/main" id="{167CB2DE-7AEC-436A-9A62-64C7A5FCD39A}"/>
              </a:ext>
            </a:extLst>
          </p:cNvPr>
          <p:cNvGraphicFramePr>
            <a:graphicFrameLocks noGrp="1"/>
          </p:cNvGraphicFramePr>
          <p:nvPr>
            <p:ph idx="1"/>
            <p:extLst>
              <p:ext uri="{D42A27DB-BD31-4B8C-83A1-F6EECF244321}">
                <p14:modId xmlns:p14="http://schemas.microsoft.com/office/powerpoint/2010/main" val="1585390057"/>
              </p:ext>
            </p:extLst>
          </p:nvPr>
        </p:nvGraphicFramePr>
        <p:xfrm>
          <a:off x="847702" y="2502076"/>
          <a:ext cx="7203281" cy="3695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081161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54F891EB-ED45-44C3-95D6-FFB2EC07FA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7"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2EA385B8-7C85-4CE0-AE3A-00EB627B34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2" name="Title 1">
            <a:extLst>
              <a:ext uri="{FF2B5EF4-FFF2-40B4-BE49-F238E27FC236}">
                <a16:creationId xmlns:a16="http://schemas.microsoft.com/office/drawing/2014/main" id="{DA3F5AEA-5A63-4B2A-B6C8-441864E4886E}"/>
              </a:ext>
            </a:extLst>
          </p:cNvPr>
          <p:cNvSpPr>
            <a:spLocks noGrp="1"/>
          </p:cNvSpPr>
          <p:nvPr>
            <p:ph type="title"/>
          </p:nvPr>
        </p:nvSpPr>
        <p:spPr>
          <a:xfrm>
            <a:off x="670142" y="804519"/>
            <a:ext cx="2370376" cy="4431360"/>
          </a:xfrm>
        </p:spPr>
        <p:txBody>
          <a:bodyPr anchor="ctr">
            <a:normAutofit/>
          </a:bodyPr>
          <a:lstStyle/>
          <a:p>
            <a:r>
              <a:rPr lang="en-US" sz="3200" dirty="0"/>
              <a:t>After the Executive Session</a:t>
            </a:r>
          </a:p>
        </p:txBody>
      </p:sp>
      <p:cxnSp>
        <p:nvCxnSpPr>
          <p:cNvPr id="39" name="Straight Connector 38">
            <a:extLst>
              <a:ext uri="{FF2B5EF4-FFF2-40B4-BE49-F238E27FC236}">
                <a16:creationId xmlns:a16="http://schemas.microsoft.com/office/drawing/2014/main" id="{19AF263B-E208-40DF-A182-5193478DCFA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58867" y="962799"/>
            <a:ext cx="0" cy="411480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0" name="Content Placeholder 2">
            <a:extLst>
              <a:ext uri="{FF2B5EF4-FFF2-40B4-BE49-F238E27FC236}">
                <a16:creationId xmlns:a16="http://schemas.microsoft.com/office/drawing/2014/main" id="{25B10945-3E5E-4DF3-B7B9-9D13B426470B}"/>
              </a:ext>
            </a:extLst>
          </p:cNvPr>
          <p:cNvSpPr>
            <a:spLocks noGrp="1"/>
          </p:cNvSpPr>
          <p:nvPr>
            <p:ph idx="1"/>
          </p:nvPr>
        </p:nvSpPr>
        <p:spPr>
          <a:xfrm>
            <a:off x="3478397" y="804520"/>
            <a:ext cx="4576919" cy="4431359"/>
          </a:xfrm>
        </p:spPr>
        <p:txBody>
          <a:bodyPr anchor="ctr">
            <a:normAutofit/>
          </a:bodyPr>
          <a:lstStyle/>
          <a:p>
            <a:r>
              <a:rPr lang="en-US" dirty="0"/>
              <a:t>Remember: all matters discussed during executive session are confidential </a:t>
            </a:r>
          </a:p>
          <a:p>
            <a:r>
              <a:rPr lang="en-US" dirty="0"/>
              <a:t>The State Ethics law prohibits the disclosure of confidential information including matters discussed in executive session</a:t>
            </a:r>
          </a:p>
          <a:p>
            <a:pPr lvl="1"/>
            <a:r>
              <a:rPr lang="en-US" dirty="0"/>
              <a:t>M.G.L. c. 268A, </a:t>
            </a:r>
            <a:r>
              <a:rPr lang="en-US" dirty="0">
                <a:latin typeface="Century Gothic" panose="020B0502020202020204" pitchFamily="34" charset="0"/>
              </a:rPr>
              <a:t>§ 23(c)</a:t>
            </a:r>
            <a:endParaRPr lang="en-US" dirty="0"/>
          </a:p>
        </p:txBody>
      </p:sp>
      <p:sp>
        <p:nvSpPr>
          <p:cNvPr id="4" name="Slide Number Placeholder 3">
            <a:extLst>
              <a:ext uri="{FF2B5EF4-FFF2-40B4-BE49-F238E27FC236}">
                <a16:creationId xmlns:a16="http://schemas.microsoft.com/office/drawing/2014/main" id="{0A9F4D4C-00DB-4B4E-89EA-9CEB7045BF43}"/>
              </a:ext>
            </a:extLst>
          </p:cNvPr>
          <p:cNvSpPr>
            <a:spLocks noGrp="1"/>
          </p:cNvSpPr>
          <p:nvPr>
            <p:ph type="sldNum" sz="quarter" idx="12"/>
          </p:nvPr>
        </p:nvSpPr>
        <p:spPr>
          <a:xfrm>
            <a:off x="8175690" y="798973"/>
            <a:ext cx="608265" cy="503578"/>
          </a:xfrm>
        </p:spPr>
        <p:txBody>
          <a:bodyPr>
            <a:normAutofit/>
          </a:bodyPr>
          <a:lstStyle/>
          <a:p>
            <a:pPr>
              <a:lnSpc>
                <a:spcPct val="90000"/>
              </a:lnSpc>
              <a:spcAft>
                <a:spcPts val="600"/>
              </a:spcAft>
            </a:pPr>
            <a:fld id="{5D1E69C9-745F-BB4A-9D03-5AABB1AC1BAF}" type="slidenum">
              <a:rPr lang="en-US" sz="2800" smtClean="0"/>
              <a:pPr>
                <a:lnSpc>
                  <a:spcPct val="90000"/>
                </a:lnSpc>
                <a:spcAft>
                  <a:spcPts val="600"/>
                </a:spcAft>
              </a:pPr>
              <a:t>42</a:t>
            </a:fld>
            <a:endParaRPr lang="en-US" sz="2800" dirty="0"/>
          </a:p>
        </p:txBody>
      </p:sp>
      <p:pic>
        <p:nvPicPr>
          <p:cNvPr id="41" name="Picture 40">
            <a:extLst>
              <a:ext uri="{FF2B5EF4-FFF2-40B4-BE49-F238E27FC236}">
                <a16:creationId xmlns:a16="http://schemas.microsoft.com/office/drawing/2014/main" id="{3ED04084-89BE-4B9E-B532-47E5616367E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srcRect t="2769" b="-2769"/>
          <a:stretch/>
        </p:blipFill>
        <p:spPr>
          <a:xfrm>
            <a:off x="0" y="6135624"/>
            <a:ext cx="9144000" cy="742950"/>
          </a:xfrm>
          <a:prstGeom prst="rect">
            <a:avLst/>
          </a:prstGeom>
        </p:spPr>
      </p:pic>
    </p:spTree>
    <p:extLst>
      <p:ext uri="{BB962C8B-B14F-4D97-AF65-F5344CB8AC3E}">
        <p14:creationId xmlns:p14="http://schemas.microsoft.com/office/powerpoint/2010/main" val="624128765"/>
      </p:ext>
    </p:extLst>
  </p:cSld>
  <p:clrMapOvr>
    <a:overrideClrMapping bg1="dk1" tx1="lt1" bg2="dk2" tx2="lt2" accent1="accent1" accent2="accent2" accent3="accent3" accent4="accent4" accent5="accent5" accent6="accent6" hlink="hlink" folHlink="folHlink"/>
  </p:clrMapOvr>
</p:sld>
</file>

<file path=ppt/slides/slide4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39" name="Rectangle 138">
            <a:extLst>
              <a:ext uri="{FF2B5EF4-FFF2-40B4-BE49-F238E27FC236}">
                <a16:creationId xmlns:a16="http://schemas.microsoft.com/office/drawing/2014/main" id="{77980C74-AF2A-4450-847A-E743B22A26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723" name="Rectangle 2"/>
          <p:cNvSpPr>
            <a:spLocks noGrp="1" noChangeArrowheads="1"/>
          </p:cNvSpPr>
          <p:nvPr>
            <p:ph type="title"/>
          </p:nvPr>
        </p:nvSpPr>
        <p:spPr>
          <a:xfrm>
            <a:off x="1151022" y="804519"/>
            <a:ext cx="7140118" cy="1049235"/>
          </a:xfrm>
        </p:spPr>
        <p:txBody>
          <a:bodyPr>
            <a:normAutofit/>
          </a:bodyPr>
          <a:lstStyle/>
          <a:p>
            <a:pPr eaLnBrk="1" hangingPunct="1"/>
            <a:r>
              <a:rPr lang="en-US" altLang="en-US" sz="3200" dirty="0"/>
              <a:t>Executive Session</a:t>
            </a:r>
          </a:p>
        </p:txBody>
      </p:sp>
      <p:sp>
        <p:nvSpPr>
          <p:cNvPr id="30722" name="Slide Number Placeholder 5"/>
          <p:cNvSpPr>
            <a:spLocks noGrp="1"/>
          </p:cNvSpPr>
          <p:nvPr>
            <p:ph type="sldNum" sz="quarter" idx="12"/>
          </p:nvPr>
        </p:nvSpPr>
        <p:spPr>
          <a:xfrm>
            <a:off x="360045" y="798973"/>
            <a:ext cx="608264" cy="503578"/>
          </a:xfrm>
        </p:spPr>
        <p:txBody>
          <a:bodyPr>
            <a:norm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Aft>
                <a:spcPts val="600"/>
              </a:spcAft>
            </a:pPr>
            <a:fld id="{A38A7366-0226-4C84-BC87-E5A38781EC08}" type="slidenum">
              <a:rPr lang="en-US" altLang="en-US" sz="2800"/>
              <a:pPr eaLnBrk="1" hangingPunct="1">
                <a:lnSpc>
                  <a:spcPct val="90000"/>
                </a:lnSpc>
                <a:spcAft>
                  <a:spcPts val="600"/>
                </a:spcAft>
              </a:pPr>
              <a:t>43</a:t>
            </a:fld>
            <a:endParaRPr lang="en-US" altLang="en-US" sz="2800" dirty="0"/>
          </a:p>
        </p:txBody>
      </p:sp>
      <p:cxnSp>
        <p:nvCxnSpPr>
          <p:cNvPr id="141" name="Straight Connector 140">
            <a:extLst>
              <a:ext uri="{FF2B5EF4-FFF2-40B4-BE49-F238E27FC236}">
                <a16:creationId xmlns:a16="http://schemas.microsoft.com/office/drawing/2014/main" id="{E9CE1AD2-68C8-4D23-BCA6-A6714F325DA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48155" y="1996645"/>
            <a:ext cx="7202456"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43" name="Rectangle 142">
            <a:extLst>
              <a:ext uri="{FF2B5EF4-FFF2-40B4-BE49-F238E27FC236}">
                <a16:creationId xmlns:a16="http://schemas.microsoft.com/office/drawing/2014/main" id="{698C92D5-DA82-49A4-B257-78C3125FA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graphicFrame>
        <p:nvGraphicFramePr>
          <p:cNvPr id="30726" name="Rectangle 3">
            <a:extLst>
              <a:ext uri="{FF2B5EF4-FFF2-40B4-BE49-F238E27FC236}">
                <a16:creationId xmlns:a16="http://schemas.microsoft.com/office/drawing/2014/main" id="{A24C05DC-DC93-4C9B-A3DD-0B428F5E76D9}"/>
              </a:ext>
            </a:extLst>
          </p:cNvPr>
          <p:cNvGraphicFramePr/>
          <p:nvPr>
            <p:extLst>
              <p:ext uri="{D42A27DB-BD31-4B8C-83A1-F6EECF244321}">
                <p14:modId xmlns:p14="http://schemas.microsoft.com/office/powerpoint/2010/main" val="2148015604"/>
              </p:ext>
            </p:extLst>
          </p:nvPr>
        </p:nvGraphicFramePr>
        <p:xfrm>
          <a:off x="847702" y="2502076"/>
          <a:ext cx="7203281" cy="36955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156" name="Rectangle 155">
            <a:extLst>
              <a:ext uri="{FF2B5EF4-FFF2-40B4-BE49-F238E27FC236}">
                <a16:creationId xmlns:a16="http://schemas.microsoft.com/office/drawing/2014/main" id="{0ED05234-59F2-438F-99BB-C1D5FE6AB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9144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58" name="Picture 157">
            <a:extLst>
              <a:ext uri="{FF2B5EF4-FFF2-40B4-BE49-F238E27FC236}">
                <a16:creationId xmlns:a16="http://schemas.microsoft.com/office/drawing/2014/main" id="{92AFBBF0-B883-4E26-9359-B5CECFDCD68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srcRect t="2769" b="-2769"/>
          <a:stretch/>
        </p:blipFill>
        <p:spPr>
          <a:xfrm>
            <a:off x="0" y="6135624"/>
            <a:ext cx="9144000" cy="742950"/>
          </a:xfrm>
          <a:prstGeom prst="rect">
            <a:avLst/>
          </a:prstGeom>
        </p:spPr>
      </p:pic>
      <p:cxnSp>
        <p:nvCxnSpPr>
          <p:cNvPr id="160" name="Straight Connector 159">
            <a:extLst>
              <a:ext uri="{FF2B5EF4-FFF2-40B4-BE49-F238E27FC236}">
                <a16:creationId xmlns:a16="http://schemas.microsoft.com/office/drawing/2014/main" id="{C156D5FE-EB26-4C38-8EC5-E5FFE1B3022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62" name="Straight Connector 161">
            <a:extLst>
              <a:ext uri="{FF2B5EF4-FFF2-40B4-BE49-F238E27FC236}">
                <a16:creationId xmlns:a16="http://schemas.microsoft.com/office/drawing/2014/main" id="{D233C3A4-F9EE-4FCF-A088-5CE8C2A2D6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28765"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 useBgFill="1">
        <p:nvSpPr>
          <p:cNvPr id="164" name="Rectangle 163">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7"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6" name="Rectangle 165">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3046595"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747" name="Rectangle 2"/>
          <p:cNvSpPr>
            <a:spLocks noGrp="1" noChangeArrowheads="1"/>
          </p:cNvSpPr>
          <p:nvPr>
            <p:ph type="title" idx="4294967295"/>
          </p:nvPr>
        </p:nvSpPr>
        <p:spPr>
          <a:xfrm>
            <a:off x="637262" y="1240076"/>
            <a:ext cx="2045860" cy="4584527"/>
          </a:xfrm>
        </p:spPr>
        <p:txBody>
          <a:bodyPr vert="horz" lIns="91440" tIns="45720" rIns="91440" bIns="45720" rtlCol="0" anchor="t">
            <a:normAutofit/>
          </a:bodyPr>
          <a:lstStyle/>
          <a:p>
            <a:pPr defTabSz="914400"/>
            <a:r>
              <a:rPr lang="en-US" altLang="en-US" sz="3200" b="0" i="0" kern="1200" cap="none" dirty="0">
                <a:solidFill>
                  <a:srgbClr val="FFFFFF"/>
                </a:solidFill>
                <a:effectLst/>
                <a:latin typeface="+mj-lt"/>
                <a:ea typeface="+mj-ea"/>
                <a:cs typeface="+mj-cs"/>
              </a:rPr>
              <a:t>Executive Session Purpose (1)</a:t>
            </a:r>
          </a:p>
        </p:txBody>
      </p:sp>
      <p:sp>
        <p:nvSpPr>
          <p:cNvPr id="31746" name="Slide Number Placeholder 3"/>
          <p:cNvSpPr>
            <a:spLocks noGrp="1"/>
          </p:cNvSpPr>
          <p:nvPr>
            <p:ph type="sldNum" sz="quarter" idx="12"/>
          </p:nvPr>
        </p:nvSpPr>
        <p:spPr>
          <a:xfrm>
            <a:off x="8175690" y="232118"/>
            <a:ext cx="608265" cy="503578"/>
          </a:xfrm>
        </p:spPr>
        <p:txBody>
          <a:bodyPr vert="horz" lIns="91440" tIns="45720" rIns="91440" bIns="45720" rtlCol="0" anchor="t">
            <a:norm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Aft>
                <a:spcPts val="600"/>
              </a:spcAft>
            </a:pPr>
            <a:fld id="{EDA47415-87B6-4E28-BA36-51026C8093B2}" type="slidenum">
              <a:rPr lang="en-US" altLang="en-US" sz="2800" kern="1200">
                <a:solidFill>
                  <a:schemeClr val="accent1"/>
                </a:solidFill>
                <a:latin typeface="+mn-lt"/>
                <a:ea typeface="+mn-ea"/>
                <a:cs typeface="+mn-cs"/>
              </a:rPr>
              <a:pPr eaLnBrk="1" hangingPunct="1">
                <a:lnSpc>
                  <a:spcPct val="90000"/>
                </a:lnSpc>
                <a:spcAft>
                  <a:spcPts val="600"/>
                </a:spcAft>
              </a:pPr>
              <a:t>44</a:t>
            </a:fld>
            <a:endParaRPr lang="en-US" altLang="en-US" sz="2800" kern="1200" dirty="0">
              <a:solidFill>
                <a:schemeClr val="accent1"/>
              </a:solidFill>
              <a:latin typeface="+mn-lt"/>
              <a:ea typeface="+mn-ea"/>
              <a:cs typeface="+mn-cs"/>
            </a:endParaRPr>
          </a:p>
        </p:txBody>
      </p:sp>
      <p:sp>
        <p:nvSpPr>
          <p:cNvPr id="31749" name="Rectangle 3"/>
          <p:cNvSpPr>
            <a:spLocks noGrp="1" noChangeArrowheads="1"/>
          </p:cNvSpPr>
          <p:nvPr>
            <p:ph type="body" idx="4294967295"/>
          </p:nvPr>
        </p:nvSpPr>
        <p:spPr>
          <a:xfrm>
            <a:off x="3529195" y="1240077"/>
            <a:ext cx="4526120" cy="4916465"/>
          </a:xfrm>
        </p:spPr>
        <p:txBody>
          <a:bodyPr vert="horz" lIns="91440" tIns="45720" rIns="91440" bIns="45720" rtlCol="0" anchor="t">
            <a:normAutofit lnSpcReduction="10000"/>
          </a:bodyPr>
          <a:lstStyle/>
          <a:p>
            <a:pPr indent="-228600" defTabSz="914400">
              <a:lnSpc>
                <a:spcPct val="110000"/>
              </a:lnSpc>
            </a:pPr>
            <a:endParaRPr lang="en-US" altLang="en-US" sz="1700" b="1" kern="1200" dirty="0">
              <a:solidFill>
                <a:schemeClr val="tx1"/>
              </a:solidFill>
              <a:effectLst/>
              <a:latin typeface="+mn-lt"/>
              <a:ea typeface="+mn-ea"/>
              <a:cs typeface="+mn-cs"/>
            </a:endParaRPr>
          </a:p>
          <a:p>
            <a:pPr indent="-228600" defTabSz="914400">
              <a:lnSpc>
                <a:spcPct val="110000"/>
              </a:lnSpc>
            </a:pPr>
            <a:r>
              <a:rPr lang="en-US" altLang="en-US" sz="1700" b="1" kern="1200" dirty="0">
                <a:solidFill>
                  <a:schemeClr val="tx1"/>
                </a:solidFill>
                <a:effectLst/>
                <a:latin typeface="+mn-lt"/>
                <a:ea typeface="+mn-ea"/>
                <a:cs typeface="+mn-cs"/>
              </a:rPr>
              <a:t>§ 21(a)(1)</a:t>
            </a:r>
            <a:r>
              <a:rPr lang="en-US" altLang="en-US" sz="1700" kern="1200" dirty="0">
                <a:solidFill>
                  <a:schemeClr val="tx1"/>
                </a:solidFill>
                <a:effectLst/>
                <a:latin typeface="+mn-lt"/>
                <a:ea typeface="+mn-ea"/>
                <a:cs typeface="+mn-cs"/>
              </a:rPr>
              <a:t>:  To discuss an </a:t>
            </a:r>
            <a:r>
              <a:rPr lang="en-US" altLang="en-US" sz="1700" b="1" kern="1200" dirty="0">
                <a:solidFill>
                  <a:schemeClr val="tx1"/>
                </a:solidFill>
                <a:effectLst/>
                <a:latin typeface="+mn-lt"/>
                <a:ea typeface="+mn-ea"/>
                <a:cs typeface="+mn-cs"/>
              </a:rPr>
              <a:t>individual,</a:t>
            </a:r>
            <a:r>
              <a:rPr lang="en-US" altLang="en-US" sz="1700" kern="1200" dirty="0">
                <a:solidFill>
                  <a:schemeClr val="tx1"/>
                </a:solidFill>
                <a:effectLst/>
                <a:latin typeface="+mn-lt"/>
                <a:ea typeface="+mn-ea"/>
                <a:cs typeface="+mn-cs"/>
              </a:rPr>
              <a:t> public officer, employee or staff member’s</a:t>
            </a:r>
          </a:p>
          <a:p>
            <a:pPr lvl="1" indent="-228600" defTabSz="914400">
              <a:lnSpc>
                <a:spcPct val="110000"/>
              </a:lnSpc>
            </a:pPr>
            <a:endParaRPr lang="en-US" altLang="en-US" sz="1700" kern="1200" dirty="0">
              <a:solidFill>
                <a:schemeClr val="tx1"/>
              </a:solidFill>
              <a:effectLst/>
              <a:latin typeface="+mn-lt"/>
              <a:ea typeface="+mn-ea"/>
              <a:cs typeface="+mn-cs"/>
            </a:endParaRPr>
          </a:p>
          <a:p>
            <a:pPr lvl="2" indent="-228600" defTabSz="914400">
              <a:lnSpc>
                <a:spcPct val="110000"/>
              </a:lnSpc>
            </a:pPr>
            <a:r>
              <a:rPr lang="en-US" altLang="en-US" sz="1700" kern="1200" dirty="0">
                <a:solidFill>
                  <a:schemeClr val="tx1"/>
                </a:solidFill>
                <a:effectLst/>
                <a:latin typeface="+mn-lt"/>
                <a:ea typeface="+mn-ea"/>
                <a:cs typeface="+mn-cs"/>
              </a:rPr>
              <a:t>Reputation</a:t>
            </a:r>
          </a:p>
          <a:p>
            <a:pPr lvl="1" indent="-228600" defTabSz="914400">
              <a:lnSpc>
                <a:spcPct val="110000"/>
              </a:lnSpc>
            </a:pPr>
            <a:endParaRPr lang="en-US" altLang="en-US" sz="1700" kern="1200" dirty="0">
              <a:solidFill>
                <a:schemeClr val="tx1"/>
              </a:solidFill>
              <a:effectLst/>
              <a:latin typeface="+mn-lt"/>
              <a:ea typeface="+mn-ea"/>
              <a:cs typeface="+mn-cs"/>
            </a:endParaRPr>
          </a:p>
          <a:p>
            <a:pPr lvl="2" indent="-228600" defTabSz="914400">
              <a:lnSpc>
                <a:spcPct val="110000"/>
              </a:lnSpc>
            </a:pPr>
            <a:r>
              <a:rPr lang="en-US" altLang="en-US" sz="1700" kern="1200" dirty="0">
                <a:solidFill>
                  <a:schemeClr val="tx1"/>
                </a:solidFill>
                <a:effectLst/>
                <a:latin typeface="+mn-lt"/>
                <a:ea typeface="+mn-ea"/>
                <a:cs typeface="+mn-cs"/>
              </a:rPr>
              <a:t>Character</a:t>
            </a:r>
          </a:p>
          <a:p>
            <a:pPr lvl="1" indent="-228600" defTabSz="914400">
              <a:lnSpc>
                <a:spcPct val="110000"/>
              </a:lnSpc>
            </a:pPr>
            <a:endParaRPr lang="en-US" altLang="en-US" sz="1700" kern="1200" dirty="0">
              <a:solidFill>
                <a:schemeClr val="tx1"/>
              </a:solidFill>
              <a:effectLst/>
              <a:latin typeface="+mn-lt"/>
              <a:ea typeface="+mn-ea"/>
              <a:cs typeface="+mn-cs"/>
            </a:endParaRPr>
          </a:p>
          <a:p>
            <a:pPr lvl="2" indent="-228600" defTabSz="914400">
              <a:lnSpc>
                <a:spcPct val="110000"/>
              </a:lnSpc>
            </a:pPr>
            <a:r>
              <a:rPr lang="en-US" altLang="en-US" sz="1700" kern="1200" dirty="0">
                <a:solidFill>
                  <a:schemeClr val="tx1"/>
                </a:solidFill>
                <a:effectLst/>
                <a:latin typeface="+mn-lt"/>
                <a:ea typeface="+mn-ea"/>
                <a:cs typeface="+mn-cs"/>
              </a:rPr>
              <a:t>Physical condition, or </a:t>
            </a:r>
          </a:p>
          <a:p>
            <a:pPr lvl="1" indent="-228600" defTabSz="914400">
              <a:lnSpc>
                <a:spcPct val="110000"/>
              </a:lnSpc>
            </a:pPr>
            <a:endParaRPr lang="en-US" altLang="en-US" sz="1700" kern="1200" dirty="0">
              <a:solidFill>
                <a:schemeClr val="tx1"/>
              </a:solidFill>
              <a:effectLst/>
              <a:latin typeface="+mn-lt"/>
              <a:ea typeface="+mn-ea"/>
              <a:cs typeface="+mn-cs"/>
            </a:endParaRPr>
          </a:p>
          <a:p>
            <a:pPr lvl="2" indent="-228600" defTabSz="914400">
              <a:lnSpc>
                <a:spcPct val="110000"/>
              </a:lnSpc>
            </a:pPr>
            <a:r>
              <a:rPr lang="en-US" altLang="en-US" sz="1700" kern="1200" dirty="0">
                <a:solidFill>
                  <a:schemeClr val="tx1"/>
                </a:solidFill>
                <a:effectLst/>
                <a:latin typeface="+mn-lt"/>
                <a:ea typeface="+mn-ea"/>
                <a:cs typeface="+mn-cs"/>
              </a:rPr>
              <a:t>Mental health</a:t>
            </a:r>
          </a:p>
          <a:p>
            <a:pPr lvl="1" indent="-228600" defTabSz="914400">
              <a:lnSpc>
                <a:spcPct val="110000"/>
              </a:lnSpc>
            </a:pPr>
            <a:endParaRPr lang="en-US" altLang="en-US" sz="1700" kern="1200" dirty="0">
              <a:solidFill>
                <a:schemeClr val="tx1"/>
              </a:solidFill>
              <a:effectLst/>
              <a:latin typeface="+mn-lt"/>
              <a:ea typeface="+mn-ea"/>
              <a:cs typeface="+mn-cs"/>
            </a:endParaRPr>
          </a:p>
          <a:p>
            <a:pPr lvl="2" indent="-228600" defTabSz="914400">
              <a:lnSpc>
                <a:spcPct val="110000"/>
              </a:lnSpc>
            </a:pPr>
            <a:r>
              <a:rPr lang="en-US" altLang="en-US" sz="1700" kern="1200" dirty="0">
                <a:solidFill>
                  <a:schemeClr val="tx1"/>
                </a:solidFill>
                <a:effectLst/>
                <a:latin typeface="+mn-lt"/>
                <a:ea typeface="+mn-ea"/>
                <a:cs typeface="+mn-cs"/>
              </a:rPr>
              <a:t>Discipline or dismissal, complaints or charges against the individual</a:t>
            </a:r>
          </a:p>
          <a:p>
            <a:pPr lvl="1" indent="-228600" defTabSz="914400">
              <a:lnSpc>
                <a:spcPct val="110000"/>
              </a:lnSpc>
            </a:pPr>
            <a:endParaRPr lang="en-US" altLang="en-US" sz="1700" kern="1200" dirty="0">
              <a:solidFill>
                <a:schemeClr val="tx1"/>
              </a:solidFill>
              <a:effectLst/>
              <a:latin typeface="+mn-lt"/>
              <a:ea typeface="+mn-ea"/>
              <a:cs typeface="+mn-cs"/>
            </a:endParaRPr>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75" name="Rectangle 74">
            <a:extLst>
              <a:ext uri="{FF2B5EF4-FFF2-40B4-BE49-F238E27FC236}">
                <a16:creationId xmlns:a16="http://schemas.microsoft.com/office/drawing/2014/main" id="{39F5CA04-4AE5-4561-8676-55CA3F7361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9144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7" name="Picture 76">
            <a:extLst>
              <a:ext uri="{FF2B5EF4-FFF2-40B4-BE49-F238E27FC236}">
                <a16:creationId xmlns:a16="http://schemas.microsoft.com/office/drawing/2014/main" id="{010F1679-CFC3-4BCE-98A3-B5EFE23B93B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srcRect t="2769" b="-2769"/>
          <a:stretch/>
        </p:blipFill>
        <p:spPr>
          <a:xfrm>
            <a:off x="0" y="6135624"/>
            <a:ext cx="9144000" cy="742950"/>
          </a:xfrm>
          <a:prstGeom prst="rect">
            <a:avLst/>
          </a:prstGeom>
        </p:spPr>
      </p:pic>
      <p:cxnSp>
        <p:nvCxnSpPr>
          <p:cNvPr id="79" name="Straight Connector 78">
            <a:extLst>
              <a:ext uri="{FF2B5EF4-FFF2-40B4-BE49-F238E27FC236}">
                <a16:creationId xmlns:a16="http://schemas.microsoft.com/office/drawing/2014/main" id="{2721788B-AA9B-419E-9D39-E0F271859BA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4B25ACC8-4517-494C-A678-849320FE32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28765"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 useBgFill="1">
        <p:nvSpPr>
          <p:cNvPr id="83" name="Rectangle 82">
            <a:extLst>
              <a:ext uri="{FF2B5EF4-FFF2-40B4-BE49-F238E27FC236}">
                <a16:creationId xmlns:a16="http://schemas.microsoft.com/office/drawing/2014/main" id="{77980C74-AF2A-4450-847A-E743B22A26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771" name="Rectangle 2"/>
          <p:cNvSpPr>
            <a:spLocks noGrp="1" noChangeArrowheads="1"/>
          </p:cNvSpPr>
          <p:nvPr>
            <p:ph type="title" idx="4294967295"/>
          </p:nvPr>
        </p:nvSpPr>
        <p:spPr>
          <a:xfrm>
            <a:off x="1151022" y="804519"/>
            <a:ext cx="7140118" cy="1049235"/>
          </a:xfrm>
        </p:spPr>
        <p:txBody>
          <a:bodyPr vert="horz" lIns="91440" tIns="45720" rIns="91440" bIns="45720" rtlCol="0" anchor="b">
            <a:normAutofit/>
          </a:bodyPr>
          <a:lstStyle/>
          <a:p>
            <a:pPr defTabSz="914400"/>
            <a:r>
              <a:rPr lang="en-US" altLang="en-US" sz="3200" b="0" i="0" kern="1200" cap="none" dirty="0">
                <a:solidFill>
                  <a:schemeClr val="tx1"/>
                </a:solidFill>
                <a:effectLst/>
                <a:latin typeface="+mj-lt"/>
                <a:ea typeface="+mj-ea"/>
                <a:cs typeface="+mj-cs"/>
              </a:rPr>
              <a:t>Remember: </a:t>
            </a:r>
          </a:p>
        </p:txBody>
      </p:sp>
      <p:sp>
        <p:nvSpPr>
          <p:cNvPr id="32770" name="Slide Number Placeholder 3"/>
          <p:cNvSpPr>
            <a:spLocks noGrp="1"/>
          </p:cNvSpPr>
          <p:nvPr>
            <p:ph type="sldNum" sz="quarter" idx="12"/>
          </p:nvPr>
        </p:nvSpPr>
        <p:spPr>
          <a:xfrm>
            <a:off x="360045" y="798973"/>
            <a:ext cx="608264" cy="503578"/>
          </a:xfrm>
        </p:spPr>
        <p:txBody>
          <a:bodyPr vert="horz" lIns="91440" tIns="45720" rIns="91440" bIns="45720" rtlCol="0" anchor="t">
            <a:norm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Aft>
                <a:spcPts val="600"/>
              </a:spcAft>
            </a:pPr>
            <a:fld id="{EFA3A202-03CB-4891-96B4-7FB11B631877}" type="slidenum">
              <a:rPr lang="en-US" altLang="en-US" sz="2800" kern="1200">
                <a:solidFill>
                  <a:schemeClr val="accent1"/>
                </a:solidFill>
                <a:latin typeface="+mn-lt"/>
                <a:ea typeface="+mn-ea"/>
                <a:cs typeface="+mn-cs"/>
              </a:rPr>
              <a:pPr eaLnBrk="1" hangingPunct="1">
                <a:lnSpc>
                  <a:spcPct val="90000"/>
                </a:lnSpc>
                <a:spcAft>
                  <a:spcPts val="600"/>
                </a:spcAft>
              </a:pPr>
              <a:t>45</a:t>
            </a:fld>
            <a:endParaRPr lang="en-US" altLang="en-US" sz="2800" kern="1200" dirty="0">
              <a:solidFill>
                <a:schemeClr val="accent1"/>
              </a:solidFill>
              <a:latin typeface="+mn-lt"/>
              <a:ea typeface="+mn-ea"/>
              <a:cs typeface="+mn-cs"/>
            </a:endParaRPr>
          </a:p>
        </p:txBody>
      </p:sp>
      <p:cxnSp>
        <p:nvCxnSpPr>
          <p:cNvPr id="85" name="Straight Connector 84">
            <a:extLst>
              <a:ext uri="{FF2B5EF4-FFF2-40B4-BE49-F238E27FC236}">
                <a16:creationId xmlns:a16="http://schemas.microsoft.com/office/drawing/2014/main" id="{E9CE1AD2-68C8-4D23-BCA6-A6714F325DA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48155" y="1996645"/>
            <a:ext cx="7202456"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87" name="Rectangle 86">
            <a:extLst>
              <a:ext uri="{FF2B5EF4-FFF2-40B4-BE49-F238E27FC236}">
                <a16:creationId xmlns:a16="http://schemas.microsoft.com/office/drawing/2014/main" id="{698C92D5-DA82-49A4-B257-78C3125FA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graphicFrame>
        <p:nvGraphicFramePr>
          <p:cNvPr id="32774" name="Rectangle 3">
            <a:extLst>
              <a:ext uri="{FF2B5EF4-FFF2-40B4-BE49-F238E27FC236}">
                <a16:creationId xmlns:a16="http://schemas.microsoft.com/office/drawing/2014/main" id="{B67F086F-9081-4F28-A63E-32B578F1D1BC}"/>
              </a:ext>
            </a:extLst>
          </p:cNvPr>
          <p:cNvGraphicFramePr/>
          <p:nvPr>
            <p:extLst>
              <p:ext uri="{D42A27DB-BD31-4B8C-83A1-F6EECF244321}">
                <p14:modId xmlns:p14="http://schemas.microsoft.com/office/powerpoint/2010/main" val="3418463442"/>
              </p:ext>
            </p:extLst>
          </p:nvPr>
        </p:nvGraphicFramePr>
        <p:xfrm>
          <a:off x="847702" y="2502076"/>
          <a:ext cx="7203281" cy="36955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33824" name="Rectangle 74">
            <a:extLst>
              <a:ext uri="{FF2B5EF4-FFF2-40B4-BE49-F238E27FC236}">
                <a16:creationId xmlns:a16="http://schemas.microsoft.com/office/drawing/2014/main" id="{39F5CA04-4AE5-4561-8676-55CA3F7361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9144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33825" name="Picture 76">
            <a:extLst>
              <a:ext uri="{FF2B5EF4-FFF2-40B4-BE49-F238E27FC236}">
                <a16:creationId xmlns:a16="http://schemas.microsoft.com/office/drawing/2014/main" id="{010F1679-CFC3-4BCE-98A3-B5EFE23B93B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srcRect t="2769" b="-2769"/>
          <a:stretch/>
        </p:blipFill>
        <p:spPr>
          <a:xfrm>
            <a:off x="0" y="6135624"/>
            <a:ext cx="9144000" cy="742950"/>
          </a:xfrm>
          <a:prstGeom prst="rect">
            <a:avLst/>
          </a:prstGeom>
        </p:spPr>
      </p:pic>
      <p:cxnSp>
        <p:nvCxnSpPr>
          <p:cNvPr id="33826" name="Straight Connector 78">
            <a:extLst>
              <a:ext uri="{FF2B5EF4-FFF2-40B4-BE49-F238E27FC236}">
                <a16:creationId xmlns:a16="http://schemas.microsoft.com/office/drawing/2014/main" id="{2721788B-AA9B-419E-9D39-E0F271859BA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33827" name="Straight Connector 80">
            <a:extLst>
              <a:ext uri="{FF2B5EF4-FFF2-40B4-BE49-F238E27FC236}">
                <a16:creationId xmlns:a16="http://schemas.microsoft.com/office/drawing/2014/main" id="{4B25ACC8-4517-494C-A678-849320FE32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28765"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
        <p:nvSpPr>
          <p:cNvPr id="33795" name="Rectangle 2"/>
          <p:cNvSpPr>
            <a:spLocks noGrp="1" noChangeArrowheads="1"/>
          </p:cNvSpPr>
          <p:nvPr>
            <p:ph type="title" idx="4294967295"/>
          </p:nvPr>
        </p:nvSpPr>
        <p:spPr>
          <a:xfrm>
            <a:off x="1151022" y="804519"/>
            <a:ext cx="7140118" cy="1049235"/>
          </a:xfrm>
        </p:spPr>
        <p:txBody>
          <a:bodyPr vert="horz" lIns="91440" tIns="45720" rIns="91440" bIns="45720" rtlCol="0" anchor="b">
            <a:normAutofit fontScale="90000"/>
          </a:bodyPr>
          <a:lstStyle/>
          <a:p>
            <a:pPr defTabSz="914400"/>
            <a:r>
              <a:rPr lang="en-US" altLang="en-US" sz="3200" b="0" i="0" kern="1200" cap="none" dirty="0">
                <a:solidFill>
                  <a:schemeClr val="tx1"/>
                </a:solidFill>
                <a:effectLst/>
                <a:latin typeface="+mj-lt"/>
                <a:ea typeface="+mj-ea"/>
                <a:cs typeface="+mj-cs"/>
              </a:rPr>
              <a:t>Individual’s Rights </a:t>
            </a:r>
            <a:br>
              <a:rPr lang="en-US" altLang="en-US" sz="3200" b="0" i="0" kern="1200" cap="none" dirty="0">
                <a:solidFill>
                  <a:schemeClr val="tx1"/>
                </a:solidFill>
                <a:effectLst/>
                <a:latin typeface="+mj-lt"/>
                <a:ea typeface="+mj-ea"/>
                <a:cs typeface="+mj-cs"/>
              </a:rPr>
            </a:br>
            <a:r>
              <a:rPr lang="en-US" altLang="en-US" sz="3200" b="0" i="0" kern="1200" cap="none" dirty="0">
                <a:solidFill>
                  <a:schemeClr val="tx1"/>
                </a:solidFill>
                <a:effectLst/>
                <a:latin typeface="+mj-lt"/>
                <a:ea typeface="+mj-ea"/>
                <a:cs typeface="+mj-cs"/>
              </a:rPr>
              <a:t>in Executive Session under Purpose (1)</a:t>
            </a:r>
          </a:p>
        </p:txBody>
      </p:sp>
      <p:sp>
        <p:nvSpPr>
          <p:cNvPr id="33794" name="Slide Number Placeholder 3"/>
          <p:cNvSpPr>
            <a:spLocks noGrp="1"/>
          </p:cNvSpPr>
          <p:nvPr>
            <p:ph type="sldNum" sz="quarter" idx="12"/>
          </p:nvPr>
        </p:nvSpPr>
        <p:spPr>
          <a:xfrm>
            <a:off x="360045" y="798973"/>
            <a:ext cx="608264" cy="503578"/>
          </a:xfrm>
        </p:spPr>
        <p:txBody>
          <a:bodyPr vert="horz" lIns="91440" tIns="45720" rIns="91440" bIns="45720" rtlCol="0" anchor="t">
            <a:norm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Aft>
                <a:spcPts val="600"/>
              </a:spcAft>
            </a:pPr>
            <a:fld id="{31918AFE-1AA0-4EA7-B768-6AAB3A84B520}" type="slidenum">
              <a:rPr lang="en-US" altLang="en-US" sz="2800" kern="1200">
                <a:solidFill>
                  <a:schemeClr val="accent1"/>
                </a:solidFill>
                <a:latin typeface="+mn-lt"/>
                <a:ea typeface="+mn-ea"/>
                <a:cs typeface="+mn-cs"/>
              </a:rPr>
              <a:pPr eaLnBrk="1" hangingPunct="1">
                <a:lnSpc>
                  <a:spcPct val="90000"/>
                </a:lnSpc>
                <a:spcAft>
                  <a:spcPts val="600"/>
                </a:spcAft>
              </a:pPr>
              <a:t>46</a:t>
            </a:fld>
            <a:endParaRPr lang="en-US" altLang="en-US" sz="2800" kern="1200" dirty="0">
              <a:solidFill>
                <a:schemeClr val="accent1"/>
              </a:solidFill>
              <a:latin typeface="+mn-lt"/>
              <a:ea typeface="+mn-ea"/>
              <a:cs typeface="+mn-cs"/>
            </a:endParaRPr>
          </a:p>
        </p:txBody>
      </p:sp>
      <p:graphicFrame>
        <p:nvGraphicFramePr>
          <p:cNvPr id="33828" name="Rectangle 3">
            <a:extLst>
              <a:ext uri="{FF2B5EF4-FFF2-40B4-BE49-F238E27FC236}">
                <a16:creationId xmlns:a16="http://schemas.microsoft.com/office/drawing/2014/main" id="{1EB099FB-B9EA-4E65-B843-735EF514CBBB}"/>
              </a:ext>
            </a:extLst>
          </p:cNvPr>
          <p:cNvGraphicFramePr/>
          <p:nvPr>
            <p:extLst>
              <p:ext uri="{D42A27DB-BD31-4B8C-83A1-F6EECF244321}">
                <p14:modId xmlns:p14="http://schemas.microsoft.com/office/powerpoint/2010/main" val="1830824107"/>
              </p:ext>
            </p:extLst>
          </p:nvPr>
        </p:nvGraphicFramePr>
        <p:xfrm>
          <a:off x="1151334" y="2336353"/>
          <a:ext cx="7140178" cy="312940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34830" name="Rectangle 75">
            <a:extLst>
              <a:ext uri="{FF2B5EF4-FFF2-40B4-BE49-F238E27FC236}">
                <a16:creationId xmlns:a16="http://schemas.microsoft.com/office/drawing/2014/main" id="{77980C74-AF2A-4450-847A-E743B22A26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819" name="Rectangle 2"/>
          <p:cNvSpPr>
            <a:spLocks noGrp="1" noChangeArrowheads="1"/>
          </p:cNvSpPr>
          <p:nvPr>
            <p:ph type="title"/>
          </p:nvPr>
        </p:nvSpPr>
        <p:spPr>
          <a:xfrm>
            <a:off x="1151022" y="804519"/>
            <a:ext cx="7140118" cy="1049235"/>
          </a:xfrm>
        </p:spPr>
        <p:txBody>
          <a:bodyPr>
            <a:normAutofit/>
          </a:bodyPr>
          <a:lstStyle/>
          <a:p>
            <a:pPr eaLnBrk="1" hangingPunct="1"/>
            <a:r>
              <a:rPr lang="en-US" altLang="en-US" sz="3200" b="0" dirty="0"/>
              <a:t>Executive Session Purposes (2), (3) and (4)</a:t>
            </a:r>
            <a:endParaRPr lang="en-US" altLang="en-US" sz="3200" b="0" dirty="0">
              <a:cs typeface="Arial" charset="0"/>
            </a:endParaRPr>
          </a:p>
        </p:txBody>
      </p:sp>
      <p:sp>
        <p:nvSpPr>
          <p:cNvPr id="34818" name="Slide Number Placeholder 5"/>
          <p:cNvSpPr>
            <a:spLocks noGrp="1"/>
          </p:cNvSpPr>
          <p:nvPr>
            <p:ph type="sldNum" sz="quarter" idx="12"/>
          </p:nvPr>
        </p:nvSpPr>
        <p:spPr>
          <a:xfrm>
            <a:off x="360045" y="798973"/>
            <a:ext cx="608264" cy="503578"/>
          </a:xfrm>
        </p:spPr>
        <p:txBody>
          <a:bodyPr>
            <a:norm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Aft>
                <a:spcPts val="600"/>
              </a:spcAft>
            </a:pPr>
            <a:fld id="{0CC5D51E-A15D-40BC-87A0-A9C97CAF7632}" type="slidenum">
              <a:rPr lang="en-US" altLang="en-US" sz="2800">
                <a:latin typeface="+mn-lt"/>
              </a:rPr>
              <a:pPr eaLnBrk="1" hangingPunct="1">
                <a:lnSpc>
                  <a:spcPct val="90000"/>
                </a:lnSpc>
                <a:spcAft>
                  <a:spcPts val="600"/>
                </a:spcAft>
              </a:pPr>
              <a:t>47</a:t>
            </a:fld>
            <a:endParaRPr lang="en-US" altLang="en-US" sz="2800" dirty="0">
              <a:latin typeface="+mn-lt"/>
            </a:endParaRPr>
          </a:p>
        </p:txBody>
      </p:sp>
      <p:cxnSp>
        <p:nvCxnSpPr>
          <p:cNvPr id="34831" name="Straight Connector 77">
            <a:extLst>
              <a:ext uri="{FF2B5EF4-FFF2-40B4-BE49-F238E27FC236}">
                <a16:creationId xmlns:a16="http://schemas.microsoft.com/office/drawing/2014/main" id="{E9CE1AD2-68C8-4D23-BCA6-A6714F325DA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48155" y="1996645"/>
            <a:ext cx="7202456"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34832" name="Rectangle 79">
            <a:extLst>
              <a:ext uri="{FF2B5EF4-FFF2-40B4-BE49-F238E27FC236}">
                <a16:creationId xmlns:a16="http://schemas.microsoft.com/office/drawing/2014/main" id="{698C92D5-DA82-49A4-B257-78C3125FA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graphicFrame>
        <p:nvGraphicFramePr>
          <p:cNvPr id="34833" name="Rectangle 6">
            <a:extLst>
              <a:ext uri="{FF2B5EF4-FFF2-40B4-BE49-F238E27FC236}">
                <a16:creationId xmlns:a16="http://schemas.microsoft.com/office/drawing/2014/main" id="{57EA2C00-B575-43EE-929B-B707AFEF35F1}"/>
              </a:ext>
            </a:extLst>
          </p:cNvPr>
          <p:cNvGraphicFramePr/>
          <p:nvPr>
            <p:extLst>
              <p:ext uri="{D42A27DB-BD31-4B8C-83A1-F6EECF244321}">
                <p14:modId xmlns:p14="http://schemas.microsoft.com/office/powerpoint/2010/main" val="150556747"/>
              </p:ext>
            </p:extLst>
          </p:nvPr>
        </p:nvGraphicFramePr>
        <p:xfrm>
          <a:off x="847702" y="2502076"/>
          <a:ext cx="7203281" cy="36955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35849" name="Rectangle 75">
            <a:extLst>
              <a:ext uri="{FF2B5EF4-FFF2-40B4-BE49-F238E27FC236}">
                <a16:creationId xmlns:a16="http://schemas.microsoft.com/office/drawing/2014/main" id="{77980C74-AF2A-4450-847A-E743B22A26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843" name="Rectangle 2"/>
          <p:cNvSpPr>
            <a:spLocks noGrp="1" noChangeArrowheads="1"/>
          </p:cNvSpPr>
          <p:nvPr>
            <p:ph type="title"/>
          </p:nvPr>
        </p:nvSpPr>
        <p:spPr>
          <a:xfrm>
            <a:off x="1151022" y="804519"/>
            <a:ext cx="7140118" cy="1049235"/>
          </a:xfrm>
        </p:spPr>
        <p:txBody>
          <a:bodyPr>
            <a:normAutofit/>
          </a:bodyPr>
          <a:lstStyle/>
          <a:p>
            <a:pPr eaLnBrk="1" hangingPunct="1"/>
            <a:r>
              <a:rPr lang="en-US" altLang="en-US" sz="3200" b="0" dirty="0"/>
              <a:t>Executive Session Purposes (5), (6) and (7)</a:t>
            </a:r>
          </a:p>
        </p:txBody>
      </p:sp>
      <p:sp>
        <p:nvSpPr>
          <p:cNvPr id="35842" name="Slide Number Placeholder 5"/>
          <p:cNvSpPr>
            <a:spLocks noGrp="1"/>
          </p:cNvSpPr>
          <p:nvPr>
            <p:ph type="sldNum" sz="quarter" idx="12"/>
          </p:nvPr>
        </p:nvSpPr>
        <p:spPr>
          <a:xfrm>
            <a:off x="360045" y="798973"/>
            <a:ext cx="608264" cy="503578"/>
          </a:xfrm>
        </p:spPr>
        <p:txBody>
          <a:bodyPr>
            <a:norm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Aft>
                <a:spcPts val="600"/>
              </a:spcAft>
            </a:pPr>
            <a:fld id="{43561008-D11C-4703-AC2F-285000E7E886}" type="slidenum">
              <a:rPr lang="en-US" altLang="en-US" sz="2800">
                <a:latin typeface="+mn-lt"/>
              </a:rPr>
              <a:pPr eaLnBrk="1" hangingPunct="1">
                <a:lnSpc>
                  <a:spcPct val="90000"/>
                </a:lnSpc>
                <a:spcAft>
                  <a:spcPts val="600"/>
                </a:spcAft>
              </a:pPr>
              <a:t>48</a:t>
            </a:fld>
            <a:endParaRPr lang="en-US" altLang="en-US" sz="2800" dirty="0">
              <a:latin typeface="+mn-lt"/>
            </a:endParaRPr>
          </a:p>
        </p:txBody>
      </p:sp>
      <p:cxnSp>
        <p:nvCxnSpPr>
          <p:cNvPr id="35850" name="Straight Connector 77">
            <a:extLst>
              <a:ext uri="{FF2B5EF4-FFF2-40B4-BE49-F238E27FC236}">
                <a16:creationId xmlns:a16="http://schemas.microsoft.com/office/drawing/2014/main" id="{E9CE1AD2-68C8-4D23-BCA6-A6714F325DA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48155" y="1996645"/>
            <a:ext cx="7202456"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35851" name="Rectangle 79">
            <a:extLst>
              <a:ext uri="{FF2B5EF4-FFF2-40B4-BE49-F238E27FC236}">
                <a16:creationId xmlns:a16="http://schemas.microsoft.com/office/drawing/2014/main" id="{698C92D5-DA82-49A4-B257-78C3125FA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graphicFrame>
        <p:nvGraphicFramePr>
          <p:cNvPr id="35852" name="Rectangle 5">
            <a:extLst>
              <a:ext uri="{FF2B5EF4-FFF2-40B4-BE49-F238E27FC236}">
                <a16:creationId xmlns:a16="http://schemas.microsoft.com/office/drawing/2014/main" id="{97D57452-0A04-4390-AF31-CFAB4F147743}"/>
              </a:ext>
            </a:extLst>
          </p:cNvPr>
          <p:cNvGraphicFramePr/>
          <p:nvPr>
            <p:extLst>
              <p:ext uri="{D42A27DB-BD31-4B8C-83A1-F6EECF244321}">
                <p14:modId xmlns:p14="http://schemas.microsoft.com/office/powerpoint/2010/main" val="2761730956"/>
              </p:ext>
            </p:extLst>
          </p:nvPr>
        </p:nvGraphicFramePr>
        <p:xfrm>
          <a:off x="847702" y="2502076"/>
          <a:ext cx="7203281" cy="36955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76" name="Rectangle 75">
            <a:extLst>
              <a:ext uri="{FF2B5EF4-FFF2-40B4-BE49-F238E27FC236}">
                <a16:creationId xmlns:a16="http://schemas.microsoft.com/office/drawing/2014/main" id="{77980C74-AF2A-4450-847A-E743B22A26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867" name="Rectangle 2"/>
          <p:cNvSpPr>
            <a:spLocks noGrp="1" noChangeArrowheads="1"/>
          </p:cNvSpPr>
          <p:nvPr>
            <p:ph type="title"/>
          </p:nvPr>
        </p:nvSpPr>
        <p:spPr>
          <a:xfrm>
            <a:off x="1151022" y="804519"/>
            <a:ext cx="7140118" cy="1049235"/>
          </a:xfrm>
        </p:spPr>
        <p:txBody>
          <a:bodyPr>
            <a:normAutofit/>
          </a:bodyPr>
          <a:lstStyle/>
          <a:p>
            <a:pPr eaLnBrk="1" hangingPunct="1"/>
            <a:r>
              <a:rPr lang="en-US" altLang="en-US" sz="3200" b="0" dirty="0"/>
              <a:t>Executive Session Purposes (8), (9), (10)</a:t>
            </a:r>
          </a:p>
        </p:txBody>
      </p:sp>
      <p:sp>
        <p:nvSpPr>
          <p:cNvPr id="36866" name="Slide Number Placeholder 5"/>
          <p:cNvSpPr>
            <a:spLocks noGrp="1"/>
          </p:cNvSpPr>
          <p:nvPr>
            <p:ph type="sldNum" sz="quarter" idx="12"/>
          </p:nvPr>
        </p:nvSpPr>
        <p:spPr>
          <a:xfrm>
            <a:off x="360045" y="798973"/>
            <a:ext cx="608264" cy="503578"/>
          </a:xfrm>
        </p:spPr>
        <p:txBody>
          <a:bodyPr>
            <a:norm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Aft>
                <a:spcPts val="600"/>
              </a:spcAft>
            </a:pPr>
            <a:fld id="{12E50F46-9287-4303-BA06-BE2EB1F37F51}" type="slidenum">
              <a:rPr lang="en-US" altLang="en-US" sz="2800">
                <a:latin typeface="+mn-lt"/>
              </a:rPr>
              <a:pPr eaLnBrk="1" hangingPunct="1">
                <a:lnSpc>
                  <a:spcPct val="90000"/>
                </a:lnSpc>
                <a:spcAft>
                  <a:spcPts val="600"/>
                </a:spcAft>
              </a:pPr>
              <a:t>49</a:t>
            </a:fld>
            <a:endParaRPr lang="en-US" altLang="en-US" sz="2800" dirty="0">
              <a:latin typeface="+mn-lt"/>
            </a:endParaRPr>
          </a:p>
        </p:txBody>
      </p:sp>
      <p:cxnSp>
        <p:nvCxnSpPr>
          <p:cNvPr id="78" name="Straight Connector 77">
            <a:extLst>
              <a:ext uri="{FF2B5EF4-FFF2-40B4-BE49-F238E27FC236}">
                <a16:creationId xmlns:a16="http://schemas.microsoft.com/office/drawing/2014/main" id="{E9CE1AD2-68C8-4D23-BCA6-A6714F325DA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48155" y="1996645"/>
            <a:ext cx="7202456"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80" name="Rectangle 79">
            <a:extLst>
              <a:ext uri="{FF2B5EF4-FFF2-40B4-BE49-F238E27FC236}">
                <a16:creationId xmlns:a16="http://schemas.microsoft.com/office/drawing/2014/main" id="{698C92D5-DA82-49A4-B257-78C3125FA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graphicFrame>
        <p:nvGraphicFramePr>
          <p:cNvPr id="36871" name="Rectangle 5">
            <a:extLst>
              <a:ext uri="{FF2B5EF4-FFF2-40B4-BE49-F238E27FC236}">
                <a16:creationId xmlns:a16="http://schemas.microsoft.com/office/drawing/2014/main" id="{74D1DD09-6FAB-49A0-8A64-988A9EEB3C17}"/>
              </a:ext>
            </a:extLst>
          </p:cNvPr>
          <p:cNvGraphicFramePr/>
          <p:nvPr>
            <p:extLst>
              <p:ext uri="{D42A27DB-BD31-4B8C-83A1-F6EECF244321}">
                <p14:modId xmlns:p14="http://schemas.microsoft.com/office/powerpoint/2010/main" val="789930796"/>
              </p:ext>
            </p:extLst>
          </p:nvPr>
        </p:nvGraphicFramePr>
        <p:xfrm>
          <a:off x="847702" y="2502076"/>
          <a:ext cx="7203281" cy="36955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7"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3046595"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4">
            <a:extLst>
              <a:ext uri="{FF2B5EF4-FFF2-40B4-BE49-F238E27FC236}">
                <a16:creationId xmlns:a16="http://schemas.microsoft.com/office/drawing/2014/main" id="{4A3C1667-CFC4-4D3C-96EF-7B94F8AE52B8}"/>
              </a:ext>
            </a:extLst>
          </p:cNvPr>
          <p:cNvSpPr>
            <a:spLocks noGrp="1"/>
          </p:cNvSpPr>
          <p:nvPr>
            <p:ph type="title"/>
          </p:nvPr>
        </p:nvSpPr>
        <p:spPr>
          <a:xfrm>
            <a:off x="637262" y="1240076"/>
            <a:ext cx="2045860" cy="4584527"/>
          </a:xfrm>
        </p:spPr>
        <p:txBody>
          <a:bodyPr anchor="t">
            <a:normAutofit/>
          </a:bodyPr>
          <a:lstStyle/>
          <a:p>
            <a:r>
              <a:rPr lang="en-US" sz="3200" dirty="0">
                <a:solidFill>
                  <a:srgbClr val="FFFFFF"/>
                </a:solidFill>
              </a:rPr>
              <a:t>Mass. General Laws Chapter 149, Section 52C</a:t>
            </a:r>
          </a:p>
        </p:txBody>
      </p:sp>
      <p:sp>
        <p:nvSpPr>
          <p:cNvPr id="4" name="Slide Number Placeholder 3">
            <a:extLst>
              <a:ext uri="{FF2B5EF4-FFF2-40B4-BE49-F238E27FC236}">
                <a16:creationId xmlns:a16="http://schemas.microsoft.com/office/drawing/2014/main" id="{202370E2-150D-4FA1-878C-3FD11014B4F2}"/>
              </a:ext>
            </a:extLst>
          </p:cNvPr>
          <p:cNvSpPr>
            <a:spLocks noGrp="1"/>
          </p:cNvSpPr>
          <p:nvPr>
            <p:ph type="sldNum" sz="quarter" idx="12"/>
          </p:nvPr>
        </p:nvSpPr>
        <p:spPr>
          <a:xfrm>
            <a:off x="8175690" y="232118"/>
            <a:ext cx="608265" cy="503578"/>
          </a:xfrm>
        </p:spPr>
        <p:txBody>
          <a:bodyPr>
            <a:normAutofit/>
          </a:bodyPr>
          <a:lstStyle/>
          <a:p>
            <a:pPr>
              <a:lnSpc>
                <a:spcPct val="90000"/>
              </a:lnSpc>
              <a:spcAft>
                <a:spcPts val="600"/>
              </a:spcAft>
            </a:pPr>
            <a:fld id="{5D1E69C9-745F-BB4A-9D03-5AABB1AC1BAF}" type="slidenum">
              <a:rPr lang="en-US" sz="2800" smtClean="0"/>
              <a:pPr>
                <a:lnSpc>
                  <a:spcPct val="90000"/>
                </a:lnSpc>
                <a:spcAft>
                  <a:spcPts val="600"/>
                </a:spcAft>
              </a:pPr>
              <a:t>5</a:t>
            </a:fld>
            <a:endParaRPr lang="en-US" sz="2800" dirty="0"/>
          </a:p>
        </p:txBody>
      </p:sp>
      <p:sp>
        <p:nvSpPr>
          <p:cNvPr id="6" name="Content Placeholder 5">
            <a:extLst>
              <a:ext uri="{FF2B5EF4-FFF2-40B4-BE49-F238E27FC236}">
                <a16:creationId xmlns:a16="http://schemas.microsoft.com/office/drawing/2014/main" id="{021803BA-04D2-4792-BDFC-E3424D5F7BDF}"/>
              </a:ext>
            </a:extLst>
          </p:cNvPr>
          <p:cNvSpPr>
            <a:spLocks noGrp="1"/>
          </p:cNvSpPr>
          <p:nvPr>
            <p:ph idx="1"/>
          </p:nvPr>
        </p:nvSpPr>
        <p:spPr>
          <a:xfrm>
            <a:off x="3529195" y="1240077"/>
            <a:ext cx="4526120" cy="4916465"/>
          </a:xfrm>
        </p:spPr>
        <p:txBody>
          <a:bodyPr anchor="t">
            <a:normAutofit/>
          </a:bodyPr>
          <a:lstStyle/>
          <a:p>
            <a:r>
              <a:rPr lang="en-US" dirty="0"/>
              <a:t>A p</a:t>
            </a:r>
            <a:r>
              <a:rPr lang="en-US" sz="2000" dirty="0"/>
              <a:t>ersonnel record is a record that identifies an employee to the extent that the record is used or has been used or may affect or be used relative to that employee’s qualification for employment, promotion, transfer, additional compensation or disciplinary action. </a:t>
            </a:r>
          </a:p>
        </p:txBody>
      </p:sp>
    </p:spTree>
    <p:extLst>
      <p:ext uri="{BB962C8B-B14F-4D97-AF65-F5344CB8AC3E}">
        <p14:creationId xmlns:p14="http://schemas.microsoft.com/office/powerpoint/2010/main" val="190241945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ED05234-59F2-438F-99BB-C1D5FE6AB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9144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a:extLst>
              <a:ext uri="{FF2B5EF4-FFF2-40B4-BE49-F238E27FC236}">
                <a16:creationId xmlns:a16="http://schemas.microsoft.com/office/drawing/2014/main" id="{92AFBBF0-B883-4E26-9359-B5CECFDCD68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srcRect t="2769" b="-2769"/>
          <a:stretch/>
        </p:blipFill>
        <p:spPr>
          <a:xfrm>
            <a:off x="0" y="6135624"/>
            <a:ext cx="9144000" cy="742950"/>
          </a:xfrm>
          <a:prstGeom prst="rect">
            <a:avLst/>
          </a:prstGeom>
        </p:spPr>
      </p:pic>
      <p:cxnSp>
        <p:nvCxnSpPr>
          <p:cNvPr id="14" name="Straight Connector 13">
            <a:extLst>
              <a:ext uri="{FF2B5EF4-FFF2-40B4-BE49-F238E27FC236}">
                <a16:creationId xmlns:a16="http://schemas.microsoft.com/office/drawing/2014/main" id="{C156D5FE-EB26-4C38-8EC5-E5FFE1B3022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19987F4-3B90-44B5-BC28-BCB01759B97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75097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 useBgFill="1">
        <p:nvSpPr>
          <p:cNvPr id="18" name="Rectangle 17">
            <a:extLst>
              <a:ext uri="{FF2B5EF4-FFF2-40B4-BE49-F238E27FC236}">
                <a16:creationId xmlns:a16="http://schemas.microsoft.com/office/drawing/2014/main" id="{F8454B2E-D2DB-42C2-A224-BCEC47B864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08B61146-1CF0-40E1-B66E-C22BD9207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4" name="Title 3"/>
          <p:cNvSpPr>
            <a:spLocks noGrp="1"/>
          </p:cNvSpPr>
          <p:nvPr>
            <p:ph type="title"/>
          </p:nvPr>
        </p:nvSpPr>
        <p:spPr>
          <a:xfrm>
            <a:off x="1473740" y="802299"/>
            <a:ext cx="6817399" cy="3703960"/>
          </a:xfrm>
        </p:spPr>
        <p:txBody>
          <a:bodyPr vert="horz" lIns="91440" tIns="45720" rIns="91440" bIns="0" rtlCol="0" anchor="b">
            <a:normAutofit/>
          </a:bodyPr>
          <a:lstStyle/>
          <a:p>
            <a:pPr defTabSz="914400"/>
            <a:r>
              <a:rPr lang="en-US" sz="6600" b="0" i="0" kern="1200" cap="none" dirty="0">
                <a:solidFill>
                  <a:schemeClr val="tx1"/>
                </a:solidFill>
                <a:effectLst/>
                <a:latin typeface="+mj-lt"/>
                <a:ea typeface="+mj-ea"/>
                <a:cs typeface="+mj-cs"/>
              </a:rPr>
              <a:t>Taking Meeting Minutes</a:t>
            </a:r>
          </a:p>
        </p:txBody>
      </p:sp>
      <p:sp>
        <p:nvSpPr>
          <p:cNvPr id="5" name="Text Placeholder 4"/>
          <p:cNvSpPr>
            <a:spLocks noGrp="1"/>
          </p:cNvSpPr>
          <p:nvPr>
            <p:ph type="body" idx="1"/>
          </p:nvPr>
        </p:nvSpPr>
        <p:spPr>
          <a:xfrm>
            <a:off x="1473741" y="4941662"/>
            <a:ext cx="6817398" cy="977621"/>
          </a:xfrm>
        </p:spPr>
        <p:txBody>
          <a:bodyPr vert="horz" lIns="91440" tIns="91440" rIns="91440" bIns="91440" rtlCol="0">
            <a:normAutofit/>
          </a:bodyPr>
          <a:lstStyle/>
          <a:p>
            <a:pPr defTabSz="914400"/>
            <a:endParaRPr lang="en-US" sz="1800" b="0" kern="1200" cap="all" baseline="0" dirty="0">
              <a:solidFill>
                <a:schemeClr val="tx1"/>
              </a:solidFill>
              <a:effectLst/>
              <a:latin typeface="+mn-lt"/>
              <a:ea typeface="+mn-ea"/>
              <a:cs typeface="+mn-cs"/>
            </a:endParaRPr>
          </a:p>
        </p:txBody>
      </p:sp>
      <p:sp>
        <p:nvSpPr>
          <p:cNvPr id="2" name="Slide Number Placeholder 1">
            <a:extLst>
              <a:ext uri="{FF2B5EF4-FFF2-40B4-BE49-F238E27FC236}">
                <a16:creationId xmlns:a16="http://schemas.microsoft.com/office/drawing/2014/main" id="{98FD34B9-BD55-4B1E-80B7-EF8616D33376}"/>
              </a:ext>
            </a:extLst>
          </p:cNvPr>
          <p:cNvSpPr>
            <a:spLocks noGrp="1"/>
          </p:cNvSpPr>
          <p:nvPr>
            <p:ph type="sldNum" sz="quarter" idx="12"/>
          </p:nvPr>
        </p:nvSpPr>
        <p:spPr>
          <a:xfrm>
            <a:off x="592646" y="4002681"/>
            <a:ext cx="608264" cy="503578"/>
          </a:xfrm>
        </p:spPr>
        <p:txBody>
          <a:bodyPr vert="horz" lIns="91440" tIns="45720" rIns="91440" bIns="45720" rtlCol="0" anchor="t">
            <a:normAutofit/>
          </a:bodyPr>
          <a:lstStyle/>
          <a:p>
            <a:pPr>
              <a:lnSpc>
                <a:spcPct val="90000"/>
              </a:lnSpc>
              <a:spcAft>
                <a:spcPts val="600"/>
              </a:spcAft>
            </a:pPr>
            <a:fld id="{5D1E69C9-745F-BB4A-9D03-5AABB1AC1BAF}" type="slidenum">
              <a:rPr lang="en-US" sz="2800" kern="1200" smtClean="0">
                <a:solidFill>
                  <a:schemeClr val="accent1"/>
                </a:solidFill>
                <a:latin typeface="+mn-lt"/>
                <a:ea typeface="+mn-ea"/>
                <a:cs typeface="+mn-cs"/>
              </a:rPr>
              <a:pPr>
                <a:lnSpc>
                  <a:spcPct val="90000"/>
                </a:lnSpc>
                <a:spcAft>
                  <a:spcPts val="600"/>
                </a:spcAft>
              </a:pPr>
              <a:t>50</a:t>
            </a:fld>
            <a:endParaRPr lang="en-US" sz="2800" kern="1200" dirty="0">
              <a:solidFill>
                <a:schemeClr val="accent1"/>
              </a:solidFill>
              <a:latin typeface="+mn-lt"/>
              <a:ea typeface="+mn-ea"/>
              <a:cs typeface="+mn-cs"/>
            </a:endParaRPr>
          </a:p>
        </p:txBody>
      </p:sp>
      <p:cxnSp>
        <p:nvCxnSpPr>
          <p:cNvPr id="22" name="Straight Connector 21">
            <a:extLst>
              <a:ext uri="{FF2B5EF4-FFF2-40B4-BE49-F238E27FC236}">
                <a16:creationId xmlns:a16="http://schemas.microsoft.com/office/drawing/2014/main" id="{7AE5065C-30A9-480A-9E93-74CC1490293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8482" y="4768183"/>
            <a:ext cx="6286321" cy="0"/>
          </a:xfrm>
          <a:prstGeom prst="line">
            <a:avLst/>
          </a:prstGeom>
          <a:ln w="38100"/>
        </p:spPr>
        <p:style>
          <a:lnRef idx="3">
            <a:schemeClr val="accent1"/>
          </a:lnRef>
          <a:fillRef idx="0">
            <a:schemeClr val="accent1"/>
          </a:fillRef>
          <a:effectRef idx="2">
            <a:schemeClr val="accent1"/>
          </a:effectRef>
          <a:fontRef idx="minor">
            <a:schemeClr val="tx1"/>
          </a:fontRef>
        </p:style>
      </p:cxnSp>
      <p:pic>
        <p:nvPicPr>
          <p:cNvPr id="24" name="Picture 23">
            <a:extLst>
              <a:ext uri="{FF2B5EF4-FFF2-40B4-BE49-F238E27FC236}">
                <a16:creationId xmlns:a16="http://schemas.microsoft.com/office/drawing/2014/main" id="{D5165267-B23F-4016-85F9-10FFB347137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srcRect t="2769" b="-2769"/>
          <a:stretch/>
        </p:blipFill>
        <p:spPr>
          <a:xfrm>
            <a:off x="0" y="6135624"/>
            <a:ext cx="9144000" cy="742950"/>
          </a:xfrm>
          <a:prstGeom prst="rect">
            <a:avLst/>
          </a:prstGeom>
        </p:spPr>
      </p:pic>
    </p:spTree>
    <p:extLst>
      <p:ext uri="{BB962C8B-B14F-4D97-AF65-F5344CB8AC3E}">
        <p14:creationId xmlns:p14="http://schemas.microsoft.com/office/powerpoint/2010/main" val="20391410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7"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3046595"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p:cNvSpPr>
            <a:spLocks noGrp="1"/>
          </p:cNvSpPr>
          <p:nvPr>
            <p:ph type="title"/>
          </p:nvPr>
        </p:nvSpPr>
        <p:spPr>
          <a:xfrm>
            <a:off x="637262" y="1240076"/>
            <a:ext cx="2045860" cy="4584527"/>
          </a:xfrm>
        </p:spPr>
        <p:txBody>
          <a:bodyPr anchor="t">
            <a:normAutofit/>
          </a:bodyPr>
          <a:lstStyle/>
          <a:p>
            <a:r>
              <a:rPr lang="en-US" sz="3200" dirty="0">
                <a:solidFill>
                  <a:srgbClr val="FFFFFF"/>
                </a:solidFill>
              </a:rPr>
              <a:t>The Law</a:t>
            </a:r>
          </a:p>
        </p:txBody>
      </p:sp>
      <p:sp>
        <p:nvSpPr>
          <p:cNvPr id="2" name="Slide Number Placeholder 1">
            <a:extLst>
              <a:ext uri="{FF2B5EF4-FFF2-40B4-BE49-F238E27FC236}">
                <a16:creationId xmlns:a16="http://schemas.microsoft.com/office/drawing/2014/main" id="{B6C1DA72-E857-4509-A000-532886D4E396}"/>
              </a:ext>
            </a:extLst>
          </p:cNvPr>
          <p:cNvSpPr>
            <a:spLocks noGrp="1"/>
          </p:cNvSpPr>
          <p:nvPr>
            <p:ph type="sldNum" sz="quarter" idx="12"/>
          </p:nvPr>
        </p:nvSpPr>
        <p:spPr>
          <a:xfrm>
            <a:off x="8175690" y="232118"/>
            <a:ext cx="608265" cy="503578"/>
          </a:xfrm>
        </p:spPr>
        <p:txBody>
          <a:bodyPr>
            <a:normAutofit/>
          </a:bodyPr>
          <a:lstStyle/>
          <a:p>
            <a:pPr>
              <a:lnSpc>
                <a:spcPct val="90000"/>
              </a:lnSpc>
              <a:spcAft>
                <a:spcPts val="600"/>
              </a:spcAft>
            </a:pPr>
            <a:fld id="{5D1E69C9-745F-BB4A-9D03-5AABB1AC1BAF}" type="slidenum">
              <a:rPr lang="en-US" sz="2800" smtClean="0"/>
              <a:pPr>
                <a:lnSpc>
                  <a:spcPct val="90000"/>
                </a:lnSpc>
                <a:spcAft>
                  <a:spcPts val="600"/>
                </a:spcAft>
              </a:pPr>
              <a:t>51</a:t>
            </a:fld>
            <a:endParaRPr lang="en-US" sz="2800" dirty="0"/>
          </a:p>
        </p:txBody>
      </p:sp>
      <p:sp>
        <p:nvSpPr>
          <p:cNvPr id="5" name="Content Placeholder 4"/>
          <p:cNvSpPr>
            <a:spLocks noGrp="1"/>
          </p:cNvSpPr>
          <p:nvPr>
            <p:ph idx="1"/>
          </p:nvPr>
        </p:nvSpPr>
        <p:spPr>
          <a:xfrm>
            <a:off x="3529195" y="1240077"/>
            <a:ext cx="4526120" cy="4916465"/>
          </a:xfrm>
        </p:spPr>
        <p:txBody>
          <a:bodyPr anchor="t">
            <a:normAutofit/>
          </a:bodyPr>
          <a:lstStyle/>
          <a:p>
            <a:pPr marL="0" indent="0" defTabSz="914377">
              <a:lnSpc>
                <a:spcPct val="110000"/>
              </a:lnSpc>
              <a:spcBef>
                <a:spcPts val="0"/>
              </a:spcBef>
              <a:spcAft>
                <a:spcPts val="600"/>
              </a:spcAft>
              <a:buClrTx/>
              <a:buSzTx/>
              <a:buNone/>
              <a:defRPr/>
            </a:pPr>
            <a:r>
              <a:rPr lang="en-US" sz="2000" dirty="0"/>
              <a:t>M.G.L. c. 30A, § 22(a)</a:t>
            </a:r>
          </a:p>
          <a:p>
            <a:pPr marL="0" indent="0" defTabSz="914377">
              <a:lnSpc>
                <a:spcPct val="110000"/>
              </a:lnSpc>
              <a:spcBef>
                <a:spcPts val="0"/>
              </a:spcBef>
              <a:spcAft>
                <a:spcPts val="600"/>
              </a:spcAft>
              <a:buClrTx/>
              <a:buSzTx/>
              <a:buNone/>
              <a:defRPr/>
            </a:pPr>
            <a:endParaRPr lang="en-US" sz="2000" dirty="0"/>
          </a:p>
          <a:p>
            <a:pPr marL="0" indent="0" defTabSz="914377">
              <a:lnSpc>
                <a:spcPct val="110000"/>
              </a:lnSpc>
              <a:spcBef>
                <a:spcPts val="0"/>
              </a:spcBef>
              <a:spcAft>
                <a:spcPts val="600"/>
              </a:spcAft>
              <a:buClrTx/>
              <a:buSzTx/>
              <a:buNone/>
              <a:defRPr/>
            </a:pPr>
            <a:r>
              <a:rPr lang="en-US" sz="2000" dirty="0"/>
              <a:t>“A public body shall create and maintain accurate minutes of all meetings, including executive sessions, setting forth the date, time and place, the members present or absent, a summary of the discussions on each subject, a list of documents and other exhibits used at the meeting, the decisions made and the actions taken at each meeting, including the record of all votes.”</a:t>
            </a:r>
          </a:p>
        </p:txBody>
      </p:sp>
    </p:spTree>
    <p:extLst>
      <p:ext uri="{BB962C8B-B14F-4D97-AF65-F5344CB8AC3E}">
        <p14:creationId xmlns:p14="http://schemas.microsoft.com/office/powerpoint/2010/main" val="9403703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7"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3046595"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F4BB1EC-615E-451F-9F14-83D77D669D8D}"/>
              </a:ext>
            </a:extLst>
          </p:cNvPr>
          <p:cNvSpPr>
            <a:spLocks noGrp="1"/>
          </p:cNvSpPr>
          <p:nvPr>
            <p:ph type="title"/>
          </p:nvPr>
        </p:nvSpPr>
        <p:spPr>
          <a:xfrm>
            <a:off x="637262" y="1240076"/>
            <a:ext cx="2045860" cy="4584527"/>
          </a:xfrm>
        </p:spPr>
        <p:txBody>
          <a:bodyPr anchor="t">
            <a:normAutofit/>
          </a:bodyPr>
          <a:lstStyle/>
          <a:p>
            <a:r>
              <a:rPr lang="en-US" sz="3200" dirty="0">
                <a:solidFill>
                  <a:srgbClr val="FFFFFF"/>
                </a:solidFill>
              </a:rPr>
              <a:t>The Law </a:t>
            </a:r>
          </a:p>
        </p:txBody>
      </p:sp>
      <p:sp>
        <p:nvSpPr>
          <p:cNvPr id="4" name="Slide Number Placeholder 3">
            <a:extLst>
              <a:ext uri="{FF2B5EF4-FFF2-40B4-BE49-F238E27FC236}">
                <a16:creationId xmlns:a16="http://schemas.microsoft.com/office/drawing/2014/main" id="{276A63D6-E7C2-4B59-A97C-A78C102B7703}"/>
              </a:ext>
            </a:extLst>
          </p:cNvPr>
          <p:cNvSpPr>
            <a:spLocks noGrp="1"/>
          </p:cNvSpPr>
          <p:nvPr>
            <p:ph type="sldNum" sz="quarter" idx="12"/>
          </p:nvPr>
        </p:nvSpPr>
        <p:spPr>
          <a:xfrm>
            <a:off x="8175690" y="232118"/>
            <a:ext cx="608265" cy="503578"/>
          </a:xfrm>
        </p:spPr>
        <p:txBody>
          <a:bodyPr>
            <a:normAutofit/>
          </a:bodyPr>
          <a:lstStyle/>
          <a:p>
            <a:pPr>
              <a:lnSpc>
                <a:spcPct val="90000"/>
              </a:lnSpc>
              <a:spcAft>
                <a:spcPts val="600"/>
              </a:spcAft>
            </a:pPr>
            <a:fld id="{5D1E69C9-745F-BB4A-9D03-5AABB1AC1BAF}" type="slidenum">
              <a:rPr lang="en-US" sz="2800" smtClean="0"/>
              <a:pPr>
                <a:lnSpc>
                  <a:spcPct val="90000"/>
                </a:lnSpc>
                <a:spcAft>
                  <a:spcPts val="600"/>
                </a:spcAft>
              </a:pPr>
              <a:t>52</a:t>
            </a:fld>
            <a:endParaRPr lang="en-US" sz="2800" dirty="0"/>
          </a:p>
        </p:txBody>
      </p:sp>
      <p:sp>
        <p:nvSpPr>
          <p:cNvPr id="3" name="Content Placeholder 2">
            <a:extLst>
              <a:ext uri="{FF2B5EF4-FFF2-40B4-BE49-F238E27FC236}">
                <a16:creationId xmlns:a16="http://schemas.microsoft.com/office/drawing/2014/main" id="{C3DDDEDB-388F-4B94-871C-BDC0FE2100AB}"/>
              </a:ext>
            </a:extLst>
          </p:cNvPr>
          <p:cNvSpPr>
            <a:spLocks noGrp="1"/>
          </p:cNvSpPr>
          <p:nvPr>
            <p:ph idx="1"/>
          </p:nvPr>
        </p:nvSpPr>
        <p:spPr>
          <a:xfrm>
            <a:off x="3529195" y="1240077"/>
            <a:ext cx="4526120" cy="4916465"/>
          </a:xfrm>
        </p:spPr>
        <p:txBody>
          <a:bodyPr anchor="t">
            <a:normAutofit/>
          </a:bodyPr>
          <a:lstStyle/>
          <a:p>
            <a:pPr marL="0" indent="0">
              <a:buNone/>
            </a:pPr>
            <a:r>
              <a:rPr lang="en-US" sz="2000" dirty="0"/>
              <a:t>OML Regulations (940 CMR 29.11)</a:t>
            </a:r>
            <a:br>
              <a:rPr lang="en-US" sz="2000" dirty="0"/>
            </a:br>
            <a:endParaRPr lang="en-US" sz="2000" dirty="0"/>
          </a:p>
          <a:p>
            <a:r>
              <a:rPr lang="en-US" sz="2000" dirty="0"/>
              <a:t>Minutes must be </a:t>
            </a:r>
            <a:r>
              <a:rPr lang="en-US" sz="2000" b="1" dirty="0"/>
              <a:t>created and approved </a:t>
            </a:r>
            <a:r>
              <a:rPr lang="en-US" sz="2000" dirty="0"/>
              <a:t>within the next three (3) meetings or within 30 days, whichever is later.</a:t>
            </a:r>
          </a:p>
        </p:txBody>
      </p:sp>
    </p:spTree>
    <p:extLst>
      <p:ext uri="{BB962C8B-B14F-4D97-AF65-F5344CB8AC3E}">
        <p14:creationId xmlns:p14="http://schemas.microsoft.com/office/powerpoint/2010/main" val="320780856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F180FEED-3CBA-4FC7-A896-979D621978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a:extLst>
              <a:ext uri="{FF2B5EF4-FFF2-40B4-BE49-F238E27FC236}">
                <a16:creationId xmlns:a16="http://schemas.microsoft.com/office/drawing/2014/main" id="{DEA9E881-72A9-4A31-904E-7260E44F71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4" name="Title 3"/>
          <p:cNvSpPr>
            <a:spLocks noGrp="1"/>
          </p:cNvSpPr>
          <p:nvPr>
            <p:ph type="title"/>
          </p:nvPr>
        </p:nvSpPr>
        <p:spPr>
          <a:xfrm>
            <a:off x="5666994" y="2307409"/>
            <a:ext cx="2368182" cy="3747316"/>
          </a:xfrm>
        </p:spPr>
        <p:txBody>
          <a:bodyPr anchor="t">
            <a:normAutofit/>
          </a:bodyPr>
          <a:lstStyle/>
          <a:p>
            <a:r>
              <a:rPr lang="en-US" sz="3200" dirty="0"/>
              <a:t>The Essentials</a:t>
            </a:r>
          </a:p>
        </p:txBody>
      </p:sp>
      <p:cxnSp>
        <p:nvCxnSpPr>
          <p:cNvPr id="43" name="Straight Connector 42">
            <a:extLst>
              <a:ext uri="{FF2B5EF4-FFF2-40B4-BE49-F238E27FC236}">
                <a16:creationId xmlns:a16="http://schemas.microsoft.com/office/drawing/2014/main" id="{0230A1DE-0D2F-47D2-A0D9-5BFBA04675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66994" y="2146542"/>
            <a:ext cx="236818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Slide Number Placeholder 1">
            <a:extLst>
              <a:ext uri="{FF2B5EF4-FFF2-40B4-BE49-F238E27FC236}">
                <a16:creationId xmlns:a16="http://schemas.microsoft.com/office/drawing/2014/main" id="{BE79DED3-52AC-47B8-AF3A-A4BE5FD92215}"/>
              </a:ext>
            </a:extLst>
          </p:cNvPr>
          <p:cNvSpPr>
            <a:spLocks noGrp="1"/>
          </p:cNvSpPr>
          <p:nvPr>
            <p:ph type="sldNum" sz="quarter" idx="12"/>
          </p:nvPr>
        </p:nvSpPr>
        <p:spPr>
          <a:xfrm>
            <a:off x="8183337" y="2302053"/>
            <a:ext cx="608264" cy="503578"/>
          </a:xfrm>
        </p:spPr>
        <p:txBody>
          <a:bodyPr>
            <a:normAutofit/>
          </a:bodyPr>
          <a:lstStyle/>
          <a:p>
            <a:pPr algn="l">
              <a:lnSpc>
                <a:spcPct val="90000"/>
              </a:lnSpc>
              <a:spcAft>
                <a:spcPts val="600"/>
              </a:spcAft>
            </a:pPr>
            <a:fld id="{5D1E69C9-745F-BB4A-9D03-5AABB1AC1BAF}" type="slidenum">
              <a:rPr lang="en-US" sz="2800" smtClean="0"/>
              <a:pPr algn="l">
                <a:lnSpc>
                  <a:spcPct val="90000"/>
                </a:lnSpc>
                <a:spcAft>
                  <a:spcPts val="600"/>
                </a:spcAft>
              </a:pPr>
              <a:t>53</a:t>
            </a:fld>
            <a:endParaRPr lang="en-US" sz="2800" dirty="0"/>
          </a:p>
        </p:txBody>
      </p:sp>
      <p:sp>
        <p:nvSpPr>
          <p:cNvPr id="45" name="Title 1">
            <a:extLst>
              <a:ext uri="{FF2B5EF4-FFF2-40B4-BE49-F238E27FC236}">
                <a16:creationId xmlns:a16="http://schemas.microsoft.com/office/drawing/2014/main" id="{A2E60D7C-C4DA-4452-859C-56C1CB51FE8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685" y="3122496"/>
            <a:ext cx="264761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graphicFrame>
        <p:nvGraphicFramePr>
          <p:cNvPr id="25" name="Content Placeholder 4">
            <a:extLst>
              <a:ext uri="{FF2B5EF4-FFF2-40B4-BE49-F238E27FC236}">
                <a16:creationId xmlns:a16="http://schemas.microsoft.com/office/drawing/2014/main" id="{C803645F-EC2A-4F39-8AE6-5814F553ADF1}"/>
              </a:ext>
            </a:extLst>
          </p:cNvPr>
          <p:cNvGraphicFramePr>
            <a:graphicFrameLocks noGrp="1"/>
          </p:cNvGraphicFramePr>
          <p:nvPr>
            <p:ph idx="1"/>
            <p:extLst>
              <p:ext uri="{D42A27DB-BD31-4B8C-83A1-F6EECF244321}">
                <p14:modId xmlns:p14="http://schemas.microsoft.com/office/powerpoint/2010/main" val="1466034092"/>
              </p:ext>
            </p:extLst>
          </p:nvPr>
        </p:nvGraphicFramePr>
        <p:xfrm>
          <a:off x="852260" y="803275"/>
          <a:ext cx="4435078" cy="52514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515727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7"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3046595"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37262" y="1240076"/>
            <a:ext cx="2045860" cy="4584527"/>
          </a:xfrm>
        </p:spPr>
        <p:txBody>
          <a:bodyPr anchor="t">
            <a:normAutofit/>
          </a:bodyPr>
          <a:lstStyle/>
          <a:p>
            <a:r>
              <a:rPr lang="en-US" sz="2700" dirty="0">
                <a:solidFill>
                  <a:srgbClr val="FFFFFF"/>
                </a:solidFill>
              </a:rPr>
              <a:t>Summary of Topic Discussions</a:t>
            </a:r>
          </a:p>
        </p:txBody>
      </p:sp>
      <p:sp>
        <p:nvSpPr>
          <p:cNvPr id="4" name="Slide Number Placeholder 3">
            <a:extLst>
              <a:ext uri="{FF2B5EF4-FFF2-40B4-BE49-F238E27FC236}">
                <a16:creationId xmlns:a16="http://schemas.microsoft.com/office/drawing/2014/main" id="{012B675E-27EC-49C4-B38A-1D9688400D3D}"/>
              </a:ext>
            </a:extLst>
          </p:cNvPr>
          <p:cNvSpPr>
            <a:spLocks noGrp="1"/>
          </p:cNvSpPr>
          <p:nvPr>
            <p:ph type="sldNum" sz="quarter" idx="12"/>
          </p:nvPr>
        </p:nvSpPr>
        <p:spPr>
          <a:xfrm>
            <a:off x="8175690" y="232118"/>
            <a:ext cx="608265" cy="503578"/>
          </a:xfrm>
        </p:spPr>
        <p:txBody>
          <a:bodyPr>
            <a:normAutofit/>
          </a:bodyPr>
          <a:lstStyle/>
          <a:p>
            <a:pPr>
              <a:lnSpc>
                <a:spcPct val="90000"/>
              </a:lnSpc>
              <a:spcAft>
                <a:spcPts val="600"/>
              </a:spcAft>
            </a:pPr>
            <a:fld id="{5D1E69C9-745F-BB4A-9D03-5AABB1AC1BAF}" type="slidenum">
              <a:rPr lang="en-US" sz="2800" smtClean="0"/>
              <a:pPr>
                <a:lnSpc>
                  <a:spcPct val="90000"/>
                </a:lnSpc>
                <a:spcAft>
                  <a:spcPts val="600"/>
                </a:spcAft>
              </a:pPr>
              <a:t>54</a:t>
            </a:fld>
            <a:endParaRPr lang="en-US" sz="2800" dirty="0"/>
          </a:p>
        </p:txBody>
      </p:sp>
      <p:sp>
        <p:nvSpPr>
          <p:cNvPr id="3" name="Content Placeholder 2"/>
          <p:cNvSpPr>
            <a:spLocks noGrp="1"/>
          </p:cNvSpPr>
          <p:nvPr>
            <p:ph idx="1"/>
          </p:nvPr>
        </p:nvSpPr>
        <p:spPr>
          <a:xfrm>
            <a:off x="3529195" y="1240077"/>
            <a:ext cx="4526120" cy="4916465"/>
          </a:xfrm>
        </p:spPr>
        <p:txBody>
          <a:bodyPr anchor="t">
            <a:normAutofit/>
          </a:bodyPr>
          <a:lstStyle/>
          <a:p>
            <a:r>
              <a:rPr lang="en-US" dirty="0"/>
              <a:t>“Summary” vs. “Transcript”</a:t>
            </a:r>
          </a:p>
          <a:p>
            <a:r>
              <a:rPr lang="en-US" dirty="0"/>
              <a:t> OML 2018-74</a:t>
            </a:r>
          </a:p>
          <a:p>
            <a:pPr lvl="1"/>
            <a:r>
              <a:rPr lang="en-US" dirty="0"/>
              <a:t>Minutes should contain “enough detail and accuracy so that a member of the public who did not attend the meeting could read the minutes and have a clear understanding of what occurred.”</a:t>
            </a:r>
          </a:p>
          <a:p>
            <a:pPr lvl="1"/>
            <a:r>
              <a:rPr lang="en-US" dirty="0"/>
              <a:t>“The minutes do not need to include every remark or opinion presented.” </a:t>
            </a:r>
          </a:p>
        </p:txBody>
      </p:sp>
    </p:spTree>
    <p:extLst>
      <p:ext uri="{BB962C8B-B14F-4D97-AF65-F5344CB8AC3E}">
        <p14:creationId xmlns:p14="http://schemas.microsoft.com/office/powerpoint/2010/main" val="138205149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77980C74-AF2A-4450-847A-E743B22A26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2B0516D-CE34-459B-8405-C2724384C722}"/>
              </a:ext>
            </a:extLst>
          </p:cNvPr>
          <p:cNvSpPr>
            <a:spLocks noGrp="1"/>
          </p:cNvSpPr>
          <p:nvPr>
            <p:ph type="title"/>
          </p:nvPr>
        </p:nvSpPr>
        <p:spPr>
          <a:xfrm>
            <a:off x="1151022" y="804519"/>
            <a:ext cx="7140118" cy="1049235"/>
          </a:xfrm>
        </p:spPr>
        <p:txBody>
          <a:bodyPr>
            <a:normAutofit/>
          </a:bodyPr>
          <a:lstStyle/>
          <a:p>
            <a:r>
              <a:rPr lang="en-US" sz="3200" dirty="0"/>
              <a:t>Matching the Agenda Topics</a:t>
            </a:r>
          </a:p>
        </p:txBody>
      </p:sp>
      <p:sp>
        <p:nvSpPr>
          <p:cNvPr id="4" name="Slide Number Placeholder 3">
            <a:extLst>
              <a:ext uri="{FF2B5EF4-FFF2-40B4-BE49-F238E27FC236}">
                <a16:creationId xmlns:a16="http://schemas.microsoft.com/office/drawing/2014/main" id="{6F9A575A-2B88-45D1-A634-CFF42F16C90F}"/>
              </a:ext>
            </a:extLst>
          </p:cNvPr>
          <p:cNvSpPr>
            <a:spLocks noGrp="1"/>
          </p:cNvSpPr>
          <p:nvPr>
            <p:ph type="sldNum" sz="quarter" idx="12"/>
          </p:nvPr>
        </p:nvSpPr>
        <p:spPr>
          <a:xfrm>
            <a:off x="360045" y="798973"/>
            <a:ext cx="608264" cy="503578"/>
          </a:xfrm>
        </p:spPr>
        <p:txBody>
          <a:bodyPr>
            <a:normAutofit/>
          </a:bodyPr>
          <a:lstStyle/>
          <a:p>
            <a:pPr>
              <a:lnSpc>
                <a:spcPct val="90000"/>
              </a:lnSpc>
              <a:spcAft>
                <a:spcPts val="600"/>
              </a:spcAft>
            </a:pPr>
            <a:fld id="{5D1E69C9-745F-BB4A-9D03-5AABB1AC1BAF}" type="slidenum">
              <a:rPr lang="en-US" sz="2800" smtClean="0"/>
              <a:pPr>
                <a:lnSpc>
                  <a:spcPct val="90000"/>
                </a:lnSpc>
                <a:spcAft>
                  <a:spcPts val="600"/>
                </a:spcAft>
              </a:pPr>
              <a:t>55</a:t>
            </a:fld>
            <a:endParaRPr lang="en-US" sz="2800" dirty="0"/>
          </a:p>
        </p:txBody>
      </p:sp>
      <p:cxnSp>
        <p:nvCxnSpPr>
          <p:cNvPr id="20" name="Straight Connector 19">
            <a:extLst>
              <a:ext uri="{FF2B5EF4-FFF2-40B4-BE49-F238E27FC236}">
                <a16:creationId xmlns:a16="http://schemas.microsoft.com/office/drawing/2014/main" id="{E9CE1AD2-68C8-4D23-BCA6-A6714F325DA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48155" y="1996645"/>
            <a:ext cx="7202456"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2" name="Rectangle 21">
            <a:extLst>
              <a:ext uri="{FF2B5EF4-FFF2-40B4-BE49-F238E27FC236}">
                <a16:creationId xmlns:a16="http://schemas.microsoft.com/office/drawing/2014/main" id="{698C92D5-DA82-49A4-B257-78C3125FA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graphicFrame>
        <p:nvGraphicFramePr>
          <p:cNvPr id="13" name="Content Placeholder 2">
            <a:extLst>
              <a:ext uri="{FF2B5EF4-FFF2-40B4-BE49-F238E27FC236}">
                <a16:creationId xmlns:a16="http://schemas.microsoft.com/office/drawing/2014/main" id="{AFFC75DF-6382-4518-90B5-F1D9997E25EA}"/>
              </a:ext>
            </a:extLst>
          </p:cNvPr>
          <p:cNvGraphicFramePr>
            <a:graphicFrameLocks noGrp="1"/>
          </p:cNvGraphicFramePr>
          <p:nvPr>
            <p:ph idx="1"/>
            <p:extLst>
              <p:ext uri="{D42A27DB-BD31-4B8C-83A1-F6EECF244321}">
                <p14:modId xmlns:p14="http://schemas.microsoft.com/office/powerpoint/2010/main" val="440972474"/>
              </p:ext>
            </p:extLst>
          </p:nvPr>
        </p:nvGraphicFramePr>
        <p:xfrm>
          <a:off x="847702" y="2502076"/>
          <a:ext cx="7203281" cy="3695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5567260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4F891EB-ED45-44C3-95D6-FFB2EC07FA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7"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2EA385B8-7C85-4CE0-AE3A-00EB627B34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2" name="Title 1"/>
          <p:cNvSpPr>
            <a:spLocks noGrp="1"/>
          </p:cNvSpPr>
          <p:nvPr>
            <p:ph type="title"/>
          </p:nvPr>
        </p:nvSpPr>
        <p:spPr>
          <a:xfrm>
            <a:off x="670142" y="804519"/>
            <a:ext cx="2370376" cy="4431360"/>
          </a:xfrm>
        </p:spPr>
        <p:txBody>
          <a:bodyPr anchor="ctr">
            <a:normAutofit/>
          </a:bodyPr>
          <a:lstStyle/>
          <a:p>
            <a:r>
              <a:rPr lang="en-US" sz="3200" dirty="0"/>
              <a:t>Note-taking During Meetings</a:t>
            </a:r>
          </a:p>
        </p:txBody>
      </p:sp>
      <p:cxnSp>
        <p:nvCxnSpPr>
          <p:cNvPr id="13" name="Straight Connector 12">
            <a:extLst>
              <a:ext uri="{FF2B5EF4-FFF2-40B4-BE49-F238E27FC236}">
                <a16:creationId xmlns:a16="http://schemas.microsoft.com/office/drawing/2014/main" id="{19AF263B-E208-40DF-A182-5193478DCFA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58867" y="962799"/>
            <a:ext cx="0" cy="411480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478397" y="804520"/>
            <a:ext cx="4576919" cy="4431359"/>
          </a:xfrm>
        </p:spPr>
        <p:txBody>
          <a:bodyPr anchor="ctr">
            <a:normAutofit/>
          </a:bodyPr>
          <a:lstStyle/>
          <a:p>
            <a:r>
              <a:rPr lang="en-US" dirty="0"/>
              <a:t>Remember M.G.L. c. 30A, § 22(e)</a:t>
            </a:r>
          </a:p>
          <a:p>
            <a:pPr lvl="1"/>
            <a:r>
              <a:rPr lang="en-US" dirty="0"/>
              <a:t>“The minutes of any open session, </a:t>
            </a:r>
            <a:r>
              <a:rPr lang="en-US" b="1" i="1" dirty="0"/>
              <a:t>the notes, recordings or other materials used in the preparation of such minutes … shall be public records in their entirety</a:t>
            </a:r>
            <a:r>
              <a:rPr lang="en-US" dirty="0"/>
              <a:t> and not exempt from disclosure …”</a:t>
            </a:r>
          </a:p>
          <a:p>
            <a:pPr lvl="1"/>
            <a:r>
              <a:rPr lang="en-US" dirty="0">
                <a:latin typeface="Century Gothic" panose="020B0502020202020204" pitchFamily="34" charset="0"/>
              </a:rPr>
              <a:t>§ </a:t>
            </a:r>
            <a:r>
              <a:rPr lang="en-US" dirty="0"/>
              <a:t>22(f) – Even notes from executive sessions may eventually become public record after the purpose expires.</a:t>
            </a:r>
          </a:p>
        </p:txBody>
      </p:sp>
      <p:sp>
        <p:nvSpPr>
          <p:cNvPr id="4" name="Slide Number Placeholder 3">
            <a:extLst>
              <a:ext uri="{FF2B5EF4-FFF2-40B4-BE49-F238E27FC236}">
                <a16:creationId xmlns:a16="http://schemas.microsoft.com/office/drawing/2014/main" id="{8D0D49A0-3B8A-454C-B761-5934A905E7B4}"/>
              </a:ext>
            </a:extLst>
          </p:cNvPr>
          <p:cNvSpPr>
            <a:spLocks noGrp="1"/>
          </p:cNvSpPr>
          <p:nvPr>
            <p:ph type="sldNum" sz="quarter" idx="12"/>
          </p:nvPr>
        </p:nvSpPr>
        <p:spPr>
          <a:xfrm>
            <a:off x="8175690" y="798973"/>
            <a:ext cx="608265" cy="503578"/>
          </a:xfrm>
        </p:spPr>
        <p:txBody>
          <a:bodyPr>
            <a:normAutofit/>
          </a:bodyPr>
          <a:lstStyle/>
          <a:p>
            <a:pPr>
              <a:lnSpc>
                <a:spcPct val="90000"/>
              </a:lnSpc>
              <a:spcAft>
                <a:spcPts val="600"/>
              </a:spcAft>
            </a:pPr>
            <a:fld id="{5D1E69C9-745F-BB4A-9D03-5AABB1AC1BAF}" type="slidenum">
              <a:rPr lang="en-US" sz="2800" smtClean="0"/>
              <a:pPr>
                <a:lnSpc>
                  <a:spcPct val="90000"/>
                </a:lnSpc>
                <a:spcAft>
                  <a:spcPts val="600"/>
                </a:spcAft>
              </a:pPr>
              <a:t>56</a:t>
            </a:fld>
            <a:endParaRPr lang="en-US" sz="2800" dirty="0"/>
          </a:p>
        </p:txBody>
      </p:sp>
      <p:pic>
        <p:nvPicPr>
          <p:cNvPr id="15" name="Picture 14">
            <a:extLst>
              <a:ext uri="{FF2B5EF4-FFF2-40B4-BE49-F238E27FC236}">
                <a16:creationId xmlns:a16="http://schemas.microsoft.com/office/drawing/2014/main" id="{3ED04084-89BE-4B9E-B532-47E5616367E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srcRect t="2769" b="-2769"/>
          <a:stretch/>
        </p:blipFill>
        <p:spPr>
          <a:xfrm>
            <a:off x="0" y="6135624"/>
            <a:ext cx="9144000" cy="742950"/>
          </a:xfrm>
          <a:prstGeom prst="rect">
            <a:avLst/>
          </a:prstGeom>
        </p:spPr>
      </p:pic>
    </p:spTree>
    <p:extLst>
      <p:ext uri="{BB962C8B-B14F-4D97-AF65-F5344CB8AC3E}">
        <p14:creationId xmlns:p14="http://schemas.microsoft.com/office/powerpoint/2010/main" val="1029134938"/>
      </p:ext>
    </p:extLst>
  </p:cSld>
  <p:clrMapOvr>
    <a:overrideClrMapping bg1="dk1" tx1="lt1" bg2="dk2" tx2="lt2" accent1="accent1" accent2="accent2" accent3="accent3" accent4="accent4" accent5="accent5" accent6="accent6" hlink="hlink" folHlink="folHlink"/>
  </p:clrMapOvr>
</p:sld>
</file>

<file path=ppt/slides/slide5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ED05234-59F2-438F-99BB-C1D5FE6AB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9144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1" name="Picture 10">
            <a:extLst>
              <a:ext uri="{FF2B5EF4-FFF2-40B4-BE49-F238E27FC236}">
                <a16:creationId xmlns:a16="http://schemas.microsoft.com/office/drawing/2014/main" id="{92AFBBF0-B883-4E26-9359-B5CECFDCD68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srcRect t="2769" b="-2769"/>
          <a:stretch/>
        </p:blipFill>
        <p:spPr>
          <a:xfrm>
            <a:off x="0" y="6135624"/>
            <a:ext cx="9144000" cy="742950"/>
          </a:xfrm>
          <a:prstGeom prst="rect">
            <a:avLst/>
          </a:prstGeom>
        </p:spPr>
      </p:pic>
      <p:cxnSp>
        <p:nvCxnSpPr>
          <p:cNvPr id="13" name="Straight Connector 12">
            <a:extLst>
              <a:ext uri="{FF2B5EF4-FFF2-40B4-BE49-F238E27FC236}">
                <a16:creationId xmlns:a16="http://schemas.microsoft.com/office/drawing/2014/main" id="{C156D5FE-EB26-4C38-8EC5-E5FFE1B3022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719987F4-3B90-44B5-BC28-BCB01759B97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75097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 useBgFill="1">
        <p:nvSpPr>
          <p:cNvPr id="17" name="Rectangle 16">
            <a:extLst>
              <a:ext uri="{FF2B5EF4-FFF2-40B4-BE49-F238E27FC236}">
                <a16:creationId xmlns:a16="http://schemas.microsoft.com/office/drawing/2014/main" id="{F8454B2E-D2DB-42C2-A224-BCEC47B864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08B61146-1CF0-40E1-B66E-C22BD9207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2" name="Title 1"/>
          <p:cNvSpPr>
            <a:spLocks noGrp="1"/>
          </p:cNvSpPr>
          <p:nvPr>
            <p:ph type="title"/>
          </p:nvPr>
        </p:nvSpPr>
        <p:spPr>
          <a:xfrm>
            <a:off x="1473740" y="802299"/>
            <a:ext cx="6817399" cy="3703960"/>
          </a:xfrm>
        </p:spPr>
        <p:txBody>
          <a:bodyPr vert="horz" lIns="91440" tIns="45720" rIns="91440" bIns="0" rtlCol="0" anchor="b">
            <a:normAutofit/>
          </a:bodyPr>
          <a:lstStyle/>
          <a:p>
            <a:pPr defTabSz="914400"/>
            <a:r>
              <a:rPr lang="en-US" sz="6600" b="0" i="0" kern="1200" cap="none" dirty="0">
                <a:solidFill>
                  <a:schemeClr val="tx1"/>
                </a:solidFill>
                <a:effectLst/>
                <a:latin typeface="+mj-lt"/>
                <a:ea typeface="+mj-ea"/>
                <a:cs typeface="+mj-cs"/>
              </a:rPr>
              <a:t>Responding to Requests for Minutes</a:t>
            </a:r>
          </a:p>
        </p:txBody>
      </p:sp>
      <p:sp>
        <p:nvSpPr>
          <p:cNvPr id="3" name="Text Placeholder 2"/>
          <p:cNvSpPr>
            <a:spLocks noGrp="1"/>
          </p:cNvSpPr>
          <p:nvPr>
            <p:ph type="body" idx="1"/>
          </p:nvPr>
        </p:nvSpPr>
        <p:spPr>
          <a:xfrm>
            <a:off x="1473741" y="4941662"/>
            <a:ext cx="6817398" cy="977621"/>
          </a:xfrm>
        </p:spPr>
        <p:txBody>
          <a:bodyPr vert="horz" lIns="91440" tIns="91440" rIns="91440" bIns="91440" rtlCol="0">
            <a:normAutofit/>
          </a:bodyPr>
          <a:lstStyle/>
          <a:p>
            <a:pPr defTabSz="914400"/>
            <a:endParaRPr lang="en-US" sz="1800" b="0" kern="1200" cap="all" baseline="0" dirty="0">
              <a:solidFill>
                <a:schemeClr val="tx1"/>
              </a:solidFill>
              <a:effectLst/>
              <a:latin typeface="+mn-lt"/>
              <a:ea typeface="+mn-ea"/>
              <a:cs typeface="+mn-cs"/>
            </a:endParaRPr>
          </a:p>
        </p:txBody>
      </p:sp>
      <p:sp>
        <p:nvSpPr>
          <p:cNvPr id="4" name="Slide Number Placeholder 3">
            <a:extLst>
              <a:ext uri="{FF2B5EF4-FFF2-40B4-BE49-F238E27FC236}">
                <a16:creationId xmlns:a16="http://schemas.microsoft.com/office/drawing/2014/main" id="{89B5C4AA-382F-49D9-8E58-37055898E1CB}"/>
              </a:ext>
            </a:extLst>
          </p:cNvPr>
          <p:cNvSpPr>
            <a:spLocks noGrp="1"/>
          </p:cNvSpPr>
          <p:nvPr>
            <p:ph type="sldNum" sz="quarter" idx="12"/>
          </p:nvPr>
        </p:nvSpPr>
        <p:spPr>
          <a:xfrm>
            <a:off x="592646" y="4002681"/>
            <a:ext cx="608264" cy="503578"/>
          </a:xfrm>
        </p:spPr>
        <p:txBody>
          <a:bodyPr vert="horz" lIns="91440" tIns="45720" rIns="91440" bIns="45720" rtlCol="0" anchor="t">
            <a:normAutofit/>
          </a:bodyPr>
          <a:lstStyle/>
          <a:p>
            <a:pPr>
              <a:lnSpc>
                <a:spcPct val="90000"/>
              </a:lnSpc>
              <a:spcAft>
                <a:spcPts val="600"/>
              </a:spcAft>
            </a:pPr>
            <a:fld id="{5D1E69C9-745F-BB4A-9D03-5AABB1AC1BAF}" type="slidenum">
              <a:rPr lang="en-US" sz="2800" kern="1200" smtClean="0">
                <a:solidFill>
                  <a:schemeClr val="accent1"/>
                </a:solidFill>
                <a:latin typeface="+mn-lt"/>
                <a:ea typeface="+mn-ea"/>
                <a:cs typeface="+mn-cs"/>
              </a:rPr>
              <a:pPr>
                <a:lnSpc>
                  <a:spcPct val="90000"/>
                </a:lnSpc>
                <a:spcAft>
                  <a:spcPts val="600"/>
                </a:spcAft>
              </a:pPr>
              <a:t>57</a:t>
            </a:fld>
            <a:endParaRPr lang="en-US" sz="2800" kern="1200" dirty="0">
              <a:solidFill>
                <a:schemeClr val="accent1"/>
              </a:solidFill>
              <a:latin typeface="+mn-lt"/>
              <a:ea typeface="+mn-ea"/>
              <a:cs typeface="+mn-cs"/>
            </a:endParaRPr>
          </a:p>
        </p:txBody>
      </p:sp>
      <p:cxnSp>
        <p:nvCxnSpPr>
          <p:cNvPr id="21" name="Straight Connector 20">
            <a:extLst>
              <a:ext uri="{FF2B5EF4-FFF2-40B4-BE49-F238E27FC236}">
                <a16:creationId xmlns:a16="http://schemas.microsoft.com/office/drawing/2014/main" id="{7AE5065C-30A9-480A-9E93-74CC1490293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8482" y="4768183"/>
            <a:ext cx="6286321" cy="0"/>
          </a:xfrm>
          <a:prstGeom prst="line">
            <a:avLst/>
          </a:prstGeom>
          <a:ln w="38100"/>
        </p:spPr>
        <p:style>
          <a:lnRef idx="3">
            <a:schemeClr val="accent1"/>
          </a:lnRef>
          <a:fillRef idx="0">
            <a:schemeClr val="accent1"/>
          </a:fillRef>
          <a:effectRef idx="2">
            <a:schemeClr val="accent1"/>
          </a:effectRef>
          <a:fontRef idx="minor">
            <a:schemeClr val="tx1"/>
          </a:fontRef>
        </p:style>
      </p:cxnSp>
      <p:pic>
        <p:nvPicPr>
          <p:cNvPr id="23" name="Picture 22">
            <a:extLst>
              <a:ext uri="{FF2B5EF4-FFF2-40B4-BE49-F238E27FC236}">
                <a16:creationId xmlns:a16="http://schemas.microsoft.com/office/drawing/2014/main" id="{D5165267-B23F-4016-85F9-10FFB347137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srcRect t="2769" b="-2769"/>
          <a:stretch/>
        </p:blipFill>
        <p:spPr>
          <a:xfrm>
            <a:off x="0" y="6135624"/>
            <a:ext cx="9144000" cy="742950"/>
          </a:xfrm>
          <a:prstGeom prst="rect">
            <a:avLst/>
          </a:prstGeom>
        </p:spPr>
      </p:pic>
    </p:spTree>
    <p:extLst>
      <p:ext uri="{BB962C8B-B14F-4D97-AF65-F5344CB8AC3E}">
        <p14:creationId xmlns:p14="http://schemas.microsoft.com/office/powerpoint/2010/main" val="184958980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7"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3046595"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p:cNvSpPr>
            <a:spLocks noGrp="1"/>
          </p:cNvSpPr>
          <p:nvPr>
            <p:ph type="title"/>
          </p:nvPr>
        </p:nvSpPr>
        <p:spPr>
          <a:xfrm>
            <a:off x="637262" y="1240076"/>
            <a:ext cx="2045860" cy="4584527"/>
          </a:xfrm>
        </p:spPr>
        <p:txBody>
          <a:bodyPr anchor="t">
            <a:normAutofit/>
          </a:bodyPr>
          <a:lstStyle/>
          <a:p>
            <a:r>
              <a:rPr lang="en-US" sz="3200" dirty="0">
                <a:solidFill>
                  <a:srgbClr val="FFFFFF"/>
                </a:solidFill>
              </a:rPr>
              <a:t>The Law</a:t>
            </a:r>
          </a:p>
        </p:txBody>
      </p:sp>
      <p:sp>
        <p:nvSpPr>
          <p:cNvPr id="2" name="Slide Number Placeholder 1">
            <a:extLst>
              <a:ext uri="{FF2B5EF4-FFF2-40B4-BE49-F238E27FC236}">
                <a16:creationId xmlns:a16="http://schemas.microsoft.com/office/drawing/2014/main" id="{13699B53-2048-4B7F-8467-DA3F14EED715}"/>
              </a:ext>
            </a:extLst>
          </p:cNvPr>
          <p:cNvSpPr>
            <a:spLocks noGrp="1"/>
          </p:cNvSpPr>
          <p:nvPr>
            <p:ph type="sldNum" sz="quarter" idx="12"/>
          </p:nvPr>
        </p:nvSpPr>
        <p:spPr>
          <a:xfrm>
            <a:off x="8175690" y="232118"/>
            <a:ext cx="608265" cy="503578"/>
          </a:xfrm>
        </p:spPr>
        <p:txBody>
          <a:bodyPr>
            <a:normAutofit/>
          </a:bodyPr>
          <a:lstStyle/>
          <a:p>
            <a:pPr>
              <a:lnSpc>
                <a:spcPct val="90000"/>
              </a:lnSpc>
              <a:spcAft>
                <a:spcPts val="600"/>
              </a:spcAft>
            </a:pPr>
            <a:fld id="{5D1E69C9-745F-BB4A-9D03-5AABB1AC1BAF}" type="slidenum">
              <a:rPr lang="en-US" sz="2800" smtClean="0"/>
              <a:pPr>
                <a:lnSpc>
                  <a:spcPct val="90000"/>
                </a:lnSpc>
                <a:spcAft>
                  <a:spcPts val="600"/>
                </a:spcAft>
              </a:pPr>
              <a:t>58</a:t>
            </a:fld>
            <a:endParaRPr lang="en-US" sz="2800" dirty="0"/>
          </a:p>
        </p:txBody>
      </p:sp>
      <p:sp>
        <p:nvSpPr>
          <p:cNvPr id="5" name="Content Placeholder 4"/>
          <p:cNvSpPr>
            <a:spLocks noGrp="1"/>
          </p:cNvSpPr>
          <p:nvPr>
            <p:ph idx="1"/>
          </p:nvPr>
        </p:nvSpPr>
        <p:spPr>
          <a:xfrm>
            <a:off x="3529195" y="1240077"/>
            <a:ext cx="4526120" cy="4916465"/>
          </a:xfrm>
        </p:spPr>
        <p:txBody>
          <a:bodyPr anchor="t">
            <a:normAutofit/>
          </a:bodyPr>
          <a:lstStyle/>
          <a:p>
            <a:pPr marL="0" indent="0" defTabSz="914377">
              <a:spcBef>
                <a:spcPts val="0"/>
              </a:spcBef>
              <a:spcAft>
                <a:spcPts val="600"/>
              </a:spcAft>
              <a:buClrTx/>
              <a:buSzTx/>
              <a:buNone/>
              <a:defRPr/>
            </a:pPr>
            <a:r>
              <a:rPr lang="en-US" sz="2000" dirty="0"/>
              <a:t>M.G.L. c. 30A, § 22(c)</a:t>
            </a:r>
          </a:p>
          <a:p>
            <a:pPr marL="0" indent="0" defTabSz="914377">
              <a:spcBef>
                <a:spcPts val="0"/>
              </a:spcBef>
              <a:spcAft>
                <a:spcPts val="600"/>
              </a:spcAft>
              <a:buClrTx/>
              <a:buSzTx/>
              <a:buNone/>
              <a:defRPr/>
            </a:pPr>
            <a:endParaRPr lang="en-US" sz="2000" dirty="0"/>
          </a:p>
          <a:p>
            <a:pPr marL="0" indent="0" defTabSz="914377">
              <a:spcBef>
                <a:spcPts val="0"/>
              </a:spcBef>
              <a:spcAft>
                <a:spcPts val="600"/>
              </a:spcAft>
              <a:buClrTx/>
              <a:buSzTx/>
              <a:buNone/>
              <a:defRPr/>
            </a:pPr>
            <a:r>
              <a:rPr lang="en-US" sz="2000" dirty="0"/>
              <a:t>“The minutes of an open session, if they exist and whether approved or in draft form, shall be made available upon request by any person within </a:t>
            </a:r>
            <a:r>
              <a:rPr lang="en-US" sz="2000" b="1" dirty="0"/>
              <a:t>10 days</a:t>
            </a:r>
            <a:r>
              <a:rPr lang="en-US" sz="2000" dirty="0"/>
              <a:t>.”</a:t>
            </a:r>
          </a:p>
          <a:p>
            <a:pPr marL="0" indent="0" defTabSz="914377">
              <a:spcBef>
                <a:spcPts val="0"/>
              </a:spcBef>
              <a:spcAft>
                <a:spcPts val="600"/>
              </a:spcAft>
              <a:buClrTx/>
              <a:buSzTx/>
              <a:buNone/>
              <a:defRPr/>
            </a:pPr>
            <a:endParaRPr lang="en-US" sz="2000" dirty="0"/>
          </a:p>
          <a:p>
            <a:pPr marL="0" indent="0" defTabSz="914377">
              <a:spcBef>
                <a:spcPts val="0"/>
              </a:spcBef>
              <a:spcAft>
                <a:spcPts val="600"/>
              </a:spcAft>
              <a:buClrTx/>
              <a:buSzTx/>
              <a:buNone/>
              <a:defRPr/>
            </a:pPr>
            <a:r>
              <a:rPr lang="en-US" sz="2000" b="1" dirty="0"/>
              <a:t>10 days = 10 calendar days</a:t>
            </a:r>
          </a:p>
        </p:txBody>
      </p:sp>
    </p:spTree>
    <p:extLst>
      <p:ext uri="{BB962C8B-B14F-4D97-AF65-F5344CB8AC3E}">
        <p14:creationId xmlns:p14="http://schemas.microsoft.com/office/powerpoint/2010/main" val="22148205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7"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3046595"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41E471B-FF25-4684-835A-DFE7474D4E42}"/>
              </a:ext>
            </a:extLst>
          </p:cNvPr>
          <p:cNvSpPr>
            <a:spLocks noGrp="1"/>
          </p:cNvSpPr>
          <p:nvPr>
            <p:ph type="title"/>
          </p:nvPr>
        </p:nvSpPr>
        <p:spPr>
          <a:xfrm>
            <a:off x="637262" y="1240076"/>
            <a:ext cx="2045860" cy="4584527"/>
          </a:xfrm>
        </p:spPr>
        <p:txBody>
          <a:bodyPr anchor="t">
            <a:normAutofit/>
          </a:bodyPr>
          <a:lstStyle/>
          <a:p>
            <a:r>
              <a:rPr lang="en-US" sz="3200" dirty="0">
                <a:solidFill>
                  <a:srgbClr val="FFFFFF"/>
                </a:solidFill>
              </a:rPr>
              <a:t>Open Meeting Law </a:t>
            </a:r>
            <a:br>
              <a:rPr lang="en-US" sz="3200" dirty="0">
                <a:solidFill>
                  <a:srgbClr val="FFFFFF"/>
                </a:solidFill>
              </a:rPr>
            </a:br>
            <a:r>
              <a:rPr lang="en-US" sz="3200" dirty="0">
                <a:solidFill>
                  <a:srgbClr val="FFFFFF"/>
                </a:solidFill>
              </a:rPr>
              <a:t>vs. </a:t>
            </a:r>
            <a:br>
              <a:rPr lang="en-US" sz="3200" dirty="0">
                <a:solidFill>
                  <a:srgbClr val="FFFFFF"/>
                </a:solidFill>
              </a:rPr>
            </a:br>
            <a:r>
              <a:rPr lang="en-US" sz="3200" dirty="0">
                <a:solidFill>
                  <a:srgbClr val="FFFFFF"/>
                </a:solidFill>
              </a:rPr>
              <a:t>Public Records Law</a:t>
            </a:r>
          </a:p>
        </p:txBody>
      </p:sp>
      <p:sp>
        <p:nvSpPr>
          <p:cNvPr id="4" name="Slide Number Placeholder 3">
            <a:extLst>
              <a:ext uri="{FF2B5EF4-FFF2-40B4-BE49-F238E27FC236}">
                <a16:creationId xmlns:a16="http://schemas.microsoft.com/office/drawing/2014/main" id="{F686B46F-EEC1-478C-85C6-1A84876C5768}"/>
              </a:ext>
            </a:extLst>
          </p:cNvPr>
          <p:cNvSpPr>
            <a:spLocks noGrp="1"/>
          </p:cNvSpPr>
          <p:nvPr>
            <p:ph type="sldNum" sz="quarter" idx="12"/>
          </p:nvPr>
        </p:nvSpPr>
        <p:spPr>
          <a:xfrm>
            <a:off x="8175690" y="232118"/>
            <a:ext cx="608265" cy="503578"/>
          </a:xfrm>
        </p:spPr>
        <p:txBody>
          <a:bodyPr>
            <a:normAutofit/>
          </a:bodyPr>
          <a:lstStyle/>
          <a:p>
            <a:pPr>
              <a:lnSpc>
                <a:spcPct val="90000"/>
              </a:lnSpc>
              <a:spcAft>
                <a:spcPts val="600"/>
              </a:spcAft>
            </a:pPr>
            <a:fld id="{5D1E69C9-745F-BB4A-9D03-5AABB1AC1BAF}" type="slidenum">
              <a:rPr lang="en-US" sz="2800" smtClean="0"/>
              <a:pPr>
                <a:lnSpc>
                  <a:spcPct val="90000"/>
                </a:lnSpc>
                <a:spcAft>
                  <a:spcPts val="600"/>
                </a:spcAft>
              </a:pPr>
              <a:t>59</a:t>
            </a:fld>
            <a:endParaRPr lang="en-US" sz="2800" dirty="0"/>
          </a:p>
        </p:txBody>
      </p:sp>
      <p:sp>
        <p:nvSpPr>
          <p:cNvPr id="3" name="Content Placeholder 2">
            <a:extLst>
              <a:ext uri="{FF2B5EF4-FFF2-40B4-BE49-F238E27FC236}">
                <a16:creationId xmlns:a16="http://schemas.microsoft.com/office/drawing/2014/main" id="{B2B6CD57-17C9-4709-B49A-6DA3676A6DE3}"/>
              </a:ext>
            </a:extLst>
          </p:cNvPr>
          <p:cNvSpPr>
            <a:spLocks noGrp="1"/>
          </p:cNvSpPr>
          <p:nvPr>
            <p:ph idx="1"/>
          </p:nvPr>
        </p:nvSpPr>
        <p:spPr>
          <a:xfrm>
            <a:off x="3529195" y="1240077"/>
            <a:ext cx="4526120" cy="4916465"/>
          </a:xfrm>
        </p:spPr>
        <p:txBody>
          <a:bodyPr anchor="t">
            <a:normAutofit/>
          </a:bodyPr>
          <a:lstStyle/>
          <a:p>
            <a:r>
              <a:rPr lang="en-US" sz="1700" dirty="0"/>
              <a:t>Open session minutes are public records</a:t>
            </a:r>
          </a:p>
          <a:p>
            <a:r>
              <a:rPr lang="en-US" sz="1700" dirty="0"/>
              <a:t>However, the Open Meeting Law (“OML”) sets forth its own process for responding to requests for minutes</a:t>
            </a:r>
          </a:p>
          <a:p>
            <a:r>
              <a:rPr lang="en-US" sz="1700" dirty="0"/>
              <a:t>Remember to follow the OML, </a:t>
            </a:r>
            <a:r>
              <a:rPr lang="en-US" sz="1700" b="1" i="1" dirty="0"/>
              <a:t>not</a:t>
            </a:r>
            <a:r>
              <a:rPr lang="en-US" sz="1700" dirty="0"/>
              <a:t> the public records law, when responding to requests for minutes</a:t>
            </a:r>
          </a:p>
          <a:p>
            <a:pPr lvl="1"/>
            <a:r>
              <a:rPr lang="en-US" sz="1700" dirty="0"/>
              <a:t>The OML does </a:t>
            </a:r>
            <a:r>
              <a:rPr lang="en-US" sz="1700" b="1" dirty="0"/>
              <a:t>not</a:t>
            </a:r>
            <a:r>
              <a:rPr lang="en-US" sz="1700" dirty="0"/>
              <a:t> permit you to charge a fee to produce minutes (the public records law does)</a:t>
            </a:r>
          </a:p>
          <a:p>
            <a:pPr lvl="1"/>
            <a:r>
              <a:rPr lang="en-US" sz="1700" dirty="0"/>
              <a:t>The OML requires a response within 10 </a:t>
            </a:r>
            <a:r>
              <a:rPr lang="en-US" sz="1700" b="1" dirty="0"/>
              <a:t>calendar</a:t>
            </a:r>
            <a:r>
              <a:rPr lang="en-US" sz="1700" dirty="0"/>
              <a:t> days (the public records law is 10 business days)</a:t>
            </a:r>
          </a:p>
        </p:txBody>
      </p:sp>
    </p:spTree>
    <p:extLst>
      <p:ext uri="{BB962C8B-B14F-4D97-AF65-F5344CB8AC3E}">
        <p14:creationId xmlns:p14="http://schemas.microsoft.com/office/powerpoint/2010/main" val="3592633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7"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3046595"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D51FEAA-89B9-4BDE-9282-C6B1DA792B91}"/>
              </a:ext>
            </a:extLst>
          </p:cNvPr>
          <p:cNvSpPr>
            <a:spLocks noGrp="1"/>
          </p:cNvSpPr>
          <p:nvPr>
            <p:ph type="title"/>
          </p:nvPr>
        </p:nvSpPr>
        <p:spPr>
          <a:xfrm>
            <a:off x="637262" y="1240076"/>
            <a:ext cx="2045860" cy="4584527"/>
          </a:xfrm>
        </p:spPr>
        <p:txBody>
          <a:bodyPr anchor="t">
            <a:normAutofit/>
          </a:bodyPr>
          <a:lstStyle/>
          <a:p>
            <a:r>
              <a:rPr lang="en-US" sz="3200" dirty="0">
                <a:solidFill>
                  <a:srgbClr val="FFFFFF"/>
                </a:solidFill>
              </a:rPr>
              <a:t>Personnel Records Include:</a:t>
            </a:r>
          </a:p>
        </p:txBody>
      </p:sp>
      <p:sp>
        <p:nvSpPr>
          <p:cNvPr id="4" name="Slide Number Placeholder 3">
            <a:extLst>
              <a:ext uri="{FF2B5EF4-FFF2-40B4-BE49-F238E27FC236}">
                <a16:creationId xmlns:a16="http://schemas.microsoft.com/office/drawing/2014/main" id="{D5ACF9AB-9BC4-4F27-8F4A-BA6E8DD46938}"/>
              </a:ext>
            </a:extLst>
          </p:cNvPr>
          <p:cNvSpPr>
            <a:spLocks noGrp="1"/>
          </p:cNvSpPr>
          <p:nvPr>
            <p:ph type="sldNum" sz="quarter" idx="12"/>
          </p:nvPr>
        </p:nvSpPr>
        <p:spPr>
          <a:xfrm>
            <a:off x="8175690" y="232118"/>
            <a:ext cx="608265" cy="503578"/>
          </a:xfrm>
        </p:spPr>
        <p:txBody>
          <a:bodyPr>
            <a:normAutofit/>
          </a:bodyPr>
          <a:lstStyle/>
          <a:p>
            <a:pPr>
              <a:lnSpc>
                <a:spcPct val="90000"/>
              </a:lnSpc>
              <a:spcAft>
                <a:spcPts val="600"/>
              </a:spcAft>
            </a:pPr>
            <a:fld id="{5D1E69C9-745F-BB4A-9D03-5AABB1AC1BAF}" type="slidenum">
              <a:rPr lang="en-US" sz="2800" smtClean="0"/>
              <a:pPr>
                <a:lnSpc>
                  <a:spcPct val="90000"/>
                </a:lnSpc>
                <a:spcAft>
                  <a:spcPts val="600"/>
                </a:spcAft>
              </a:pPr>
              <a:t>6</a:t>
            </a:fld>
            <a:endParaRPr lang="en-US" sz="2800" dirty="0"/>
          </a:p>
        </p:txBody>
      </p:sp>
      <p:sp>
        <p:nvSpPr>
          <p:cNvPr id="3" name="Content Placeholder 2">
            <a:extLst>
              <a:ext uri="{FF2B5EF4-FFF2-40B4-BE49-F238E27FC236}">
                <a16:creationId xmlns:a16="http://schemas.microsoft.com/office/drawing/2014/main" id="{1CC8E45B-4AAD-4C5F-AE5A-EF2A87797A46}"/>
              </a:ext>
            </a:extLst>
          </p:cNvPr>
          <p:cNvSpPr>
            <a:spLocks noGrp="1"/>
          </p:cNvSpPr>
          <p:nvPr>
            <p:ph idx="1"/>
          </p:nvPr>
        </p:nvSpPr>
        <p:spPr>
          <a:xfrm>
            <a:off x="3046595" y="735697"/>
            <a:ext cx="5580570" cy="5420846"/>
          </a:xfrm>
        </p:spPr>
        <p:txBody>
          <a:bodyPr anchor="t">
            <a:normAutofit fontScale="85000" lnSpcReduction="10000"/>
          </a:bodyPr>
          <a:lstStyle/>
          <a:p>
            <a:r>
              <a:rPr lang="en-US" sz="2000" dirty="0"/>
              <a:t>Name</a:t>
            </a:r>
          </a:p>
          <a:p>
            <a:r>
              <a:rPr lang="en-US" sz="2000" dirty="0"/>
              <a:t>Address </a:t>
            </a:r>
          </a:p>
          <a:p>
            <a:r>
              <a:rPr lang="en-US" sz="2000" dirty="0"/>
              <a:t>Date of birth</a:t>
            </a:r>
          </a:p>
          <a:p>
            <a:r>
              <a:rPr lang="en-US" sz="2000" dirty="0"/>
              <a:t>Job title and description</a:t>
            </a:r>
          </a:p>
          <a:p>
            <a:r>
              <a:rPr lang="en-US" sz="2000" dirty="0"/>
              <a:t>Rate of pay and any other compensation paid to th</a:t>
            </a:r>
            <a:r>
              <a:rPr lang="en-US" dirty="0"/>
              <a:t>e employee</a:t>
            </a:r>
            <a:endParaRPr lang="en-US" sz="2000" dirty="0"/>
          </a:p>
          <a:p>
            <a:r>
              <a:rPr lang="en-US" sz="2000" dirty="0"/>
              <a:t>Starting date of employment</a:t>
            </a:r>
          </a:p>
          <a:p>
            <a:r>
              <a:rPr lang="en-US" sz="2000" dirty="0"/>
              <a:t>Job Application, resumes</a:t>
            </a:r>
          </a:p>
          <a:p>
            <a:r>
              <a:rPr lang="en-US" sz="2000" dirty="0"/>
              <a:t>Performance evaluations</a:t>
            </a:r>
          </a:p>
          <a:p>
            <a:r>
              <a:rPr lang="en-US" sz="2000" dirty="0"/>
              <a:t>Warnings and discipline</a:t>
            </a:r>
          </a:p>
          <a:p>
            <a:r>
              <a:rPr lang="en-US" dirty="0"/>
              <a:t>Waivers and agreements signed by the employee</a:t>
            </a:r>
          </a:p>
          <a:p>
            <a:r>
              <a:rPr lang="en-US" sz="2000" dirty="0"/>
              <a:t>Probationary period</a:t>
            </a:r>
          </a:p>
          <a:p>
            <a:r>
              <a:rPr lang="en-US" dirty="0"/>
              <a:t>Dated termination notices</a:t>
            </a:r>
            <a:endParaRPr lang="en-US" sz="2000" dirty="0"/>
          </a:p>
        </p:txBody>
      </p:sp>
    </p:spTree>
    <p:extLst>
      <p:ext uri="{BB962C8B-B14F-4D97-AF65-F5344CB8AC3E}">
        <p14:creationId xmlns:p14="http://schemas.microsoft.com/office/powerpoint/2010/main" val="33874513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6874B-0470-40EC-BB9B-A5FF823558C1}"/>
              </a:ext>
            </a:extLst>
          </p:cNvPr>
          <p:cNvSpPr>
            <a:spLocks noGrp="1"/>
          </p:cNvSpPr>
          <p:nvPr>
            <p:ph type="title"/>
          </p:nvPr>
        </p:nvSpPr>
        <p:spPr>
          <a:xfrm>
            <a:off x="1643837" y="874618"/>
            <a:ext cx="7140118" cy="1049235"/>
          </a:xfrm>
        </p:spPr>
        <p:txBody>
          <a:bodyPr>
            <a:normAutofit/>
          </a:bodyPr>
          <a:lstStyle/>
          <a:p>
            <a:r>
              <a:rPr lang="en-US" sz="3200" dirty="0"/>
              <a:t>Who Responds to Requests for Minutes? </a:t>
            </a:r>
          </a:p>
        </p:txBody>
      </p:sp>
      <p:sp>
        <p:nvSpPr>
          <p:cNvPr id="4" name="Slide Number Placeholder 3">
            <a:extLst>
              <a:ext uri="{FF2B5EF4-FFF2-40B4-BE49-F238E27FC236}">
                <a16:creationId xmlns:a16="http://schemas.microsoft.com/office/drawing/2014/main" id="{8C341890-4BF1-4585-BEDA-8D71A50933ED}"/>
              </a:ext>
            </a:extLst>
          </p:cNvPr>
          <p:cNvSpPr>
            <a:spLocks noGrp="1"/>
          </p:cNvSpPr>
          <p:nvPr>
            <p:ph type="sldNum" sz="quarter" idx="12"/>
          </p:nvPr>
        </p:nvSpPr>
        <p:spPr>
          <a:xfrm>
            <a:off x="360045" y="798973"/>
            <a:ext cx="608264" cy="503578"/>
          </a:xfrm>
        </p:spPr>
        <p:txBody>
          <a:bodyPr>
            <a:normAutofit/>
          </a:bodyPr>
          <a:lstStyle/>
          <a:p>
            <a:pPr>
              <a:lnSpc>
                <a:spcPct val="90000"/>
              </a:lnSpc>
              <a:spcAft>
                <a:spcPts val="600"/>
              </a:spcAft>
            </a:pPr>
            <a:fld id="{5D1E69C9-745F-BB4A-9D03-5AABB1AC1BAF}" type="slidenum">
              <a:rPr lang="en-US" sz="2800" smtClean="0"/>
              <a:pPr>
                <a:lnSpc>
                  <a:spcPct val="90000"/>
                </a:lnSpc>
                <a:spcAft>
                  <a:spcPts val="600"/>
                </a:spcAft>
              </a:pPr>
              <a:t>60</a:t>
            </a:fld>
            <a:endParaRPr lang="en-US" sz="2800" dirty="0"/>
          </a:p>
        </p:txBody>
      </p:sp>
      <p:sp>
        <p:nvSpPr>
          <p:cNvPr id="3" name="Content Placeholder 2">
            <a:extLst>
              <a:ext uri="{FF2B5EF4-FFF2-40B4-BE49-F238E27FC236}">
                <a16:creationId xmlns:a16="http://schemas.microsoft.com/office/drawing/2014/main" id="{A049517F-7FA4-4430-B0AA-8E46B00F9149}"/>
              </a:ext>
            </a:extLst>
          </p:cNvPr>
          <p:cNvSpPr>
            <a:spLocks noGrp="1"/>
          </p:cNvSpPr>
          <p:nvPr>
            <p:ph idx="1"/>
          </p:nvPr>
        </p:nvSpPr>
        <p:spPr>
          <a:xfrm>
            <a:off x="1151021" y="2184357"/>
            <a:ext cx="4584501" cy="3281990"/>
          </a:xfrm>
        </p:spPr>
        <p:txBody>
          <a:bodyPr>
            <a:normAutofit/>
          </a:bodyPr>
          <a:lstStyle/>
          <a:p>
            <a:pPr>
              <a:lnSpc>
                <a:spcPct val="110000"/>
              </a:lnSpc>
            </a:pPr>
            <a:r>
              <a:rPr lang="en-US" sz="1300" dirty="0"/>
              <a:t>Unlike the public records law, the OML doesn’t specify </a:t>
            </a:r>
            <a:r>
              <a:rPr lang="en-US" sz="1300" b="1" i="1" dirty="0"/>
              <a:t>who</a:t>
            </a:r>
            <a:r>
              <a:rPr lang="en-US" sz="1300" dirty="0"/>
              <a:t> must respond to requests for minutes</a:t>
            </a:r>
          </a:p>
          <a:p>
            <a:pPr>
              <a:lnSpc>
                <a:spcPct val="110000"/>
              </a:lnSpc>
            </a:pPr>
            <a:r>
              <a:rPr lang="en-US" sz="1300" dirty="0"/>
              <a:t>The Committee should designate one individual to be responsible for responding to requests for minutes. This could be:</a:t>
            </a:r>
          </a:p>
          <a:p>
            <a:pPr lvl="1">
              <a:lnSpc>
                <a:spcPct val="110000"/>
              </a:lnSpc>
            </a:pPr>
            <a:r>
              <a:rPr lang="en-US" sz="1300" dirty="0"/>
              <a:t>The recording secretary</a:t>
            </a:r>
          </a:p>
          <a:p>
            <a:pPr lvl="1">
              <a:lnSpc>
                <a:spcPct val="110000"/>
              </a:lnSpc>
            </a:pPr>
            <a:r>
              <a:rPr lang="en-US" sz="1300" dirty="0"/>
              <a:t>The school RAO</a:t>
            </a:r>
          </a:p>
          <a:p>
            <a:pPr lvl="1">
              <a:lnSpc>
                <a:spcPct val="110000"/>
              </a:lnSpc>
            </a:pPr>
            <a:r>
              <a:rPr lang="en-US" sz="1300" dirty="0"/>
              <a:t>Another appropriate school administrator</a:t>
            </a:r>
          </a:p>
          <a:p>
            <a:pPr>
              <a:lnSpc>
                <a:spcPct val="110000"/>
              </a:lnSpc>
            </a:pPr>
            <a:r>
              <a:rPr lang="en-US" sz="1300" dirty="0"/>
              <a:t>Direct all requests for minutes to the designated individual</a:t>
            </a:r>
          </a:p>
        </p:txBody>
      </p:sp>
      <p:pic>
        <p:nvPicPr>
          <p:cNvPr id="8" name="Graphic 7" descr="Stopwatch">
            <a:extLst>
              <a:ext uri="{FF2B5EF4-FFF2-40B4-BE49-F238E27FC236}">
                <a16:creationId xmlns:a16="http://schemas.microsoft.com/office/drawing/2014/main" id="{5F7E8A7A-102F-45A2-AAA4-C4ADE225E3B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96566" y="2728065"/>
            <a:ext cx="2194573" cy="2194573"/>
          </a:xfrm>
          <a:prstGeom prst="rect">
            <a:avLst/>
          </a:prstGeom>
        </p:spPr>
      </p:pic>
    </p:spTree>
    <p:extLst>
      <p:ext uri="{BB962C8B-B14F-4D97-AF65-F5344CB8AC3E}">
        <p14:creationId xmlns:p14="http://schemas.microsoft.com/office/powerpoint/2010/main" val="281705415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30016" y="804519"/>
            <a:ext cx="6661123" cy="1049235"/>
          </a:xfrm>
        </p:spPr>
        <p:txBody>
          <a:bodyPr>
            <a:normAutofit/>
          </a:bodyPr>
          <a:lstStyle/>
          <a:p>
            <a:r>
              <a:rPr lang="en-US" sz="3200" dirty="0"/>
              <a:t>After the Open Meeting	</a:t>
            </a:r>
          </a:p>
        </p:txBody>
      </p:sp>
      <p:sp>
        <p:nvSpPr>
          <p:cNvPr id="4" name="Slide Number Placeholder 3">
            <a:extLst>
              <a:ext uri="{FF2B5EF4-FFF2-40B4-BE49-F238E27FC236}">
                <a16:creationId xmlns:a16="http://schemas.microsoft.com/office/drawing/2014/main" id="{23AF4B57-87FD-494A-AB1D-567059D575DC}"/>
              </a:ext>
            </a:extLst>
          </p:cNvPr>
          <p:cNvSpPr>
            <a:spLocks noGrp="1"/>
          </p:cNvSpPr>
          <p:nvPr>
            <p:ph type="sldNum" sz="quarter" idx="12"/>
          </p:nvPr>
        </p:nvSpPr>
        <p:spPr>
          <a:xfrm>
            <a:off x="360045" y="798973"/>
            <a:ext cx="608264" cy="503578"/>
          </a:xfrm>
        </p:spPr>
        <p:txBody>
          <a:bodyPr>
            <a:normAutofit/>
          </a:bodyPr>
          <a:lstStyle/>
          <a:p>
            <a:pPr>
              <a:lnSpc>
                <a:spcPct val="90000"/>
              </a:lnSpc>
              <a:spcAft>
                <a:spcPts val="600"/>
              </a:spcAft>
            </a:pPr>
            <a:fld id="{5D1E69C9-745F-BB4A-9D03-5AABB1AC1BAF}" type="slidenum">
              <a:rPr lang="en-US" sz="2800" smtClean="0"/>
              <a:pPr>
                <a:lnSpc>
                  <a:spcPct val="90000"/>
                </a:lnSpc>
                <a:spcAft>
                  <a:spcPts val="600"/>
                </a:spcAft>
              </a:pPr>
              <a:t>61</a:t>
            </a:fld>
            <a:endParaRPr lang="en-US" sz="2800" dirty="0"/>
          </a:p>
        </p:txBody>
      </p:sp>
      <p:sp>
        <p:nvSpPr>
          <p:cNvPr id="17" name="Content Placeholder 2"/>
          <p:cNvSpPr>
            <a:spLocks noGrp="1"/>
          </p:cNvSpPr>
          <p:nvPr>
            <p:ph idx="1"/>
          </p:nvPr>
        </p:nvSpPr>
        <p:spPr>
          <a:xfrm>
            <a:off x="1151021" y="2184357"/>
            <a:ext cx="4584501" cy="3281990"/>
          </a:xfrm>
        </p:spPr>
        <p:txBody>
          <a:bodyPr>
            <a:normAutofit/>
          </a:bodyPr>
          <a:lstStyle/>
          <a:p>
            <a:pPr>
              <a:lnSpc>
                <a:spcPct val="110000"/>
              </a:lnSpc>
            </a:pPr>
            <a:r>
              <a:rPr lang="en-US" sz="1400" dirty="0"/>
              <a:t>Create minutes in a timely manner</a:t>
            </a:r>
          </a:p>
          <a:p>
            <a:pPr>
              <a:lnSpc>
                <a:spcPct val="110000"/>
              </a:lnSpc>
            </a:pPr>
            <a:r>
              <a:rPr lang="en-US" sz="1400" dirty="0"/>
              <a:t>The individual designated to respond to requests for minutes must make minutes available within 10 calendar days of a request</a:t>
            </a:r>
          </a:p>
          <a:p>
            <a:pPr>
              <a:lnSpc>
                <a:spcPct val="110000"/>
              </a:lnSpc>
            </a:pPr>
            <a:r>
              <a:rPr lang="en-US" sz="1400" dirty="0"/>
              <a:t>You may also be asked for:</a:t>
            </a:r>
          </a:p>
          <a:p>
            <a:pPr lvl="1">
              <a:lnSpc>
                <a:spcPct val="110000"/>
              </a:lnSpc>
            </a:pPr>
            <a:r>
              <a:rPr lang="en-US" sz="1400" b="1" dirty="0"/>
              <a:t>draft</a:t>
            </a:r>
            <a:r>
              <a:rPr lang="en-US" sz="1400" dirty="0"/>
              <a:t> minutes</a:t>
            </a:r>
          </a:p>
          <a:p>
            <a:pPr lvl="1">
              <a:lnSpc>
                <a:spcPct val="110000"/>
              </a:lnSpc>
            </a:pPr>
            <a:r>
              <a:rPr lang="en-US" sz="1400" dirty="0"/>
              <a:t>copies of the documents and other exhibits used at the meeting</a:t>
            </a:r>
          </a:p>
          <a:p>
            <a:pPr marL="457189" lvl="1" indent="0">
              <a:lnSpc>
                <a:spcPct val="110000"/>
              </a:lnSpc>
              <a:buNone/>
            </a:pPr>
            <a:r>
              <a:rPr lang="en-US" sz="1400" dirty="0"/>
              <a:t>	^ Both of these are public records unless an 	exemption applies</a:t>
            </a:r>
          </a:p>
        </p:txBody>
      </p:sp>
      <p:pic>
        <p:nvPicPr>
          <p:cNvPr id="8" name="Graphic 7" descr="Stopwatch">
            <a:extLst>
              <a:ext uri="{FF2B5EF4-FFF2-40B4-BE49-F238E27FC236}">
                <a16:creationId xmlns:a16="http://schemas.microsoft.com/office/drawing/2014/main" id="{D617F1A8-836F-4A52-8506-C3BFD6ED4E7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96566" y="2728065"/>
            <a:ext cx="2194573" cy="2194573"/>
          </a:xfrm>
          <a:prstGeom prst="rect">
            <a:avLst/>
          </a:prstGeom>
        </p:spPr>
      </p:pic>
    </p:spTree>
    <p:extLst>
      <p:ext uri="{BB962C8B-B14F-4D97-AF65-F5344CB8AC3E}">
        <p14:creationId xmlns:p14="http://schemas.microsoft.com/office/powerpoint/2010/main" val="67338390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49" name="Rectangle 51">
            <a:extLst>
              <a:ext uri="{FF2B5EF4-FFF2-40B4-BE49-F238E27FC236}">
                <a16:creationId xmlns:a16="http://schemas.microsoft.com/office/drawing/2014/main" id="{4568A54B-9065-40B2-8753-8E0288E828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151085" y="804520"/>
            <a:ext cx="3069983" cy="1049235"/>
          </a:xfrm>
        </p:spPr>
        <p:txBody>
          <a:bodyPr>
            <a:normAutofit/>
          </a:bodyPr>
          <a:lstStyle/>
          <a:p>
            <a:r>
              <a:rPr lang="en-US" sz="2700" dirty="0"/>
              <a:t>Request for Open Session Minutes</a:t>
            </a:r>
          </a:p>
        </p:txBody>
      </p:sp>
      <p:sp>
        <p:nvSpPr>
          <p:cNvPr id="4" name="Slide Number Placeholder 3">
            <a:extLst>
              <a:ext uri="{FF2B5EF4-FFF2-40B4-BE49-F238E27FC236}">
                <a16:creationId xmlns:a16="http://schemas.microsoft.com/office/drawing/2014/main" id="{2B90538E-15A4-45E7-8A8A-DB2252E237A9}"/>
              </a:ext>
            </a:extLst>
          </p:cNvPr>
          <p:cNvSpPr>
            <a:spLocks noGrp="1"/>
          </p:cNvSpPr>
          <p:nvPr>
            <p:ph type="sldNum" sz="quarter" idx="12"/>
          </p:nvPr>
        </p:nvSpPr>
        <p:spPr>
          <a:xfrm>
            <a:off x="360045" y="798973"/>
            <a:ext cx="608264" cy="503578"/>
          </a:xfrm>
        </p:spPr>
        <p:txBody>
          <a:bodyPr>
            <a:normAutofit/>
          </a:bodyPr>
          <a:lstStyle/>
          <a:p>
            <a:pPr>
              <a:lnSpc>
                <a:spcPct val="90000"/>
              </a:lnSpc>
              <a:spcAft>
                <a:spcPts val="600"/>
              </a:spcAft>
            </a:pPr>
            <a:fld id="{5D1E69C9-745F-BB4A-9D03-5AABB1AC1BAF}" type="slidenum">
              <a:rPr lang="en-US" sz="2800" smtClean="0"/>
              <a:pPr>
                <a:lnSpc>
                  <a:spcPct val="90000"/>
                </a:lnSpc>
                <a:spcAft>
                  <a:spcPts val="600"/>
                </a:spcAft>
              </a:pPr>
              <a:t>62</a:t>
            </a:fld>
            <a:endParaRPr lang="en-US" sz="2800" dirty="0"/>
          </a:p>
        </p:txBody>
      </p:sp>
      <p:cxnSp>
        <p:nvCxnSpPr>
          <p:cNvPr id="50" name="Straight Connector 53">
            <a:extLst>
              <a:ext uri="{FF2B5EF4-FFF2-40B4-BE49-F238E27FC236}">
                <a16:creationId xmlns:a16="http://schemas.microsoft.com/office/drawing/2014/main" id="{515F3B72-790F-4B1A-90DE-5EC31C829B9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28765"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
        <p:nvSpPr>
          <p:cNvPr id="51" name="Rectangle 55">
            <a:extLst>
              <a:ext uri="{FF2B5EF4-FFF2-40B4-BE49-F238E27FC236}">
                <a16:creationId xmlns:a16="http://schemas.microsoft.com/office/drawing/2014/main" id="{A2BED43D-FF5E-4233-9D4F-A509B56034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9144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3" name="Content Placeholder 2"/>
          <p:cNvSpPr>
            <a:spLocks noGrp="1"/>
          </p:cNvSpPr>
          <p:nvPr>
            <p:ph idx="1"/>
          </p:nvPr>
        </p:nvSpPr>
        <p:spPr>
          <a:xfrm>
            <a:off x="1151021" y="2015732"/>
            <a:ext cx="3066823" cy="3450613"/>
          </a:xfrm>
        </p:spPr>
        <p:txBody>
          <a:bodyPr>
            <a:normAutofit/>
          </a:bodyPr>
          <a:lstStyle/>
          <a:p>
            <a:pPr>
              <a:lnSpc>
                <a:spcPct val="110000"/>
              </a:lnSpc>
            </a:pPr>
            <a:r>
              <a:rPr lang="en-US" dirty="0"/>
              <a:t>If minutes exist (draft or approved)</a:t>
            </a:r>
          </a:p>
          <a:p>
            <a:pPr lvl="1">
              <a:lnSpc>
                <a:spcPct val="110000"/>
              </a:lnSpc>
            </a:pPr>
            <a:r>
              <a:rPr lang="en-US" dirty="0"/>
              <a:t>The designated individual must provide a copy to the requester within 10 </a:t>
            </a:r>
            <a:r>
              <a:rPr lang="en-US" b="1" dirty="0"/>
              <a:t>calendar</a:t>
            </a:r>
            <a:r>
              <a:rPr lang="en-US" dirty="0"/>
              <a:t> days of the request</a:t>
            </a:r>
          </a:p>
          <a:p>
            <a:pPr lvl="1">
              <a:lnSpc>
                <a:spcPct val="110000"/>
              </a:lnSpc>
            </a:pPr>
            <a:r>
              <a:rPr lang="en-US" dirty="0"/>
              <a:t>Remember: under the Open Meeting Law,  you cannot charge a fee</a:t>
            </a:r>
          </a:p>
          <a:p>
            <a:pPr lvl="1">
              <a:lnSpc>
                <a:spcPct val="110000"/>
              </a:lnSpc>
            </a:pPr>
            <a:endParaRPr lang="en-US" dirty="0"/>
          </a:p>
        </p:txBody>
      </p:sp>
      <p:pic>
        <p:nvPicPr>
          <p:cNvPr id="45" name="Graphic 18" descr="Leave">
            <a:extLst>
              <a:ext uri="{FF2B5EF4-FFF2-40B4-BE49-F238E27FC236}">
                <a16:creationId xmlns:a16="http://schemas.microsoft.com/office/drawing/2014/main" id="{2C8718F0-2C4F-45C6-9EE3-F7B7016AC62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70808" y="1275798"/>
            <a:ext cx="3720331" cy="3720331"/>
          </a:xfrm>
          <a:prstGeom prst="rect">
            <a:avLst/>
          </a:prstGeom>
        </p:spPr>
      </p:pic>
      <p:pic>
        <p:nvPicPr>
          <p:cNvPr id="53" name="Picture 57">
            <a:extLst>
              <a:ext uri="{FF2B5EF4-FFF2-40B4-BE49-F238E27FC236}">
                <a16:creationId xmlns:a16="http://schemas.microsoft.com/office/drawing/2014/main" id="{051D0F8B-A6FE-4009-88A1-49ABE7CEF2A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srcRect t="2769" b="-2769"/>
          <a:stretch/>
        </p:blipFill>
        <p:spPr>
          <a:xfrm>
            <a:off x="0" y="6135624"/>
            <a:ext cx="9144000" cy="742950"/>
          </a:xfrm>
          <a:prstGeom prst="rect">
            <a:avLst/>
          </a:prstGeom>
        </p:spPr>
      </p:pic>
      <p:cxnSp>
        <p:nvCxnSpPr>
          <p:cNvPr id="55" name="Straight Connector 59">
            <a:extLst>
              <a:ext uri="{FF2B5EF4-FFF2-40B4-BE49-F238E27FC236}">
                <a16:creationId xmlns:a16="http://schemas.microsoft.com/office/drawing/2014/main" id="{4C5057B3-E936-43A2-9EEE-514EF0434FE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008937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44" name="Rectangle 17">
            <a:extLst>
              <a:ext uri="{FF2B5EF4-FFF2-40B4-BE49-F238E27FC236}">
                <a16:creationId xmlns:a16="http://schemas.microsoft.com/office/drawing/2014/main" id="{77980C74-AF2A-4450-847A-E743B22A26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151022" y="804519"/>
            <a:ext cx="7140118" cy="1049235"/>
          </a:xfrm>
        </p:spPr>
        <p:txBody>
          <a:bodyPr>
            <a:normAutofit/>
          </a:bodyPr>
          <a:lstStyle/>
          <a:p>
            <a:r>
              <a:rPr lang="en-US" sz="3200" dirty="0"/>
              <a:t>Request for Executive Session Minutes</a:t>
            </a:r>
          </a:p>
        </p:txBody>
      </p:sp>
      <p:sp>
        <p:nvSpPr>
          <p:cNvPr id="4" name="Slide Number Placeholder 3">
            <a:extLst>
              <a:ext uri="{FF2B5EF4-FFF2-40B4-BE49-F238E27FC236}">
                <a16:creationId xmlns:a16="http://schemas.microsoft.com/office/drawing/2014/main" id="{7A4CCEBC-CD18-4A07-91DE-A4C4E520B7BD}"/>
              </a:ext>
            </a:extLst>
          </p:cNvPr>
          <p:cNvSpPr>
            <a:spLocks noGrp="1"/>
          </p:cNvSpPr>
          <p:nvPr>
            <p:ph type="sldNum" sz="quarter" idx="12"/>
          </p:nvPr>
        </p:nvSpPr>
        <p:spPr>
          <a:xfrm>
            <a:off x="360045" y="798973"/>
            <a:ext cx="608264" cy="503578"/>
          </a:xfrm>
        </p:spPr>
        <p:txBody>
          <a:bodyPr>
            <a:normAutofit/>
          </a:bodyPr>
          <a:lstStyle/>
          <a:p>
            <a:pPr>
              <a:lnSpc>
                <a:spcPct val="90000"/>
              </a:lnSpc>
              <a:spcAft>
                <a:spcPts val="600"/>
              </a:spcAft>
            </a:pPr>
            <a:fld id="{5D1E69C9-745F-BB4A-9D03-5AABB1AC1BAF}" type="slidenum">
              <a:rPr lang="en-US" sz="2800" smtClean="0"/>
              <a:pPr>
                <a:lnSpc>
                  <a:spcPct val="90000"/>
                </a:lnSpc>
                <a:spcAft>
                  <a:spcPts val="600"/>
                </a:spcAft>
              </a:pPr>
              <a:t>63</a:t>
            </a:fld>
            <a:endParaRPr lang="en-US" sz="2800" dirty="0"/>
          </a:p>
        </p:txBody>
      </p:sp>
      <p:cxnSp>
        <p:nvCxnSpPr>
          <p:cNvPr id="45" name="Straight Connector 19">
            <a:extLst>
              <a:ext uri="{FF2B5EF4-FFF2-40B4-BE49-F238E27FC236}">
                <a16:creationId xmlns:a16="http://schemas.microsoft.com/office/drawing/2014/main" id="{E9CE1AD2-68C8-4D23-BCA6-A6714F325DA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48155" y="1996645"/>
            <a:ext cx="7202456"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46" name="Rectangle 21">
            <a:extLst>
              <a:ext uri="{FF2B5EF4-FFF2-40B4-BE49-F238E27FC236}">
                <a16:creationId xmlns:a16="http://schemas.microsoft.com/office/drawing/2014/main" id="{698C92D5-DA82-49A4-B257-78C3125FA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graphicFrame>
        <p:nvGraphicFramePr>
          <p:cNvPr id="47" name="Content Placeholder 2">
            <a:extLst>
              <a:ext uri="{FF2B5EF4-FFF2-40B4-BE49-F238E27FC236}">
                <a16:creationId xmlns:a16="http://schemas.microsoft.com/office/drawing/2014/main" id="{25B95C92-FBAF-412A-80E2-C61BCDBAF94B}"/>
              </a:ext>
            </a:extLst>
          </p:cNvPr>
          <p:cNvGraphicFramePr>
            <a:graphicFrameLocks noGrp="1"/>
          </p:cNvGraphicFramePr>
          <p:nvPr>
            <p:ph idx="1"/>
            <p:extLst>
              <p:ext uri="{D42A27DB-BD31-4B8C-83A1-F6EECF244321}">
                <p14:modId xmlns:p14="http://schemas.microsoft.com/office/powerpoint/2010/main" val="3371732302"/>
              </p:ext>
            </p:extLst>
          </p:nvPr>
        </p:nvGraphicFramePr>
        <p:xfrm>
          <a:off x="848155" y="2162368"/>
          <a:ext cx="7203281" cy="443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6993054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3E94E3B-CFA4-455A-9673-F46D27D1F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5F71B8AF-24E1-4CE5-BB2F-6872EEC22E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2" name="Title 1">
            <a:extLst>
              <a:ext uri="{FF2B5EF4-FFF2-40B4-BE49-F238E27FC236}">
                <a16:creationId xmlns:a16="http://schemas.microsoft.com/office/drawing/2014/main" id="{A761FFE8-04F2-4DF1-AC43-78BC746D872C}"/>
              </a:ext>
            </a:extLst>
          </p:cNvPr>
          <p:cNvSpPr>
            <a:spLocks noGrp="1"/>
          </p:cNvSpPr>
          <p:nvPr>
            <p:ph type="title"/>
          </p:nvPr>
        </p:nvSpPr>
        <p:spPr>
          <a:xfrm>
            <a:off x="1088685" y="2303047"/>
            <a:ext cx="2454071" cy="2674199"/>
          </a:xfrm>
        </p:spPr>
        <p:txBody>
          <a:bodyPr anchor="t">
            <a:normAutofit/>
          </a:bodyPr>
          <a:lstStyle/>
          <a:p>
            <a:r>
              <a:rPr lang="en-US" dirty="0"/>
              <a:t>True or False?</a:t>
            </a:r>
          </a:p>
        </p:txBody>
      </p:sp>
      <p:cxnSp>
        <p:nvCxnSpPr>
          <p:cNvPr id="15" name="Straight Connector 14">
            <a:extLst>
              <a:ext uri="{FF2B5EF4-FFF2-40B4-BE49-F238E27FC236}">
                <a16:creationId xmlns:a16="http://schemas.microsoft.com/office/drawing/2014/main" id="{633E6928-1881-40F9-942A-64C25008A35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8685" y="2146543"/>
            <a:ext cx="2454071"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4" name="Slide Number Placeholder 3">
            <a:extLst>
              <a:ext uri="{FF2B5EF4-FFF2-40B4-BE49-F238E27FC236}">
                <a16:creationId xmlns:a16="http://schemas.microsoft.com/office/drawing/2014/main" id="{B5839AF1-E23D-4FA2-B967-3FBFF0C7EDAD}"/>
              </a:ext>
            </a:extLst>
          </p:cNvPr>
          <p:cNvSpPr>
            <a:spLocks noGrp="1"/>
          </p:cNvSpPr>
          <p:nvPr>
            <p:ph type="sldNum" sz="quarter" idx="12"/>
          </p:nvPr>
        </p:nvSpPr>
        <p:spPr>
          <a:xfrm>
            <a:off x="55913" y="5646236"/>
            <a:ext cx="608264" cy="503579"/>
          </a:xfrm>
        </p:spPr>
        <p:txBody>
          <a:bodyPr>
            <a:normAutofit/>
          </a:bodyPr>
          <a:lstStyle/>
          <a:p>
            <a:pPr>
              <a:lnSpc>
                <a:spcPct val="90000"/>
              </a:lnSpc>
              <a:spcAft>
                <a:spcPts val="600"/>
              </a:spcAft>
            </a:pPr>
            <a:fld id="{5D1E69C9-745F-BB4A-9D03-5AABB1AC1BAF}" type="slidenum">
              <a:rPr lang="en-US" smtClean="0"/>
              <a:pPr>
                <a:lnSpc>
                  <a:spcPct val="90000"/>
                </a:lnSpc>
                <a:spcAft>
                  <a:spcPts val="600"/>
                </a:spcAft>
              </a:pPr>
              <a:t>64</a:t>
            </a:fld>
            <a:endParaRPr lang="en-US" dirty="0"/>
          </a:p>
        </p:txBody>
      </p:sp>
      <p:sp>
        <p:nvSpPr>
          <p:cNvPr id="17" name="Title 1">
            <a:extLst>
              <a:ext uri="{FF2B5EF4-FFF2-40B4-BE49-F238E27FC236}">
                <a16:creationId xmlns:a16="http://schemas.microsoft.com/office/drawing/2014/main" id="{9EE85D1E-6AE6-45FB-8F62-424732BE3A39}"/>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686" y="3122497"/>
            <a:ext cx="264761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cxnSp>
        <p:nvCxnSpPr>
          <p:cNvPr id="19" name="Straight Connector 18">
            <a:extLst>
              <a:ext uri="{FF2B5EF4-FFF2-40B4-BE49-F238E27FC236}">
                <a16:creationId xmlns:a16="http://schemas.microsoft.com/office/drawing/2014/main" id="{6EC9DAD0-4276-4BDF-80D8-C985DFED0E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21" name="Picture 20">
            <a:extLst>
              <a:ext uri="{FF2B5EF4-FFF2-40B4-BE49-F238E27FC236}">
                <a16:creationId xmlns:a16="http://schemas.microsoft.com/office/drawing/2014/main" id="{46827CF0-2230-41FD-8518-1B5AD476908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srcRect t="2769" b="-2769"/>
          <a:stretch/>
        </p:blipFill>
        <p:spPr>
          <a:xfrm>
            <a:off x="0" y="6135625"/>
            <a:ext cx="9144000" cy="742951"/>
          </a:xfrm>
          <a:prstGeom prst="rect">
            <a:avLst/>
          </a:prstGeom>
        </p:spPr>
      </p:pic>
      <p:graphicFrame>
        <p:nvGraphicFramePr>
          <p:cNvPr id="6" name="Content Placeholder 2">
            <a:extLst>
              <a:ext uri="{FF2B5EF4-FFF2-40B4-BE49-F238E27FC236}">
                <a16:creationId xmlns:a16="http://schemas.microsoft.com/office/drawing/2014/main" id="{35B577E4-38BE-4322-9CF6-396D35C8B1A0}"/>
              </a:ext>
            </a:extLst>
          </p:cNvPr>
          <p:cNvGraphicFramePr>
            <a:graphicFrameLocks noGrp="1"/>
          </p:cNvGraphicFramePr>
          <p:nvPr>
            <p:ph idx="1"/>
            <p:extLst>
              <p:ext uri="{D42A27DB-BD31-4B8C-83A1-F6EECF244321}">
                <p14:modId xmlns:p14="http://schemas.microsoft.com/office/powerpoint/2010/main" val="3633971892"/>
              </p:ext>
            </p:extLst>
          </p:nvPr>
        </p:nvGraphicFramePr>
        <p:xfrm>
          <a:off x="3856434" y="803275"/>
          <a:ext cx="4435079"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5740122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7"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3046595"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CC94794-AFAB-4438-BBFF-25A3A4746178}"/>
              </a:ext>
            </a:extLst>
          </p:cNvPr>
          <p:cNvSpPr>
            <a:spLocks noGrp="1"/>
          </p:cNvSpPr>
          <p:nvPr>
            <p:ph type="title"/>
          </p:nvPr>
        </p:nvSpPr>
        <p:spPr>
          <a:xfrm>
            <a:off x="637262" y="1240076"/>
            <a:ext cx="2045860" cy="4584527"/>
          </a:xfrm>
        </p:spPr>
        <p:txBody>
          <a:bodyPr anchor="t">
            <a:normAutofit/>
          </a:bodyPr>
          <a:lstStyle/>
          <a:p>
            <a:r>
              <a:rPr lang="en-US" sz="3200" dirty="0">
                <a:solidFill>
                  <a:srgbClr val="FFFFFF"/>
                </a:solidFill>
              </a:rPr>
              <a:t>Scenario #1	</a:t>
            </a:r>
          </a:p>
        </p:txBody>
      </p:sp>
      <p:sp>
        <p:nvSpPr>
          <p:cNvPr id="4" name="Slide Number Placeholder 3">
            <a:extLst>
              <a:ext uri="{FF2B5EF4-FFF2-40B4-BE49-F238E27FC236}">
                <a16:creationId xmlns:a16="http://schemas.microsoft.com/office/drawing/2014/main" id="{41EAD9EF-AF06-458A-A41F-BEA60920E383}"/>
              </a:ext>
            </a:extLst>
          </p:cNvPr>
          <p:cNvSpPr>
            <a:spLocks noGrp="1"/>
          </p:cNvSpPr>
          <p:nvPr>
            <p:ph type="sldNum" sz="quarter" idx="12"/>
          </p:nvPr>
        </p:nvSpPr>
        <p:spPr>
          <a:xfrm>
            <a:off x="8175690" y="232118"/>
            <a:ext cx="608265" cy="503578"/>
          </a:xfrm>
        </p:spPr>
        <p:txBody>
          <a:bodyPr>
            <a:normAutofit/>
          </a:bodyPr>
          <a:lstStyle/>
          <a:p>
            <a:pPr>
              <a:lnSpc>
                <a:spcPct val="90000"/>
              </a:lnSpc>
              <a:spcAft>
                <a:spcPts val="600"/>
              </a:spcAft>
            </a:pPr>
            <a:fld id="{5D1E69C9-745F-BB4A-9D03-5AABB1AC1BAF}" type="slidenum">
              <a:rPr lang="en-US" sz="2800" smtClean="0"/>
              <a:pPr>
                <a:lnSpc>
                  <a:spcPct val="90000"/>
                </a:lnSpc>
                <a:spcAft>
                  <a:spcPts val="600"/>
                </a:spcAft>
              </a:pPr>
              <a:t>65</a:t>
            </a:fld>
            <a:endParaRPr lang="en-US" sz="2800" dirty="0"/>
          </a:p>
        </p:txBody>
      </p:sp>
      <p:sp>
        <p:nvSpPr>
          <p:cNvPr id="3" name="Content Placeholder 2">
            <a:extLst>
              <a:ext uri="{FF2B5EF4-FFF2-40B4-BE49-F238E27FC236}">
                <a16:creationId xmlns:a16="http://schemas.microsoft.com/office/drawing/2014/main" id="{B5864E12-F2BE-4794-8B0B-E8F3E78384AE}"/>
              </a:ext>
            </a:extLst>
          </p:cNvPr>
          <p:cNvSpPr>
            <a:spLocks noGrp="1"/>
          </p:cNvSpPr>
          <p:nvPr>
            <p:ph idx="1"/>
          </p:nvPr>
        </p:nvSpPr>
        <p:spPr>
          <a:xfrm>
            <a:off x="3529194" y="735696"/>
            <a:ext cx="4646495" cy="5665103"/>
          </a:xfrm>
        </p:spPr>
        <p:txBody>
          <a:bodyPr anchor="t">
            <a:normAutofit fontScale="62500" lnSpcReduction="20000"/>
          </a:bodyPr>
          <a:lstStyle/>
          <a:p>
            <a:pPr marL="0" indent="0">
              <a:lnSpc>
                <a:spcPct val="110000"/>
              </a:lnSpc>
              <a:buNone/>
            </a:pPr>
            <a:r>
              <a:rPr lang="en-US" sz="2900" dirty="0"/>
              <a:t>You are the recording secretary for the Best School Committee. You recently attended an executive session where the Committee discussed a Step II grievance filed by the  Best Association of Teachers (BAT), the union representing teachers.  Carl Curious, a High School Social Studies teacher, was recently given a written warning for insubordination.</a:t>
            </a:r>
          </a:p>
          <a:p>
            <a:pPr marL="0" indent="0">
              <a:lnSpc>
                <a:spcPct val="110000"/>
              </a:lnSpc>
              <a:buNone/>
            </a:pPr>
            <a:r>
              <a:rPr lang="en-US" sz="2900" dirty="0"/>
              <a:t>Mr. Curious comes to your office and says, “I’d like a copy of the executive session minutes from my Step II grievance hearing. As you know, I have a right to see them because I was the subject of the hearing.”</a:t>
            </a:r>
          </a:p>
          <a:p>
            <a:pPr>
              <a:lnSpc>
                <a:spcPct val="110000"/>
              </a:lnSpc>
            </a:pPr>
            <a:r>
              <a:rPr lang="en-US" sz="2900" dirty="0"/>
              <a:t>Can you give Mr. Curious the minutes?</a:t>
            </a:r>
          </a:p>
          <a:p>
            <a:pPr>
              <a:lnSpc>
                <a:spcPct val="110000"/>
              </a:lnSpc>
            </a:pPr>
            <a:r>
              <a:rPr lang="en-US" sz="2900" dirty="0"/>
              <a:t>Can you give the minutes to Mr. Curious’s Union representative?</a:t>
            </a:r>
          </a:p>
          <a:p>
            <a:pPr>
              <a:lnSpc>
                <a:spcPct val="110000"/>
              </a:lnSpc>
            </a:pPr>
            <a:r>
              <a:rPr lang="en-US" sz="2900" dirty="0"/>
              <a:t>Why or why not?</a:t>
            </a:r>
            <a:r>
              <a:rPr lang="en-US" sz="2900" i="1" dirty="0"/>
              <a:t>							</a:t>
            </a:r>
          </a:p>
          <a:p>
            <a:pPr marL="0" indent="0">
              <a:lnSpc>
                <a:spcPct val="110000"/>
              </a:lnSpc>
              <a:buNone/>
            </a:pPr>
            <a:r>
              <a:rPr lang="en-US" sz="1300" i="1" dirty="0"/>
              <a:t>						</a:t>
            </a:r>
            <a:endParaRPr lang="en-US" sz="1300" dirty="0"/>
          </a:p>
          <a:p>
            <a:pPr>
              <a:lnSpc>
                <a:spcPct val="110000"/>
              </a:lnSpc>
            </a:pPr>
            <a:endParaRPr lang="en-US" sz="1300" dirty="0"/>
          </a:p>
        </p:txBody>
      </p:sp>
    </p:spTree>
    <p:extLst>
      <p:ext uri="{BB962C8B-B14F-4D97-AF65-F5344CB8AC3E}">
        <p14:creationId xmlns:p14="http://schemas.microsoft.com/office/powerpoint/2010/main" val="34680087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7"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3046595"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A879E0-BA21-4D49-9242-2758105702D7}"/>
              </a:ext>
            </a:extLst>
          </p:cNvPr>
          <p:cNvSpPr>
            <a:spLocks noGrp="1"/>
          </p:cNvSpPr>
          <p:nvPr>
            <p:ph type="title"/>
          </p:nvPr>
        </p:nvSpPr>
        <p:spPr>
          <a:xfrm>
            <a:off x="637262" y="1240076"/>
            <a:ext cx="2045860" cy="4584527"/>
          </a:xfrm>
        </p:spPr>
        <p:txBody>
          <a:bodyPr anchor="t">
            <a:normAutofit/>
          </a:bodyPr>
          <a:lstStyle/>
          <a:p>
            <a:r>
              <a:rPr lang="en-US" sz="3200" dirty="0">
                <a:solidFill>
                  <a:srgbClr val="FFFFFF"/>
                </a:solidFill>
              </a:rPr>
              <a:t>Scenario #2</a:t>
            </a:r>
          </a:p>
        </p:txBody>
      </p:sp>
      <p:sp>
        <p:nvSpPr>
          <p:cNvPr id="4" name="Slide Number Placeholder 3">
            <a:extLst>
              <a:ext uri="{FF2B5EF4-FFF2-40B4-BE49-F238E27FC236}">
                <a16:creationId xmlns:a16="http://schemas.microsoft.com/office/drawing/2014/main" id="{4E93282C-68A9-49F0-9265-39D623EBAD36}"/>
              </a:ext>
            </a:extLst>
          </p:cNvPr>
          <p:cNvSpPr>
            <a:spLocks noGrp="1"/>
          </p:cNvSpPr>
          <p:nvPr>
            <p:ph type="sldNum" sz="quarter" idx="12"/>
          </p:nvPr>
        </p:nvSpPr>
        <p:spPr>
          <a:xfrm>
            <a:off x="8175690" y="232118"/>
            <a:ext cx="608265" cy="503578"/>
          </a:xfrm>
        </p:spPr>
        <p:txBody>
          <a:bodyPr>
            <a:normAutofit/>
          </a:bodyPr>
          <a:lstStyle/>
          <a:p>
            <a:pPr>
              <a:lnSpc>
                <a:spcPct val="90000"/>
              </a:lnSpc>
              <a:spcAft>
                <a:spcPts val="600"/>
              </a:spcAft>
            </a:pPr>
            <a:fld id="{5D1E69C9-745F-BB4A-9D03-5AABB1AC1BAF}" type="slidenum">
              <a:rPr lang="en-US" sz="2800" smtClean="0"/>
              <a:pPr>
                <a:lnSpc>
                  <a:spcPct val="90000"/>
                </a:lnSpc>
                <a:spcAft>
                  <a:spcPts val="600"/>
                </a:spcAft>
              </a:pPr>
              <a:t>66</a:t>
            </a:fld>
            <a:endParaRPr lang="en-US" sz="2800" dirty="0"/>
          </a:p>
        </p:txBody>
      </p:sp>
      <p:sp>
        <p:nvSpPr>
          <p:cNvPr id="3" name="Content Placeholder 2">
            <a:extLst>
              <a:ext uri="{FF2B5EF4-FFF2-40B4-BE49-F238E27FC236}">
                <a16:creationId xmlns:a16="http://schemas.microsoft.com/office/drawing/2014/main" id="{0B1CB037-FCC2-49B3-A9B9-3EE4F24E9892}"/>
              </a:ext>
            </a:extLst>
          </p:cNvPr>
          <p:cNvSpPr>
            <a:spLocks noGrp="1"/>
          </p:cNvSpPr>
          <p:nvPr>
            <p:ph idx="1"/>
          </p:nvPr>
        </p:nvSpPr>
        <p:spPr>
          <a:xfrm>
            <a:off x="3529194" y="735696"/>
            <a:ext cx="4646495" cy="5774831"/>
          </a:xfrm>
        </p:spPr>
        <p:txBody>
          <a:bodyPr anchor="t">
            <a:normAutofit/>
          </a:bodyPr>
          <a:lstStyle/>
          <a:p>
            <a:pPr marL="0" indent="0">
              <a:lnSpc>
                <a:spcPct val="110000"/>
              </a:lnSpc>
              <a:buNone/>
            </a:pPr>
            <a:r>
              <a:rPr lang="en-US" sz="1600" dirty="0"/>
              <a:t>The Best School Committee voted in open session to change the bus routes for elementary students. More than 50 parents addressed the Committee during public comment and expressed their views on the change.</a:t>
            </a:r>
          </a:p>
          <a:p>
            <a:pPr marL="0" indent="0">
              <a:lnSpc>
                <a:spcPct val="110000"/>
              </a:lnSpc>
              <a:buNone/>
            </a:pPr>
            <a:r>
              <a:rPr lang="en-US" sz="1600" dirty="0"/>
              <a:t>You are the Committee’s recording secretary. Your notes from the meeting are difficult for others to read because you utilize short-hand and you have less-than perfect penmanship. </a:t>
            </a:r>
          </a:p>
          <a:p>
            <a:pPr marL="0" indent="0">
              <a:lnSpc>
                <a:spcPct val="110000"/>
              </a:lnSpc>
              <a:buNone/>
            </a:pPr>
            <a:r>
              <a:rPr lang="en-US" sz="1600" dirty="0"/>
              <a:t>The next day after the meeting, a local reporter asks you for a copy of the meeting minutes. </a:t>
            </a:r>
          </a:p>
          <a:p>
            <a:pPr marL="0" indent="0">
              <a:lnSpc>
                <a:spcPct val="110000"/>
              </a:lnSpc>
              <a:buNone/>
            </a:pPr>
            <a:r>
              <a:rPr lang="en-US" sz="1600" dirty="0"/>
              <a:t>You typically create typed draft minutes within 3-4 days after each meeting. You have not created draft minutes of the meeting yet. </a:t>
            </a:r>
          </a:p>
          <a:p>
            <a:pPr marL="0" indent="0">
              <a:lnSpc>
                <a:spcPct val="110000"/>
              </a:lnSpc>
              <a:buNone/>
            </a:pPr>
            <a:r>
              <a:rPr lang="en-US" sz="1600" dirty="0"/>
              <a:t>The Best School Committee is not scheduled to meet for 14 days.</a:t>
            </a:r>
          </a:p>
          <a:p>
            <a:pPr>
              <a:lnSpc>
                <a:spcPct val="110000"/>
              </a:lnSpc>
            </a:pPr>
            <a:r>
              <a:rPr lang="en-US" sz="1600" dirty="0"/>
              <a:t>How do you respond to the local reporter?</a:t>
            </a:r>
          </a:p>
        </p:txBody>
      </p:sp>
    </p:spTree>
    <p:extLst>
      <p:ext uri="{BB962C8B-B14F-4D97-AF65-F5344CB8AC3E}">
        <p14:creationId xmlns:p14="http://schemas.microsoft.com/office/powerpoint/2010/main" val="339802997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7"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3046595"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E57E714-C5B5-4698-A293-E64504860F85}"/>
              </a:ext>
            </a:extLst>
          </p:cNvPr>
          <p:cNvSpPr>
            <a:spLocks noGrp="1"/>
          </p:cNvSpPr>
          <p:nvPr>
            <p:ph type="title"/>
          </p:nvPr>
        </p:nvSpPr>
        <p:spPr>
          <a:xfrm>
            <a:off x="637262" y="1240076"/>
            <a:ext cx="2045860" cy="4584527"/>
          </a:xfrm>
        </p:spPr>
        <p:txBody>
          <a:bodyPr anchor="t">
            <a:normAutofit/>
          </a:bodyPr>
          <a:lstStyle/>
          <a:p>
            <a:r>
              <a:rPr lang="en-US" sz="3200" dirty="0">
                <a:solidFill>
                  <a:srgbClr val="FFFFFF"/>
                </a:solidFill>
              </a:rPr>
              <a:t>Scenario #3</a:t>
            </a:r>
          </a:p>
        </p:txBody>
      </p:sp>
      <p:sp>
        <p:nvSpPr>
          <p:cNvPr id="4" name="Slide Number Placeholder 3">
            <a:extLst>
              <a:ext uri="{FF2B5EF4-FFF2-40B4-BE49-F238E27FC236}">
                <a16:creationId xmlns:a16="http://schemas.microsoft.com/office/drawing/2014/main" id="{9D3CC147-CDEE-482E-9374-6DB2A0E095DB}"/>
              </a:ext>
            </a:extLst>
          </p:cNvPr>
          <p:cNvSpPr>
            <a:spLocks noGrp="1"/>
          </p:cNvSpPr>
          <p:nvPr>
            <p:ph type="sldNum" sz="quarter" idx="12"/>
          </p:nvPr>
        </p:nvSpPr>
        <p:spPr>
          <a:xfrm>
            <a:off x="8175690" y="232118"/>
            <a:ext cx="608265" cy="503578"/>
          </a:xfrm>
        </p:spPr>
        <p:txBody>
          <a:bodyPr>
            <a:normAutofit/>
          </a:bodyPr>
          <a:lstStyle/>
          <a:p>
            <a:pPr>
              <a:lnSpc>
                <a:spcPct val="90000"/>
              </a:lnSpc>
              <a:spcAft>
                <a:spcPts val="600"/>
              </a:spcAft>
            </a:pPr>
            <a:fld id="{5D1E69C9-745F-BB4A-9D03-5AABB1AC1BAF}" type="slidenum">
              <a:rPr lang="en-US" sz="2800" smtClean="0"/>
              <a:pPr>
                <a:lnSpc>
                  <a:spcPct val="90000"/>
                </a:lnSpc>
                <a:spcAft>
                  <a:spcPts val="600"/>
                </a:spcAft>
              </a:pPr>
              <a:t>67</a:t>
            </a:fld>
            <a:endParaRPr lang="en-US" sz="2800" dirty="0"/>
          </a:p>
        </p:txBody>
      </p:sp>
      <p:sp>
        <p:nvSpPr>
          <p:cNvPr id="3" name="Content Placeholder 2">
            <a:extLst>
              <a:ext uri="{FF2B5EF4-FFF2-40B4-BE49-F238E27FC236}">
                <a16:creationId xmlns:a16="http://schemas.microsoft.com/office/drawing/2014/main" id="{C86C2DDC-A08D-44F1-B87B-543738C7E2D8}"/>
              </a:ext>
            </a:extLst>
          </p:cNvPr>
          <p:cNvSpPr>
            <a:spLocks noGrp="1"/>
          </p:cNvSpPr>
          <p:nvPr>
            <p:ph idx="1"/>
          </p:nvPr>
        </p:nvSpPr>
        <p:spPr>
          <a:xfrm>
            <a:off x="3529194" y="735697"/>
            <a:ext cx="4646495" cy="5438178"/>
          </a:xfrm>
        </p:spPr>
        <p:txBody>
          <a:bodyPr anchor="t">
            <a:normAutofit/>
          </a:bodyPr>
          <a:lstStyle/>
          <a:p>
            <a:pPr marL="0" indent="0">
              <a:lnSpc>
                <a:spcPct val="110000"/>
              </a:lnSpc>
              <a:buNone/>
            </a:pPr>
            <a:r>
              <a:rPr lang="en-US" dirty="0"/>
              <a:t>Today, Friday, the Best School Committee Chair, Ms. Empire, just saw a social media posting stating that the Superintendent of the Best Public Schools was a finalist for the superintendent position in the Great Public Schools.  The Great School Committee is meeting on Monday to vote on the appointment of a superintendent.  </a:t>
            </a:r>
          </a:p>
          <a:p>
            <a:pPr marL="0" indent="0">
              <a:lnSpc>
                <a:spcPct val="110000"/>
              </a:lnSpc>
              <a:buNone/>
            </a:pPr>
            <a:r>
              <a:rPr lang="en-US" dirty="0"/>
              <a:t>Ms. Empire calls you to post an emergency meeting for Monday.</a:t>
            </a:r>
          </a:p>
          <a:p>
            <a:pPr>
              <a:lnSpc>
                <a:spcPct val="110000"/>
              </a:lnSpc>
            </a:pPr>
            <a:r>
              <a:rPr lang="en-US" dirty="0"/>
              <a:t>What do you tell Ms. Empire?</a:t>
            </a:r>
          </a:p>
        </p:txBody>
      </p:sp>
    </p:spTree>
    <p:extLst>
      <p:ext uri="{BB962C8B-B14F-4D97-AF65-F5344CB8AC3E}">
        <p14:creationId xmlns:p14="http://schemas.microsoft.com/office/powerpoint/2010/main" val="274808466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7"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10">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3046595"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E57E714-C5B5-4698-A293-E64504860F85}"/>
              </a:ext>
            </a:extLst>
          </p:cNvPr>
          <p:cNvSpPr>
            <a:spLocks noGrp="1"/>
          </p:cNvSpPr>
          <p:nvPr>
            <p:ph type="title"/>
          </p:nvPr>
        </p:nvSpPr>
        <p:spPr>
          <a:xfrm>
            <a:off x="637262" y="1240076"/>
            <a:ext cx="2045860" cy="4584527"/>
          </a:xfrm>
        </p:spPr>
        <p:txBody>
          <a:bodyPr anchor="t">
            <a:normAutofit/>
          </a:bodyPr>
          <a:lstStyle/>
          <a:p>
            <a:r>
              <a:rPr lang="en-US" sz="3200" dirty="0">
                <a:solidFill>
                  <a:srgbClr val="FFFFFF"/>
                </a:solidFill>
              </a:rPr>
              <a:t>Scenario #4</a:t>
            </a:r>
          </a:p>
        </p:txBody>
      </p:sp>
      <p:sp>
        <p:nvSpPr>
          <p:cNvPr id="4" name="Slide Number Placeholder 3">
            <a:extLst>
              <a:ext uri="{FF2B5EF4-FFF2-40B4-BE49-F238E27FC236}">
                <a16:creationId xmlns:a16="http://schemas.microsoft.com/office/drawing/2014/main" id="{9D3CC147-CDEE-482E-9374-6DB2A0E095DB}"/>
              </a:ext>
            </a:extLst>
          </p:cNvPr>
          <p:cNvSpPr>
            <a:spLocks noGrp="1"/>
          </p:cNvSpPr>
          <p:nvPr>
            <p:ph type="sldNum" sz="quarter" idx="12"/>
          </p:nvPr>
        </p:nvSpPr>
        <p:spPr>
          <a:xfrm>
            <a:off x="8175690" y="232118"/>
            <a:ext cx="608265" cy="503578"/>
          </a:xfrm>
        </p:spPr>
        <p:txBody>
          <a:bodyPr>
            <a:normAutofit/>
          </a:bodyPr>
          <a:lstStyle/>
          <a:p>
            <a:pPr>
              <a:lnSpc>
                <a:spcPct val="90000"/>
              </a:lnSpc>
              <a:spcAft>
                <a:spcPts val="600"/>
              </a:spcAft>
            </a:pPr>
            <a:fld id="{5D1E69C9-745F-BB4A-9D03-5AABB1AC1BAF}" type="slidenum">
              <a:rPr lang="en-US" sz="2800" smtClean="0"/>
              <a:pPr>
                <a:lnSpc>
                  <a:spcPct val="90000"/>
                </a:lnSpc>
                <a:spcAft>
                  <a:spcPts val="600"/>
                </a:spcAft>
              </a:pPr>
              <a:t>68</a:t>
            </a:fld>
            <a:endParaRPr lang="en-US" sz="2800" dirty="0"/>
          </a:p>
        </p:txBody>
      </p:sp>
      <p:sp>
        <p:nvSpPr>
          <p:cNvPr id="3" name="Content Placeholder 2">
            <a:extLst>
              <a:ext uri="{FF2B5EF4-FFF2-40B4-BE49-F238E27FC236}">
                <a16:creationId xmlns:a16="http://schemas.microsoft.com/office/drawing/2014/main" id="{C86C2DDC-A08D-44F1-B87B-543738C7E2D8}"/>
              </a:ext>
            </a:extLst>
          </p:cNvPr>
          <p:cNvSpPr>
            <a:spLocks noGrp="1"/>
          </p:cNvSpPr>
          <p:nvPr>
            <p:ph idx="1"/>
          </p:nvPr>
        </p:nvSpPr>
        <p:spPr>
          <a:xfrm>
            <a:off x="3529194" y="735695"/>
            <a:ext cx="4646495" cy="5420847"/>
          </a:xfrm>
        </p:spPr>
        <p:txBody>
          <a:bodyPr anchor="t">
            <a:noAutofit/>
          </a:bodyPr>
          <a:lstStyle/>
          <a:p>
            <a:pPr marL="0" indent="0">
              <a:lnSpc>
                <a:spcPct val="110000"/>
              </a:lnSpc>
              <a:buNone/>
            </a:pPr>
            <a:r>
              <a:rPr lang="en-US" sz="2400" dirty="0"/>
              <a:t>The Best School Committee will be discussing changing the high school start time which will impact after-school athletics.  The Committee usually meets in the school committee room which holds 50 people including the committee, superintendent, and you.  Based on the postings on social media, hundreds of people are expected to attend the meeting.</a:t>
            </a:r>
          </a:p>
          <a:p>
            <a:pPr>
              <a:lnSpc>
                <a:spcPct val="110000"/>
              </a:lnSpc>
            </a:pPr>
            <a:r>
              <a:rPr lang="en-US" sz="2400" dirty="0"/>
              <a:t>What should the Committee do?</a:t>
            </a:r>
          </a:p>
        </p:txBody>
      </p:sp>
    </p:spTree>
    <p:extLst>
      <p:ext uri="{BB962C8B-B14F-4D97-AF65-F5344CB8AC3E}">
        <p14:creationId xmlns:p14="http://schemas.microsoft.com/office/powerpoint/2010/main" val="19386246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7"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3046595"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1006BD4-9BD5-4244-9987-592C55541547}"/>
              </a:ext>
            </a:extLst>
          </p:cNvPr>
          <p:cNvSpPr>
            <a:spLocks noGrp="1"/>
          </p:cNvSpPr>
          <p:nvPr>
            <p:ph type="title"/>
          </p:nvPr>
        </p:nvSpPr>
        <p:spPr>
          <a:xfrm>
            <a:off x="637262" y="1240076"/>
            <a:ext cx="2045860" cy="4584527"/>
          </a:xfrm>
        </p:spPr>
        <p:txBody>
          <a:bodyPr anchor="t">
            <a:normAutofit/>
          </a:bodyPr>
          <a:lstStyle/>
          <a:p>
            <a:r>
              <a:rPr lang="en-US" dirty="0">
                <a:solidFill>
                  <a:srgbClr val="FFFFFF"/>
                </a:solidFill>
              </a:rPr>
              <a:t>Scenario #5</a:t>
            </a:r>
          </a:p>
        </p:txBody>
      </p:sp>
      <p:sp>
        <p:nvSpPr>
          <p:cNvPr id="4" name="Slide Number Placeholder 3">
            <a:extLst>
              <a:ext uri="{FF2B5EF4-FFF2-40B4-BE49-F238E27FC236}">
                <a16:creationId xmlns:a16="http://schemas.microsoft.com/office/drawing/2014/main" id="{AE6127E7-49A4-443E-9CE2-315F08834D26}"/>
              </a:ext>
            </a:extLst>
          </p:cNvPr>
          <p:cNvSpPr>
            <a:spLocks noGrp="1"/>
          </p:cNvSpPr>
          <p:nvPr>
            <p:ph type="sldNum" sz="quarter" idx="12"/>
          </p:nvPr>
        </p:nvSpPr>
        <p:spPr>
          <a:xfrm>
            <a:off x="8175690" y="232118"/>
            <a:ext cx="608265" cy="503578"/>
          </a:xfrm>
        </p:spPr>
        <p:txBody>
          <a:bodyPr>
            <a:normAutofit/>
          </a:bodyPr>
          <a:lstStyle/>
          <a:p>
            <a:pPr>
              <a:lnSpc>
                <a:spcPct val="90000"/>
              </a:lnSpc>
              <a:spcAft>
                <a:spcPts val="600"/>
              </a:spcAft>
            </a:pPr>
            <a:fld id="{5D1E69C9-745F-BB4A-9D03-5AABB1AC1BAF}" type="slidenum">
              <a:rPr lang="en-US" sz="2800" smtClean="0"/>
              <a:pPr>
                <a:lnSpc>
                  <a:spcPct val="90000"/>
                </a:lnSpc>
                <a:spcAft>
                  <a:spcPts val="600"/>
                </a:spcAft>
              </a:pPr>
              <a:t>69</a:t>
            </a:fld>
            <a:endParaRPr lang="en-US" sz="2800" dirty="0"/>
          </a:p>
        </p:txBody>
      </p:sp>
      <p:sp>
        <p:nvSpPr>
          <p:cNvPr id="3" name="Content Placeholder 2">
            <a:extLst>
              <a:ext uri="{FF2B5EF4-FFF2-40B4-BE49-F238E27FC236}">
                <a16:creationId xmlns:a16="http://schemas.microsoft.com/office/drawing/2014/main" id="{221819EF-7725-4503-B2E1-0FF6DD0592E6}"/>
              </a:ext>
            </a:extLst>
          </p:cNvPr>
          <p:cNvSpPr>
            <a:spLocks noGrp="1"/>
          </p:cNvSpPr>
          <p:nvPr>
            <p:ph idx="1"/>
          </p:nvPr>
        </p:nvSpPr>
        <p:spPr>
          <a:xfrm>
            <a:off x="3529194" y="735697"/>
            <a:ext cx="4646495" cy="5420846"/>
          </a:xfrm>
        </p:spPr>
        <p:txBody>
          <a:bodyPr anchor="t">
            <a:normAutofit lnSpcReduction="10000"/>
          </a:bodyPr>
          <a:lstStyle/>
          <a:p>
            <a:pPr marL="0" indent="0">
              <a:buNone/>
            </a:pPr>
            <a:r>
              <a:rPr lang="en-US" dirty="0"/>
              <a:t>On Friday at 2:00 p.m., the Chair of the Best School Committee informs you that the Committee will be holding a meeting the following Tuesday at 6:00 p.m. and to she gives you the agenda items.  </a:t>
            </a:r>
          </a:p>
          <a:p>
            <a:r>
              <a:rPr lang="en-US" dirty="0"/>
              <a:t>What time does the post need to be up?</a:t>
            </a:r>
          </a:p>
          <a:p>
            <a:pPr marL="0" indent="0">
              <a:buNone/>
            </a:pPr>
            <a:r>
              <a:rPr lang="en-US" dirty="0"/>
              <a:t>When you contact the Town Clerk to post the meeting, you discover that her office is closed and that everyone is out of the office for a professional development day.  </a:t>
            </a:r>
          </a:p>
          <a:p>
            <a:r>
              <a:rPr lang="en-US" dirty="0"/>
              <a:t>What can you do?</a:t>
            </a:r>
          </a:p>
        </p:txBody>
      </p:sp>
    </p:spTree>
    <p:extLst>
      <p:ext uri="{BB962C8B-B14F-4D97-AF65-F5344CB8AC3E}">
        <p14:creationId xmlns:p14="http://schemas.microsoft.com/office/powerpoint/2010/main" val="1727619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4" name="Rectangle 10">
            <a:extLst>
              <a:ext uri="{FF2B5EF4-FFF2-40B4-BE49-F238E27FC236}">
                <a16:creationId xmlns:a16="http://schemas.microsoft.com/office/drawing/2014/main" id="{77980C74-AF2A-4450-847A-E743B22A26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0C71E87-87E9-428A-B8AF-4A5AB8E17732}"/>
              </a:ext>
            </a:extLst>
          </p:cNvPr>
          <p:cNvSpPr>
            <a:spLocks noGrp="1"/>
          </p:cNvSpPr>
          <p:nvPr>
            <p:ph type="title"/>
          </p:nvPr>
        </p:nvSpPr>
        <p:spPr>
          <a:xfrm>
            <a:off x="1151022" y="804519"/>
            <a:ext cx="7140118" cy="1049235"/>
          </a:xfrm>
        </p:spPr>
        <p:txBody>
          <a:bodyPr>
            <a:normAutofit/>
          </a:bodyPr>
          <a:lstStyle/>
          <a:p>
            <a:r>
              <a:rPr lang="en-US" sz="3200" dirty="0"/>
              <a:t>The Following </a:t>
            </a:r>
            <a:r>
              <a:rPr lang="en-US" dirty="0"/>
              <a:t>Are</a:t>
            </a:r>
            <a:r>
              <a:rPr lang="en-US" sz="3200" dirty="0"/>
              <a:t> Not Maintained in the Employee’s Personnel File</a:t>
            </a:r>
          </a:p>
        </p:txBody>
      </p:sp>
      <p:sp>
        <p:nvSpPr>
          <p:cNvPr id="4" name="Slide Number Placeholder 3">
            <a:extLst>
              <a:ext uri="{FF2B5EF4-FFF2-40B4-BE49-F238E27FC236}">
                <a16:creationId xmlns:a16="http://schemas.microsoft.com/office/drawing/2014/main" id="{656F6E17-42EB-4E2C-8A03-023C5D525CAF}"/>
              </a:ext>
            </a:extLst>
          </p:cNvPr>
          <p:cNvSpPr>
            <a:spLocks noGrp="1"/>
          </p:cNvSpPr>
          <p:nvPr>
            <p:ph type="sldNum" sz="quarter" idx="12"/>
          </p:nvPr>
        </p:nvSpPr>
        <p:spPr>
          <a:xfrm>
            <a:off x="360045" y="798973"/>
            <a:ext cx="608264" cy="503578"/>
          </a:xfrm>
        </p:spPr>
        <p:txBody>
          <a:bodyPr>
            <a:normAutofit/>
          </a:bodyPr>
          <a:lstStyle/>
          <a:p>
            <a:pPr>
              <a:lnSpc>
                <a:spcPct val="90000"/>
              </a:lnSpc>
              <a:spcAft>
                <a:spcPts val="600"/>
              </a:spcAft>
            </a:pPr>
            <a:fld id="{5D1E69C9-745F-BB4A-9D03-5AABB1AC1BAF}" type="slidenum">
              <a:rPr lang="en-US" sz="2800" smtClean="0"/>
              <a:pPr>
                <a:lnSpc>
                  <a:spcPct val="90000"/>
                </a:lnSpc>
                <a:spcAft>
                  <a:spcPts val="600"/>
                </a:spcAft>
              </a:pPr>
              <a:t>7</a:t>
            </a:fld>
            <a:endParaRPr lang="en-US" sz="2800" dirty="0"/>
          </a:p>
        </p:txBody>
      </p:sp>
      <p:cxnSp>
        <p:nvCxnSpPr>
          <p:cNvPr id="13" name="Straight Connector 12">
            <a:extLst>
              <a:ext uri="{FF2B5EF4-FFF2-40B4-BE49-F238E27FC236}">
                <a16:creationId xmlns:a16="http://schemas.microsoft.com/office/drawing/2014/main" id="{E9CE1AD2-68C8-4D23-BCA6-A6714F325DA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48155" y="1996645"/>
            <a:ext cx="7202456"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Rectangle 14">
            <a:extLst>
              <a:ext uri="{FF2B5EF4-FFF2-40B4-BE49-F238E27FC236}">
                <a16:creationId xmlns:a16="http://schemas.microsoft.com/office/drawing/2014/main" id="{698C92D5-DA82-49A4-B257-78C3125FA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graphicFrame>
        <p:nvGraphicFramePr>
          <p:cNvPr id="6" name="Content Placeholder 2">
            <a:extLst>
              <a:ext uri="{FF2B5EF4-FFF2-40B4-BE49-F238E27FC236}">
                <a16:creationId xmlns:a16="http://schemas.microsoft.com/office/drawing/2014/main" id="{E8F7B277-9C89-42BA-9737-C0E2245B48F9}"/>
              </a:ext>
            </a:extLst>
          </p:cNvPr>
          <p:cNvGraphicFramePr>
            <a:graphicFrameLocks noGrp="1"/>
          </p:cNvGraphicFramePr>
          <p:nvPr>
            <p:ph idx="1"/>
            <p:extLst>
              <p:ext uri="{D42A27DB-BD31-4B8C-83A1-F6EECF244321}">
                <p14:modId xmlns:p14="http://schemas.microsoft.com/office/powerpoint/2010/main" val="759812225"/>
              </p:ext>
            </p:extLst>
          </p:nvPr>
        </p:nvGraphicFramePr>
        <p:xfrm>
          <a:off x="847702" y="2502076"/>
          <a:ext cx="7203281" cy="3695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8211773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7"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3046595"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2465336-3AEF-462C-B6F1-626F0DA75D79}"/>
              </a:ext>
            </a:extLst>
          </p:cNvPr>
          <p:cNvSpPr>
            <a:spLocks noGrp="1"/>
          </p:cNvSpPr>
          <p:nvPr>
            <p:ph type="title"/>
          </p:nvPr>
        </p:nvSpPr>
        <p:spPr>
          <a:xfrm>
            <a:off x="637262" y="1240076"/>
            <a:ext cx="2045860" cy="4584527"/>
          </a:xfrm>
        </p:spPr>
        <p:txBody>
          <a:bodyPr anchor="t">
            <a:normAutofit/>
          </a:bodyPr>
          <a:lstStyle/>
          <a:p>
            <a:r>
              <a:rPr lang="en-US" sz="2700" dirty="0">
                <a:solidFill>
                  <a:srgbClr val="FFFFFF"/>
                </a:solidFill>
              </a:rPr>
              <a:t>For additional information on the </a:t>
            </a:r>
            <a:br>
              <a:rPr lang="en-US" sz="2700" dirty="0">
                <a:solidFill>
                  <a:srgbClr val="FFFFFF"/>
                </a:solidFill>
              </a:rPr>
            </a:br>
            <a:r>
              <a:rPr lang="en-US" sz="2700" dirty="0">
                <a:solidFill>
                  <a:srgbClr val="FFFFFF"/>
                </a:solidFill>
              </a:rPr>
              <a:t>Open Meeting Law and the Public Records Law</a:t>
            </a:r>
          </a:p>
        </p:txBody>
      </p:sp>
      <p:sp>
        <p:nvSpPr>
          <p:cNvPr id="4" name="Slide Number Placeholder 3">
            <a:extLst>
              <a:ext uri="{FF2B5EF4-FFF2-40B4-BE49-F238E27FC236}">
                <a16:creationId xmlns:a16="http://schemas.microsoft.com/office/drawing/2014/main" id="{E2B1F95D-6778-4E5A-A164-2B0B97F37E92}"/>
              </a:ext>
            </a:extLst>
          </p:cNvPr>
          <p:cNvSpPr>
            <a:spLocks noGrp="1"/>
          </p:cNvSpPr>
          <p:nvPr>
            <p:ph type="sldNum" sz="quarter" idx="12"/>
          </p:nvPr>
        </p:nvSpPr>
        <p:spPr>
          <a:xfrm>
            <a:off x="8175690" y="232118"/>
            <a:ext cx="608265" cy="503578"/>
          </a:xfrm>
        </p:spPr>
        <p:txBody>
          <a:bodyPr>
            <a:normAutofit/>
          </a:bodyPr>
          <a:lstStyle/>
          <a:p>
            <a:pPr>
              <a:lnSpc>
                <a:spcPct val="90000"/>
              </a:lnSpc>
              <a:spcAft>
                <a:spcPts val="600"/>
              </a:spcAft>
            </a:pPr>
            <a:fld id="{5D1E69C9-745F-BB4A-9D03-5AABB1AC1BAF}" type="slidenum">
              <a:rPr lang="en-US" sz="2800" smtClean="0"/>
              <a:pPr>
                <a:lnSpc>
                  <a:spcPct val="90000"/>
                </a:lnSpc>
                <a:spcAft>
                  <a:spcPts val="600"/>
                </a:spcAft>
              </a:pPr>
              <a:t>70</a:t>
            </a:fld>
            <a:endParaRPr lang="en-US" sz="2800" dirty="0"/>
          </a:p>
        </p:txBody>
      </p:sp>
      <p:sp>
        <p:nvSpPr>
          <p:cNvPr id="32" name="Content Placeholder 2">
            <a:extLst>
              <a:ext uri="{FF2B5EF4-FFF2-40B4-BE49-F238E27FC236}">
                <a16:creationId xmlns:a16="http://schemas.microsoft.com/office/drawing/2014/main" id="{E2A47B2D-0A9B-4806-8A90-1EEBBCF334EF}"/>
              </a:ext>
            </a:extLst>
          </p:cNvPr>
          <p:cNvSpPr>
            <a:spLocks noGrp="1"/>
          </p:cNvSpPr>
          <p:nvPr>
            <p:ph idx="1"/>
          </p:nvPr>
        </p:nvSpPr>
        <p:spPr>
          <a:xfrm>
            <a:off x="3529195" y="1240077"/>
            <a:ext cx="4526120" cy="4916465"/>
          </a:xfrm>
        </p:spPr>
        <p:txBody>
          <a:bodyPr anchor="t">
            <a:normAutofit/>
          </a:bodyPr>
          <a:lstStyle/>
          <a:p>
            <a:r>
              <a:rPr lang="en-US" sz="2000" b="1" dirty="0"/>
              <a:t>Open Meeting Law Guide: </a:t>
            </a:r>
            <a:r>
              <a:rPr lang="en-US" sz="2000" b="1" dirty="0">
                <a:hlinkClick r:id="rId2"/>
              </a:rPr>
              <a:t>https://www.mass.gov/files/documents/2017/09/25/2017%20Guide%20only.pdf</a:t>
            </a:r>
            <a:endParaRPr lang="en-US" sz="2000" b="1" dirty="0"/>
          </a:p>
          <a:p>
            <a:endParaRPr lang="en-US" sz="2000" dirty="0"/>
          </a:p>
          <a:p>
            <a:r>
              <a:rPr lang="en-US" sz="2000" b="1" dirty="0"/>
              <a:t>A Guide to the Massachusetts Public Records Law: </a:t>
            </a:r>
            <a:r>
              <a:rPr lang="en-US" sz="2000" b="1" dirty="0">
                <a:hlinkClick r:id="rId3"/>
              </a:rPr>
              <a:t>http://www.sec.state.ma.us/pre/prepdf/A-Guide-to-Massachusetts-Public-Records-Law-2017-Edition.pdf</a:t>
            </a:r>
            <a:endParaRPr lang="en-US" sz="2000" b="1" dirty="0"/>
          </a:p>
        </p:txBody>
      </p:sp>
    </p:spTree>
    <p:extLst>
      <p:ext uri="{BB962C8B-B14F-4D97-AF65-F5344CB8AC3E}">
        <p14:creationId xmlns:p14="http://schemas.microsoft.com/office/powerpoint/2010/main" val="132958317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86" name="Rectangle 88">
            <a:extLst>
              <a:ext uri="{FF2B5EF4-FFF2-40B4-BE49-F238E27FC236}">
                <a16:creationId xmlns:a16="http://schemas.microsoft.com/office/drawing/2014/main" id="{AE0BAF7A-AB5A-4708-869E-F7DF62F13B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Rectangle 90">
            <a:extLst>
              <a:ext uri="{FF2B5EF4-FFF2-40B4-BE49-F238E27FC236}">
                <a16:creationId xmlns:a16="http://schemas.microsoft.com/office/drawing/2014/main" id="{EFD691A0-63ED-41D8-8B14-CDE03D35AB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5732"/>
            <a:ext cx="9144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3" name="Title 2">
            <a:extLst>
              <a:ext uri="{FF2B5EF4-FFF2-40B4-BE49-F238E27FC236}">
                <a16:creationId xmlns:a16="http://schemas.microsoft.com/office/drawing/2014/main" id="{5FD7728F-04AC-4F34-A3EF-8D9438B76BBD}"/>
              </a:ext>
            </a:extLst>
          </p:cNvPr>
          <p:cNvSpPr>
            <a:spLocks noGrp="1"/>
          </p:cNvSpPr>
          <p:nvPr>
            <p:ph type="ctrTitle"/>
          </p:nvPr>
        </p:nvSpPr>
        <p:spPr>
          <a:xfrm>
            <a:off x="1156221" y="976508"/>
            <a:ext cx="4077220" cy="2367221"/>
          </a:xfrm>
        </p:spPr>
        <p:txBody>
          <a:bodyPr>
            <a:normAutofit/>
          </a:bodyPr>
          <a:lstStyle/>
          <a:p>
            <a:r>
              <a:rPr lang="en-US" sz="4700" dirty="0"/>
              <a:t>Q &amp; A</a:t>
            </a:r>
          </a:p>
        </p:txBody>
      </p:sp>
      <p:sp>
        <p:nvSpPr>
          <p:cNvPr id="4" name="Subtitle 3">
            <a:extLst>
              <a:ext uri="{FF2B5EF4-FFF2-40B4-BE49-F238E27FC236}">
                <a16:creationId xmlns:a16="http://schemas.microsoft.com/office/drawing/2014/main" id="{52D8C93A-B718-4F33-806F-1F8D10F82181}"/>
              </a:ext>
            </a:extLst>
          </p:cNvPr>
          <p:cNvSpPr>
            <a:spLocks noGrp="1"/>
          </p:cNvSpPr>
          <p:nvPr>
            <p:ph type="subTitle" idx="1"/>
          </p:nvPr>
        </p:nvSpPr>
        <p:spPr>
          <a:xfrm>
            <a:off x="1156288" y="3531204"/>
            <a:ext cx="4081364" cy="1606576"/>
          </a:xfrm>
        </p:spPr>
        <p:txBody>
          <a:bodyPr>
            <a:normAutofit/>
          </a:bodyPr>
          <a:lstStyle/>
          <a:p>
            <a:pPr>
              <a:lnSpc>
                <a:spcPct val="110000"/>
              </a:lnSpc>
            </a:pPr>
            <a:endParaRPr lang="en-US" sz="1500" dirty="0"/>
          </a:p>
          <a:p>
            <a:pPr>
              <a:lnSpc>
                <a:spcPct val="110000"/>
              </a:lnSpc>
            </a:pPr>
            <a:r>
              <a:rPr lang="en-US" sz="1500" dirty="0"/>
              <a:t>Elizabeth B. Valerio, Esq.</a:t>
            </a:r>
          </a:p>
          <a:p>
            <a:pPr>
              <a:lnSpc>
                <a:spcPct val="110000"/>
              </a:lnSpc>
            </a:pPr>
            <a:r>
              <a:rPr lang="en-US" sz="1500" dirty="0">
                <a:hlinkClick r:id="rId2"/>
              </a:rPr>
              <a:t>Elizabeth.valerio@vdhboston.com</a:t>
            </a:r>
            <a:endParaRPr lang="en-US" sz="1500" dirty="0"/>
          </a:p>
          <a:p>
            <a:pPr>
              <a:lnSpc>
                <a:spcPct val="110000"/>
              </a:lnSpc>
            </a:pPr>
            <a:r>
              <a:rPr lang="en-US" sz="1500" dirty="0"/>
              <a:t>617-862-2005</a:t>
            </a:r>
          </a:p>
        </p:txBody>
      </p:sp>
      <p:cxnSp>
        <p:nvCxnSpPr>
          <p:cNvPr id="88" name="Straight Connector 92">
            <a:extLst>
              <a:ext uri="{FF2B5EF4-FFF2-40B4-BE49-F238E27FC236}">
                <a16:creationId xmlns:a16="http://schemas.microsoft.com/office/drawing/2014/main" id="{A25DB47B-69A7-4123-93B7-7D835184DA5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31871"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pic>
        <p:nvPicPr>
          <p:cNvPr id="42" name="Graphic 41" descr="Help">
            <a:extLst>
              <a:ext uri="{FF2B5EF4-FFF2-40B4-BE49-F238E27FC236}">
                <a16:creationId xmlns:a16="http://schemas.microsoft.com/office/drawing/2014/main" id="{685063BE-0FD8-4701-A150-6724362A85D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887305" y="481108"/>
            <a:ext cx="2491907" cy="2491907"/>
          </a:xfrm>
          <a:prstGeom prst="rect">
            <a:avLst/>
          </a:prstGeom>
        </p:spPr>
      </p:pic>
      <p:pic>
        <p:nvPicPr>
          <p:cNvPr id="2" name="Picture 1">
            <a:extLst>
              <a:ext uri="{FF2B5EF4-FFF2-40B4-BE49-F238E27FC236}">
                <a16:creationId xmlns:a16="http://schemas.microsoft.com/office/drawing/2014/main" id="{A7DFDBAD-DC54-4917-A5E3-4AAE83659A39}"/>
              </a:ext>
            </a:extLst>
          </p:cNvPr>
          <p:cNvPicPr>
            <a:picLocks noChangeAspect="1"/>
          </p:cNvPicPr>
          <p:nvPr/>
        </p:nvPicPr>
        <p:blipFill>
          <a:blip r:embed="rId5"/>
          <a:stretch>
            <a:fillRect/>
          </a:stretch>
        </p:blipFill>
        <p:spPr>
          <a:xfrm>
            <a:off x="5605194" y="3822972"/>
            <a:ext cx="3056127" cy="1123127"/>
          </a:xfrm>
          <a:prstGeom prst="rect">
            <a:avLst/>
          </a:prstGeom>
        </p:spPr>
      </p:pic>
      <p:pic>
        <p:nvPicPr>
          <p:cNvPr id="90" name="Picture 94">
            <a:extLst>
              <a:ext uri="{FF2B5EF4-FFF2-40B4-BE49-F238E27FC236}">
                <a16:creationId xmlns:a16="http://schemas.microsoft.com/office/drawing/2014/main" id="{C5CFF6D3-F876-450F-B73A-3DAB3821391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srcRect t="2769" b="-2769"/>
          <a:stretch/>
        </p:blipFill>
        <p:spPr>
          <a:xfrm>
            <a:off x="0" y="6135624"/>
            <a:ext cx="9144000" cy="742950"/>
          </a:xfrm>
          <a:prstGeom prst="rect">
            <a:avLst/>
          </a:prstGeom>
        </p:spPr>
      </p:pic>
      <p:cxnSp>
        <p:nvCxnSpPr>
          <p:cNvPr id="92" name="Straight Connector 96">
            <a:extLst>
              <a:ext uri="{FF2B5EF4-FFF2-40B4-BE49-F238E27FC236}">
                <a16:creationId xmlns:a16="http://schemas.microsoft.com/office/drawing/2014/main" id="{51633660-D833-4D27-BDCF-9B431430CC0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417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4864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77980C74-AF2A-4450-847A-E743B22A26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5AF4714-CC9B-46E7-87F1-8F588BB2C619}"/>
              </a:ext>
            </a:extLst>
          </p:cNvPr>
          <p:cNvSpPr>
            <a:spLocks noGrp="1"/>
          </p:cNvSpPr>
          <p:nvPr>
            <p:ph type="title"/>
          </p:nvPr>
        </p:nvSpPr>
        <p:spPr>
          <a:xfrm>
            <a:off x="1151022" y="804519"/>
            <a:ext cx="7140118" cy="1049235"/>
          </a:xfrm>
        </p:spPr>
        <p:txBody>
          <a:bodyPr>
            <a:normAutofit/>
          </a:bodyPr>
          <a:lstStyle/>
          <a:p>
            <a:r>
              <a:rPr lang="en-US" sz="3200" dirty="0"/>
              <a:t>The Following Are Not Maintained in the Employee’s Personnel File</a:t>
            </a:r>
          </a:p>
        </p:txBody>
      </p:sp>
      <p:sp>
        <p:nvSpPr>
          <p:cNvPr id="4" name="Slide Number Placeholder 3">
            <a:extLst>
              <a:ext uri="{FF2B5EF4-FFF2-40B4-BE49-F238E27FC236}">
                <a16:creationId xmlns:a16="http://schemas.microsoft.com/office/drawing/2014/main" id="{5D80BE43-251A-4D6F-AD1D-B2F7D73525B5}"/>
              </a:ext>
            </a:extLst>
          </p:cNvPr>
          <p:cNvSpPr>
            <a:spLocks noGrp="1"/>
          </p:cNvSpPr>
          <p:nvPr>
            <p:ph type="sldNum" sz="quarter" idx="12"/>
          </p:nvPr>
        </p:nvSpPr>
        <p:spPr>
          <a:xfrm>
            <a:off x="360045" y="798973"/>
            <a:ext cx="608264" cy="503578"/>
          </a:xfrm>
        </p:spPr>
        <p:txBody>
          <a:bodyPr>
            <a:normAutofit/>
          </a:bodyPr>
          <a:lstStyle/>
          <a:p>
            <a:pPr>
              <a:lnSpc>
                <a:spcPct val="90000"/>
              </a:lnSpc>
              <a:spcAft>
                <a:spcPts val="600"/>
              </a:spcAft>
            </a:pPr>
            <a:fld id="{5D1E69C9-745F-BB4A-9D03-5AABB1AC1BAF}" type="slidenum">
              <a:rPr lang="en-US" sz="2800" smtClean="0"/>
              <a:pPr>
                <a:lnSpc>
                  <a:spcPct val="90000"/>
                </a:lnSpc>
                <a:spcAft>
                  <a:spcPts val="600"/>
                </a:spcAft>
              </a:pPr>
              <a:t>8</a:t>
            </a:fld>
            <a:endParaRPr lang="en-US" sz="2800" dirty="0"/>
          </a:p>
        </p:txBody>
      </p:sp>
      <p:cxnSp>
        <p:nvCxnSpPr>
          <p:cNvPr id="27" name="Straight Connector 26">
            <a:extLst>
              <a:ext uri="{FF2B5EF4-FFF2-40B4-BE49-F238E27FC236}">
                <a16:creationId xmlns:a16="http://schemas.microsoft.com/office/drawing/2014/main" id="{E9CE1AD2-68C8-4D23-BCA6-A6714F325DA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48155" y="1996645"/>
            <a:ext cx="7202456"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9" name="Rectangle 28">
            <a:extLst>
              <a:ext uri="{FF2B5EF4-FFF2-40B4-BE49-F238E27FC236}">
                <a16:creationId xmlns:a16="http://schemas.microsoft.com/office/drawing/2014/main" id="{698C92D5-DA82-49A4-B257-78C3125FA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graphicFrame>
        <p:nvGraphicFramePr>
          <p:cNvPr id="20" name="Content Placeholder 2">
            <a:extLst>
              <a:ext uri="{FF2B5EF4-FFF2-40B4-BE49-F238E27FC236}">
                <a16:creationId xmlns:a16="http://schemas.microsoft.com/office/drawing/2014/main" id="{A6F2C7D1-8D0E-4491-96C9-66F8D1007ED7}"/>
              </a:ext>
            </a:extLst>
          </p:cNvPr>
          <p:cNvGraphicFramePr>
            <a:graphicFrameLocks noGrp="1"/>
          </p:cNvGraphicFramePr>
          <p:nvPr>
            <p:ph idx="1"/>
            <p:extLst>
              <p:ext uri="{D42A27DB-BD31-4B8C-83A1-F6EECF244321}">
                <p14:modId xmlns:p14="http://schemas.microsoft.com/office/powerpoint/2010/main" val="855098621"/>
              </p:ext>
            </p:extLst>
          </p:nvPr>
        </p:nvGraphicFramePr>
        <p:xfrm>
          <a:off x="847702" y="2502076"/>
          <a:ext cx="7203281" cy="3695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039414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19050"/>
            <a:ext cx="9156510" cy="970450"/>
          </a:xfrm>
        </p:spPr>
        <p:txBody>
          <a:bodyPr/>
          <a:lstStyle/>
          <a:p>
            <a:pPr algn="ctr"/>
            <a:r>
              <a:rPr lang="en-US" sz="3600" b="0" dirty="0">
                <a:effectLst>
                  <a:outerShdw blurRad="38100" dist="38100" dir="2700000" algn="tl">
                    <a:srgbClr val="000000">
                      <a:alpha val="43137"/>
                    </a:srgbClr>
                  </a:outerShdw>
                </a:effectLst>
              </a:rPr>
              <a:t>Personnel Files: What’s In? What’s Out?</a:t>
            </a:r>
          </a:p>
        </p:txBody>
      </p:sp>
      <p:graphicFrame>
        <p:nvGraphicFramePr>
          <p:cNvPr id="6" name="Table 5"/>
          <p:cNvGraphicFramePr>
            <a:graphicFrameLocks noGrp="1"/>
          </p:cNvGraphicFramePr>
          <p:nvPr/>
        </p:nvGraphicFramePr>
        <p:xfrm>
          <a:off x="-25305" y="1104518"/>
          <a:ext cx="9194610" cy="6359386"/>
        </p:xfrm>
        <a:graphic>
          <a:graphicData uri="http://schemas.openxmlformats.org/drawingml/2006/table">
            <a:tbl>
              <a:tblPr firstRow="1" bandRow="1">
                <a:tableStyleId>{00A15C55-8517-42AA-B614-E9B94910E393}</a:tableStyleId>
              </a:tblPr>
              <a:tblGrid>
                <a:gridCol w="4597305">
                  <a:extLst>
                    <a:ext uri="{9D8B030D-6E8A-4147-A177-3AD203B41FA5}">
                      <a16:colId xmlns:a16="http://schemas.microsoft.com/office/drawing/2014/main" val="20000"/>
                    </a:ext>
                  </a:extLst>
                </a:gridCol>
                <a:gridCol w="4597305">
                  <a:extLst>
                    <a:ext uri="{9D8B030D-6E8A-4147-A177-3AD203B41FA5}">
                      <a16:colId xmlns:a16="http://schemas.microsoft.com/office/drawing/2014/main" val="20001"/>
                    </a:ext>
                  </a:extLst>
                </a:gridCol>
              </a:tblGrid>
              <a:tr h="329223">
                <a:tc>
                  <a:txBody>
                    <a:bodyPr/>
                    <a:lstStyle/>
                    <a:p>
                      <a:pPr algn="ctr"/>
                      <a:r>
                        <a:rPr lang="en-US" sz="1400" b="0" dirty="0">
                          <a:latin typeface="Lucida Bright" panose="02040602050505020304" pitchFamily="18" charset="0"/>
                        </a:rPr>
                        <a:t>In</a:t>
                      </a:r>
                    </a:p>
                  </a:txBody>
                  <a:tcPr/>
                </a:tc>
                <a:tc>
                  <a:txBody>
                    <a:bodyPr/>
                    <a:lstStyle/>
                    <a:p>
                      <a:pPr algn="ctr"/>
                      <a:r>
                        <a:rPr lang="en-US" sz="1400" b="0" dirty="0">
                          <a:latin typeface="Lucida Bright" panose="02040602050505020304" pitchFamily="18" charset="0"/>
                        </a:rPr>
                        <a:t>Out</a:t>
                      </a:r>
                    </a:p>
                  </a:txBody>
                  <a:tcPr/>
                </a:tc>
                <a:extLst>
                  <a:ext uri="{0D108BD9-81ED-4DB2-BD59-A6C34878D82A}">
                    <a16:rowId xmlns:a16="http://schemas.microsoft.com/office/drawing/2014/main" val="10000"/>
                  </a:ext>
                </a:extLst>
              </a:tr>
              <a:tr h="982085">
                <a:tc>
                  <a:txBody>
                    <a:bodyPr/>
                    <a:lstStyle/>
                    <a:p>
                      <a:pPr marL="285750" indent="-285750">
                        <a:buFont typeface="Wingdings" panose="05000000000000000000" pitchFamily="2" charset="2"/>
                        <a:buChar char="§"/>
                      </a:pPr>
                      <a:r>
                        <a:rPr lang="en-US" sz="1400" b="0" dirty="0">
                          <a:latin typeface="Lucida Bright" panose="02040602050505020304" pitchFamily="18" charset="0"/>
                        </a:rPr>
                        <a:t>Hiring process</a:t>
                      </a:r>
                      <a:r>
                        <a:rPr lang="en-US" sz="1400" b="0" baseline="0" dirty="0">
                          <a:latin typeface="Lucida Bright" panose="02040602050505020304" pitchFamily="18" charset="0"/>
                        </a:rPr>
                        <a:t> documents</a:t>
                      </a:r>
                    </a:p>
                    <a:p>
                      <a:pPr marL="742950" lvl="1" indent="-285750">
                        <a:buFont typeface="Wingdings" panose="05000000000000000000" pitchFamily="2" charset="2"/>
                        <a:buChar char="§"/>
                      </a:pPr>
                      <a:r>
                        <a:rPr lang="en-US" sz="1400" b="0" baseline="0" dirty="0">
                          <a:latin typeface="Lucida Bright" panose="02040602050505020304" pitchFamily="18" charset="0"/>
                        </a:rPr>
                        <a:t>Application, résumé, transcripts</a:t>
                      </a:r>
                    </a:p>
                    <a:p>
                      <a:pPr marL="742950" lvl="1" indent="-285750">
                        <a:buFont typeface="Wingdings" panose="05000000000000000000" pitchFamily="2" charset="2"/>
                        <a:buChar char="§"/>
                      </a:pPr>
                      <a:r>
                        <a:rPr lang="en-US" sz="1400" b="0" baseline="0" dirty="0">
                          <a:latin typeface="Lucida Bright" panose="02040602050505020304" pitchFamily="18" charset="0"/>
                        </a:rPr>
                        <a:t>Offer letter</a:t>
                      </a:r>
                    </a:p>
                    <a:p>
                      <a:pPr marL="742950" lvl="1" indent="-285750">
                        <a:buFont typeface="Wingdings" panose="05000000000000000000" pitchFamily="2" charset="2"/>
                        <a:buChar char="§"/>
                      </a:pPr>
                      <a:r>
                        <a:rPr lang="en-US" sz="1400" b="0" baseline="0" dirty="0">
                          <a:latin typeface="Lucida Bright" panose="02040602050505020304" pitchFamily="18" charset="0"/>
                        </a:rPr>
                        <a:t>Receipt for handbook</a:t>
                      </a:r>
                    </a:p>
                  </a:txBody>
                  <a:tcPr/>
                </a:tc>
                <a:tc>
                  <a:txBody>
                    <a:bodyPr/>
                    <a:lstStyle/>
                    <a:p>
                      <a:pPr marL="285750" indent="-285750">
                        <a:buFont typeface="Wingdings" panose="05000000000000000000" pitchFamily="2" charset="2"/>
                        <a:buChar char="§"/>
                      </a:pPr>
                      <a:r>
                        <a:rPr lang="en-US" sz="1400" b="0" dirty="0">
                          <a:latin typeface="Lucida Bright" panose="02040602050505020304" pitchFamily="18" charset="0"/>
                        </a:rPr>
                        <a:t>Unsupportable opinions</a:t>
                      </a:r>
                    </a:p>
                    <a:p>
                      <a:pPr marL="742950" lvl="1" indent="-285750">
                        <a:buFont typeface="Wingdings" panose="05000000000000000000" pitchFamily="2" charset="2"/>
                        <a:buChar char="§"/>
                      </a:pPr>
                      <a:r>
                        <a:rPr lang="en-US" sz="1400" b="0" dirty="0">
                          <a:latin typeface="Lucida Bright" panose="02040602050505020304" pitchFamily="18" charset="0"/>
                        </a:rPr>
                        <a:t>Margin</a:t>
                      </a:r>
                      <a:r>
                        <a:rPr lang="en-US" sz="1400" b="0" baseline="0" dirty="0">
                          <a:latin typeface="Lucida Bright" panose="02040602050505020304" pitchFamily="18" charset="0"/>
                        </a:rPr>
                        <a:t> notes on resume: (“he’s too old”, “he’s too fat”, etc.)</a:t>
                      </a:r>
                      <a:endParaRPr lang="en-US" sz="1400" b="0" dirty="0">
                        <a:latin typeface="Lucida Bright" panose="02040602050505020304" pitchFamily="18" charset="0"/>
                      </a:endParaRPr>
                    </a:p>
                  </a:txBody>
                  <a:tcPr/>
                </a:tc>
                <a:extLst>
                  <a:ext uri="{0D108BD9-81ED-4DB2-BD59-A6C34878D82A}">
                    <a16:rowId xmlns:a16="http://schemas.microsoft.com/office/drawing/2014/main" val="10001"/>
                  </a:ext>
                </a:extLst>
              </a:tr>
              <a:tr h="419753">
                <a:tc>
                  <a:txBody>
                    <a:bodyPr/>
                    <a:lstStyle/>
                    <a:p>
                      <a:pPr marL="285750" indent="-285750">
                        <a:buFont typeface="Wingdings" panose="05000000000000000000" pitchFamily="2" charset="2"/>
                        <a:buChar char="§"/>
                      </a:pPr>
                      <a:r>
                        <a:rPr lang="en-US" sz="1400" b="0" dirty="0">
                          <a:latin typeface="Lucida Bright" panose="02040602050505020304" pitchFamily="18" charset="0"/>
                        </a:rPr>
                        <a:t>Payroll Records</a:t>
                      </a:r>
                    </a:p>
                  </a:txBody>
                  <a:tcPr/>
                </a:tc>
                <a:tc>
                  <a:txBody>
                    <a:bodyPr/>
                    <a:lstStyle/>
                    <a:p>
                      <a:pPr marL="285750" indent="-285750">
                        <a:buFont typeface="Wingdings" panose="05000000000000000000" pitchFamily="2" charset="2"/>
                        <a:buChar char="§"/>
                      </a:pPr>
                      <a:r>
                        <a:rPr lang="en-US" sz="1400" b="0" dirty="0">
                          <a:latin typeface="Lucida Bright" panose="02040602050505020304" pitchFamily="18" charset="0"/>
                        </a:rPr>
                        <a:t>Documents related</a:t>
                      </a:r>
                      <a:r>
                        <a:rPr lang="en-US" sz="1400" b="0" baseline="0" dirty="0">
                          <a:latin typeface="Lucida Bright" panose="02040602050505020304" pitchFamily="18" charset="0"/>
                        </a:rPr>
                        <a:t> to a legal case </a:t>
                      </a:r>
                      <a:r>
                        <a:rPr lang="en-US" sz="1400" b="0" baseline="0" dirty="0">
                          <a:solidFill>
                            <a:srgbClr val="FF0000"/>
                          </a:solidFill>
                          <a:latin typeface="Lucida Bright" panose="02040602050505020304" pitchFamily="18" charset="0"/>
                        </a:rPr>
                        <a:t>(kept in a separate litigation file)</a:t>
                      </a:r>
                      <a:endParaRPr lang="en-US" sz="1400" b="0" dirty="0">
                        <a:solidFill>
                          <a:srgbClr val="FF0000"/>
                        </a:solidFill>
                        <a:latin typeface="Lucida Bright" panose="02040602050505020304" pitchFamily="18" charset="0"/>
                      </a:endParaRPr>
                    </a:p>
                  </a:txBody>
                  <a:tcPr/>
                </a:tc>
                <a:extLst>
                  <a:ext uri="{0D108BD9-81ED-4DB2-BD59-A6C34878D82A}">
                    <a16:rowId xmlns:a16="http://schemas.microsoft.com/office/drawing/2014/main" val="10002"/>
                  </a:ext>
                </a:extLst>
              </a:tr>
              <a:tr h="370596">
                <a:tc>
                  <a:txBody>
                    <a:bodyPr/>
                    <a:lstStyle/>
                    <a:p>
                      <a:pPr marL="285750" indent="-285750">
                        <a:buFont typeface="Wingdings" panose="05000000000000000000" pitchFamily="2" charset="2"/>
                        <a:buChar char="§"/>
                      </a:pPr>
                      <a:r>
                        <a:rPr lang="en-US" sz="1400" b="0" dirty="0">
                          <a:latin typeface="Lucida Bright" panose="02040602050505020304" pitchFamily="18" charset="0"/>
                        </a:rPr>
                        <a:t>Performance evaluations</a:t>
                      </a:r>
                    </a:p>
                  </a:txBody>
                  <a:tcPr/>
                </a:tc>
                <a:tc>
                  <a:txBody>
                    <a:bodyPr/>
                    <a:lstStyle/>
                    <a:p>
                      <a:pPr marL="285750" indent="-285750">
                        <a:buFont typeface="Wingdings" panose="05000000000000000000" pitchFamily="2" charset="2"/>
                        <a:buChar char="§"/>
                      </a:pPr>
                      <a:r>
                        <a:rPr lang="en-US" sz="1400" b="0" dirty="0">
                          <a:latin typeface="Lucida Bright" panose="02040602050505020304" pitchFamily="18" charset="0"/>
                        </a:rPr>
                        <a:t>Grievance</a:t>
                      </a:r>
                      <a:r>
                        <a:rPr lang="en-US" sz="1400" b="0" baseline="0" dirty="0">
                          <a:latin typeface="Lucida Bright" panose="02040602050505020304" pitchFamily="18" charset="0"/>
                        </a:rPr>
                        <a:t> documents </a:t>
                      </a:r>
                      <a:r>
                        <a:rPr lang="en-US" sz="1400" b="0" baseline="0" dirty="0">
                          <a:solidFill>
                            <a:srgbClr val="FF0000"/>
                          </a:solidFill>
                          <a:latin typeface="Lucida Bright" panose="02040602050505020304" pitchFamily="18" charset="0"/>
                        </a:rPr>
                        <a:t>(kept in a separate grievance file with limited access)</a:t>
                      </a:r>
                      <a:endParaRPr lang="en-US" sz="1400" b="0" dirty="0">
                        <a:solidFill>
                          <a:srgbClr val="FF0000"/>
                        </a:solidFill>
                        <a:latin typeface="Lucida Bright" panose="02040602050505020304" pitchFamily="18" charset="0"/>
                      </a:endParaRPr>
                    </a:p>
                  </a:txBody>
                  <a:tcPr/>
                </a:tc>
                <a:extLst>
                  <a:ext uri="{0D108BD9-81ED-4DB2-BD59-A6C34878D82A}">
                    <a16:rowId xmlns:a16="http://schemas.microsoft.com/office/drawing/2014/main" val="10003"/>
                  </a:ext>
                </a:extLst>
              </a:tr>
              <a:tr h="337824">
                <a:tc>
                  <a:txBody>
                    <a:bodyPr/>
                    <a:lstStyle/>
                    <a:p>
                      <a:pPr marL="285750" indent="-285750">
                        <a:buFont typeface="Wingdings" panose="05000000000000000000" pitchFamily="2" charset="2"/>
                        <a:buChar char="§"/>
                      </a:pPr>
                      <a:r>
                        <a:rPr lang="en-US" sz="1400" b="0" dirty="0">
                          <a:latin typeface="Lucida Bright" panose="02040602050505020304" pitchFamily="18" charset="0"/>
                        </a:rPr>
                        <a:t>Separation</a:t>
                      </a:r>
                      <a:r>
                        <a:rPr lang="en-US" sz="1400" b="0" baseline="0" dirty="0">
                          <a:latin typeface="Lucida Bright" panose="02040602050505020304" pitchFamily="18" charset="0"/>
                        </a:rPr>
                        <a:t> documents</a:t>
                      </a:r>
                      <a:endParaRPr lang="en-US" sz="1400" b="0" dirty="0">
                        <a:latin typeface="Lucida Bright" panose="02040602050505020304" pitchFamily="18" charset="0"/>
                      </a:endParaRPr>
                    </a:p>
                  </a:txBody>
                  <a:tcPr/>
                </a:tc>
                <a:tc>
                  <a:txBody>
                    <a:bodyP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400" b="0" dirty="0">
                          <a:latin typeface="Lucida Bright" panose="02040602050505020304" pitchFamily="18" charset="0"/>
                        </a:rPr>
                        <a:t>CORI Reports </a:t>
                      </a:r>
                      <a:r>
                        <a:rPr lang="en-US" sz="1400" b="0" dirty="0">
                          <a:solidFill>
                            <a:srgbClr val="FF0000"/>
                          </a:solidFill>
                          <a:latin typeface="Lucida Bright" panose="02040602050505020304" pitchFamily="18" charset="0"/>
                        </a:rPr>
                        <a:t>(kept in a separate file with limited access)</a:t>
                      </a:r>
                    </a:p>
                  </a:txBody>
                  <a:tcPr/>
                </a:tc>
                <a:extLst>
                  <a:ext uri="{0D108BD9-81ED-4DB2-BD59-A6C34878D82A}">
                    <a16:rowId xmlns:a16="http://schemas.microsoft.com/office/drawing/2014/main" val="10004"/>
                  </a:ext>
                </a:extLst>
              </a:tr>
              <a:tr h="338564">
                <a:tc>
                  <a:txBody>
                    <a:bodyPr/>
                    <a:lstStyle/>
                    <a:p>
                      <a:pPr marL="285750" indent="-285750">
                        <a:buFont typeface="Wingdings" panose="05000000000000000000" pitchFamily="2" charset="2"/>
                        <a:buChar char="§"/>
                      </a:pPr>
                      <a:r>
                        <a:rPr lang="en-US" sz="1400" b="0" dirty="0">
                          <a:latin typeface="Lucida Bright" panose="02040602050505020304" pitchFamily="18" charset="0"/>
                        </a:rPr>
                        <a:t>Benefits information</a:t>
                      </a:r>
                    </a:p>
                  </a:txBody>
                  <a:tcPr/>
                </a:tc>
                <a:tc>
                  <a:txBody>
                    <a:bodyP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400" b="0" dirty="0">
                          <a:latin typeface="Lucida Bright" panose="02040602050505020304" pitchFamily="18" charset="0"/>
                        </a:rPr>
                        <a:t>I-9 Forms </a:t>
                      </a:r>
                      <a:r>
                        <a:rPr lang="en-US" sz="1400" b="0" dirty="0">
                          <a:solidFill>
                            <a:srgbClr val="FF0000"/>
                          </a:solidFill>
                          <a:latin typeface="Lucida Bright" panose="02040602050505020304" pitchFamily="18" charset="0"/>
                        </a:rPr>
                        <a:t>(kept in a separate file with limited access)</a:t>
                      </a:r>
                    </a:p>
                  </a:txBody>
                  <a:tcPr/>
                </a:tc>
                <a:extLst>
                  <a:ext uri="{0D108BD9-81ED-4DB2-BD59-A6C34878D82A}">
                    <a16:rowId xmlns:a16="http://schemas.microsoft.com/office/drawing/2014/main" val="10005"/>
                  </a:ext>
                </a:extLst>
              </a:tr>
              <a:tr h="1203845">
                <a:tc>
                  <a:txBody>
                    <a:bodyPr/>
                    <a:lstStyle/>
                    <a:p>
                      <a:pPr marL="285750" indent="-285750">
                        <a:buFont typeface="Wingdings" panose="05000000000000000000" pitchFamily="2" charset="2"/>
                        <a:buChar char="§"/>
                      </a:pPr>
                      <a:r>
                        <a:rPr lang="en-US" sz="1400" b="0" dirty="0">
                          <a:latin typeface="Lucida Bright" panose="02040602050505020304" pitchFamily="18" charset="0"/>
                        </a:rPr>
                        <a:t>Wage/salary administration documents</a:t>
                      </a:r>
                    </a:p>
                    <a:p>
                      <a:pPr marL="742950" lvl="1" indent="-285750">
                        <a:buFont typeface="Wingdings" panose="05000000000000000000" pitchFamily="2" charset="2"/>
                        <a:buChar char="§"/>
                      </a:pPr>
                      <a:r>
                        <a:rPr lang="en-US" sz="1400" b="0" dirty="0">
                          <a:latin typeface="Lucida Bright" panose="02040602050505020304" pitchFamily="18" charset="0"/>
                        </a:rPr>
                        <a:t>Job description</a:t>
                      </a:r>
                    </a:p>
                    <a:p>
                      <a:pPr marL="742950" lvl="1" indent="-285750">
                        <a:buFont typeface="Wingdings" panose="05000000000000000000" pitchFamily="2" charset="2"/>
                        <a:buChar char="§"/>
                      </a:pPr>
                      <a:r>
                        <a:rPr lang="en-US" sz="1400" b="0" dirty="0">
                          <a:latin typeface="Lucida Bright" panose="02040602050505020304" pitchFamily="18" charset="0"/>
                        </a:rPr>
                        <a:t>Compensation history and recommendations</a:t>
                      </a:r>
                    </a:p>
                  </a:txBody>
                  <a:tcPr/>
                </a:tc>
                <a:tc rowSpan="2">
                  <a:txBody>
                    <a:bodyPr/>
                    <a:lstStyle/>
                    <a:p>
                      <a:pPr marL="285750" indent="-285750">
                        <a:buFont typeface="Wingdings" panose="05000000000000000000" pitchFamily="2" charset="2"/>
                        <a:buChar char="§"/>
                      </a:pPr>
                      <a:r>
                        <a:rPr lang="en-US" sz="1400" b="0" dirty="0">
                          <a:latin typeface="Lucida Bright" panose="02040602050505020304" pitchFamily="18" charset="0"/>
                        </a:rPr>
                        <a:t>Medical</a:t>
                      </a:r>
                      <a:r>
                        <a:rPr lang="en-US" sz="1400" b="0" baseline="0" dirty="0">
                          <a:latin typeface="Lucida Bright" panose="02040602050505020304" pitchFamily="18" charset="0"/>
                        </a:rPr>
                        <a:t> data </a:t>
                      </a:r>
                      <a:r>
                        <a:rPr lang="en-US" sz="1400" b="0" baseline="0" dirty="0">
                          <a:solidFill>
                            <a:srgbClr val="FF0000"/>
                          </a:solidFill>
                          <a:latin typeface="Lucida Bright" panose="02040602050505020304" pitchFamily="18" charset="0"/>
                        </a:rPr>
                        <a:t>(kept in a separate file with limited access)</a:t>
                      </a:r>
                    </a:p>
                    <a:p>
                      <a:pPr marL="742950" lvl="1" indent="-285750" algn="l">
                        <a:buFont typeface="Wingdings" panose="05000000000000000000" pitchFamily="2" charset="2"/>
                        <a:buChar char="§"/>
                      </a:pPr>
                      <a:r>
                        <a:rPr lang="en-US" sz="1400" b="0" baseline="0" dirty="0">
                          <a:latin typeface="Lucida Bright" panose="02040602050505020304" pitchFamily="18" charset="0"/>
                        </a:rPr>
                        <a:t>Medical records</a:t>
                      </a:r>
                    </a:p>
                    <a:p>
                      <a:pPr marL="742950" lvl="1" indent="-285750" algn="l">
                        <a:buFont typeface="Wingdings" panose="05000000000000000000" pitchFamily="2" charset="2"/>
                        <a:buChar char="§"/>
                      </a:pPr>
                      <a:r>
                        <a:rPr lang="en-US" sz="1400" b="0" baseline="0" dirty="0">
                          <a:latin typeface="Lucida Bright" panose="02040602050505020304" pitchFamily="18" charset="0"/>
                        </a:rPr>
                        <a:t>Lab reports</a:t>
                      </a:r>
                    </a:p>
                    <a:p>
                      <a:pPr marL="742950" lvl="1" indent="-285750" algn="l">
                        <a:buFont typeface="Wingdings" panose="05000000000000000000" pitchFamily="2" charset="2"/>
                        <a:buChar char="§"/>
                      </a:pPr>
                      <a:r>
                        <a:rPr lang="en-US" sz="1400" b="0" baseline="0" dirty="0">
                          <a:latin typeface="Lucida Bright" panose="02040602050505020304" pitchFamily="18" charset="0"/>
                        </a:rPr>
                        <a:t>Drug screening records</a:t>
                      </a:r>
                    </a:p>
                    <a:p>
                      <a:pPr marL="742950" lvl="1" indent="-285750" algn="l">
                        <a:buFont typeface="Wingdings" panose="05000000000000000000" pitchFamily="2" charset="2"/>
                        <a:buChar char="§"/>
                      </a:pPr>
                      <a:r>
                        <a:rPr lang="en-US" sz="1400" b="0" baseline="0" dirty="0">
                          <a:latin typeface="Lucida Bright" panose="02040602050505020304" pitchFamily="18" charset="0"/>
                        </a:rPr>
                        <a:t>Health and Life insurance application forms</a:t>
                      </a:r>
                    </a:p>
                    <a:p>
                      <a:pPr marL="742950" lvl="1" indent="-285750" algn="l">
                        <a:buFont typeface="Wingdings" panose="05000000000000000000" pitchFamily="2" charset="2"/>
                        <a:buChar char="§"/>
                      </a:pPr>
                      <a:r>
                        <a:rPr lang="en-US" sz="1400" b="0" baseline="0" dirty="0">
                          <a:latin typeface="Lucida Bright" panose="02040602050505020304" pitchFamily="18" charset="0"/>
                        </a:rPr>
                        <a:t>WC injury reports</a:t>
                      </a:r>
                    </a:p>
                    <a:p>
                      <a:pPr marL="742950" lvl="1" indent="-285750" algn="l">
                        <a:buFont typeface="Wingdings" panose="05000000000000000000" pitchFamily="2" charset="2"/>
                        <a:buChar char="§"/>
                      </a:pPr>
                      <a:r>
                        <a:rPr lang="en-US" sz="1400" b="0" baseline="0" dirty="0">
                          <a:latin typeface="Lucida Bright" panose="02040602050505020304" pitchFamily="18" charset="0"/>
                        </a:rPr>
                        <a:t>Any other form or document that contains medical information</a:t>
                      </a:r>
                      <a:endParaRPr lang="en-US" sz="1400" b="0" dirty="0">
                        <a:latin typeface="Lucida Bright" panose="02040602050505020304" pitchFamily="18" charset="0"/>
                      </a:endParaRPr>
                    </a:p>
                  </a:txBody>
                  <a:tcPr/>
                </a:tc>
                <a:extLst>
                  <a:ext uri="{0D108BD9-81ED-4DB2-BD59-A6C34878D82A}">
                    <a16:rowId xmlns:a16="http://schemas.microsoft.com/office/drawing/2014/main" val="10006"/>
                  </a:ext>
                </a:extLst>
              </a:tr>
              <a:tr h="1771593">
                <a:tc>
                  <a:txBody>
                    <a:bodyPr/>
                    <a:lstStyle/>
                    <a:p>
                      <a:pPr marL="285750" indent="-285750">
                        <a:buFont typeface="Wingdings" panose="05000000000000000000" pitchFamily="2" charset="2"/>
                        <a:buChar char="§"/>
                      </a:pPr>
                      <a:r>
                        <a:rPr lang="en-US" sz="1400" b="0" dirty="0">
                          <a:latin typeface="Lucida Bright" panose="02040602050505020304" pitchFamily="18" charset="0"/>
                        </a:rPr>
                        <a:t>Employee relations documents</a:t>
                      </a:r>
                    </a:p>
                    <a:p>
                      <a:pPr marL="742950" lvl="1" indent="-285750">
                        <a:buFont typeface="Wingdings" panose="05000000000000000000" pitchFamily="2" charset="2"/>
                        <a:buChar char="§"/>
                      </a:pPr>
                      <a:r>
                        <a:rPr lang="en-US" sz="1400" b="0" dirty="0">
                          <a:latin typeface="Lucida Bright" panose="02040602050505020304" pitchFamily="18" charset="0"/>
                        </a:rPr>
                        <a:t>Discipline</a:t>
                      </a:r>
                      <a:r>
                        <a:rPr lang="en-US" sz="1400" b="0" baseline="0" dirty="0">
                          <a:latin typeface="Lucida Bright" panose="02040602050505020304" pitchFamily="18" charset="0"/>
                        </a:rPr>
                        <a:t> (warnings, reprimands, suspensions, discharge)</a:t>
                      </a:r>
                      <a:endParaRPr lang="en-US" sz="1400" b="0" dirty="0">
                        <a:latin typeface="Lucida Bright" panose="02040602050505020304" pitchFamily="18" charset="0"/>
                      </a:endParaRPr>
                    </a:p>
                    <a:p>
                      <a:pPr marL="742950" lvl="1" indent="-285750">
                        <a:buFont typeface="Wingdings" panose="05000000000000000000" pitchFamily="2" charset="2"/>
                        <a:buChar char="§"/>
                      </a:pPr>
                      <a:r>
                        <a:rPr lang="en-US" sz="1400" b="0" dirty="0">
                          <a:latin typeface="Lucida Bright" panose="02040602050505020304" pitchFamily="18" charset="0"/>
                        </a:rPr>
                        <a:t>Commendations</a:t>
                      </a:r>
                    </a:p>
                    <a:p>
                      <a:pPr marL="742950" lvl="1" indent="-285750">
                        <a:buFont typeface="Wingdings" panose="05000000000000000000" pitchFamily="2" charset="2"/>
                        <a:buChar char="§"/>
                      </a:pPr>
                      <a:r>
                        <a:rPr lang="en-US" sz="1400" b="0" dirty="0">
                          <a:latin typeface="Lucida Bright" panose="02040602050505020304" pitchFamily="18" charset="0"/>
                        </a:rPr>
                        <a:t>Report of coaching session</a:t>
                      </a:r>
                    </a:p>
                  </a:txBody>
                  <a:tcPr/>
                </a:tc>
                <a:tc vMerge="1">
                  <a:txBody>
                    <a:bodyPr/>
                    <a:lstStyle/>
                    <a:p>
                      <a:pPr marL="285750" indent="-285750">
                        <a:buFont typeface="Wingdings" panose="05000000000000000000" pitchFamily="2" charset="2"/>
                        <a:buChar char="§"/>
                      </a:pPr>
                      <a:endParaRPr lang="en-US" sz="1400" b="0" dirty="0">
                        <a:latin typeface="Lucida Bright" panose="02040602050505020304" pitchFamily="18" charset="0"/>
                      </a:endParaRP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045257606"/>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1E6BF4FDD83BD49B2CD0BB5358AFFA0" ma:contentTypeVersion="15" ma:contentTypeDescription="Create a new document." ma:contentTypeScope="" ma:versionID="c81b26b79d7deb772322deacc4cc5725">
  <xsd:schema xmlns:xsd="http://www.w3.org/2001/XMLSchema" xmlns:xs="http://www.w3.org/2001/XMLSchema" xmlns:p="http://schemas.microsoft.com/office/2006/metadata/properties" xmlns:ns2="b0396aa5-18cb-4b01-9b67-5186c8f0bc52" xmlns:ns3="a43a2c91-598d-41dd-bd7b-02283084c819" targetNamespace="http://schemas.microsoft.com/office/2006/metadata/properties" ma:root="true" ma:fieldsID="b9630af614c123e3e6a72206a110243d" ns2:_="" ns3:_="">
    <xsd:import namespace="b0396aa5-18cb-4b01-9b67-5186c8f0bc52"/>
    <xsd:import namespace="a43a2c91-598d-41dd-bd7b-02283084c819"/>
    <xsd:element name="properties">
      <xsd:complexType>
        <xsd:sequence>
          <xsd:element name="documentManagement">
            <xsd:complexType>
              <xsd:all>
                <xsd:element ref="ns2:TaxKeywordTaxHTField" minOccurs="0"/>
                <xsd:element ref="ns2:TaxCatchAll" minOccurs="0"/>
                <xsd:element ref="ns3:Document_x0020_Search_x0020_Key_x0020_Words" minOccurs="0"/>
                <xsd:element ref="ns3:Date" minOccurs="0"/>
                <xsd:element ref="ns2:SharedWithUsers" minOccurs="0"/>
                <xsd:element ref="ns2:SharedWithDetails" minOccurs="0"/>
                <xsd:element ref="ns3:MediaServiceMetadata" minOccurs="0"/>
                <xsd:element ref="ns3:MediaServiceFastMetadata" minOccurs="0"/>
                <xsd:element ref="ns3:_Flow_SignoffStatus" minOccurs="0"/>
                <xsd:element ref="ns3:MediaServiceEventHashCode" minOccurs="0"/>
                <xsd:element ref="ns3:MediaServiceGenerationTime" minOccurs="0"/>
                <xsd:element ref="ns3:Preview"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396aa5-18cb-4b01-9b67-5186c8f0bc52" elementFormDefault="qualified">
    <xsd:import namespace="http://schemas.microsoft.com/office/2006/documentManagement/types"/>
    <xsd:import namespace="http://schemas.microsoft.com/office/infopath/2007/PartnerControls"/>
    <xsd:element name="TaxKeywordTaxHTField" ma:index="9" nillable="true" ma:taxonomy="true" ma:internalName="TaxKeywordTaxHTField" ma:taxonomyFieldName="TaxKeyword" ma:displayName="Enterprise Keywords" ma:fieldId="{23f27201-bee3-471e-b2e7-b64fd8b7ca38}" ma:taxonomyMulti="true" ma:sspId="11e5bd3f-63d5-44c4-a8ab-3cda8953bf4c" ma:termSetId="00000000-0000-0000-0000-000000000000" ma:anchorId="00000000-0000-0000-0000-000000000000" ma:open="true" ma:isKeyword="true">
      <xsd:complexType>
        <xsd:sequence>
          <xsd:element ref="pc:Terms" minOccurs="0" maxOccurs="1"/>
        </xsd:sequence>
      </xsd:complexType>
    </xsd:element>
    <xsd:element name="TaxCatchAll" ma:index="10" nillable="true" ma:displayName="Taxonomy Catch All Column" ma:hidden="true" ma:list="{c4c8abc6-eb55-4685-922c-1fb118c2858f}" ma:internalName="TaxCatchAll" ma:showField="CatchAllData" ma:web="b0396aa5-18cb-4b01-9b67-5186c8f0bc52">
      <xsd:complexType>
        <xsd:complexContent>
          <xsd:extension base="dms:MultiChoiceLookup">
            <xsd:sequence>
              <xsd:element name="Value" type="dms:Lookup" maxOccurs="unbounded" minOccurs="0" nillable="true"/>
            </xsd:sequence>
          </xsd:extension>
        </xsd:complexContent>
      </xsd:complexType>
    </xsd:element>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43a2c91-598d-41dd-bd7b-02283084c819" elementFormDefault="qualified">
    <xsd:import namespace="http://schemas.microsoft.com/office/2006/documentManagement/types"/>
    <xsd:import namespace="http://schemas.microsoft.com/office/infopath/2007/PartnerControls"/>
    <xsd:element name="Document_x0020_Search_x0020_Key_x0020_Words" ma:index="11" nillable="true" ma:displayName="Document Search Key Words" ma:internalName="Document_x0020_Search_x0020_Key_x0020_Words">
      <xsd:simpleType>
        <xsd:restriction base="dms:Note">
          <xsd:maxLength value="255"/>
        </xsd:restriction>
      </xsd:simpleType>
    </xsd:element>
    <xsd:element name="Date" ma:index="12" nillable="true" ma:displayName="Date" ma:format="DateOnly" ma:internalName="Date">
      <xsd:simpleType>
        <xsd:restriction base="dms:DateTime"/>
      </xsd:simpleType>
    </xsd:element>
    <xsd:element name="MediaServiceMetadata" ma:index="15" nillable="true" ma:displayName="MediaServiceMetadata" ma:hidden="true" ma:internalName="MediaServiceMetadata" ma:readOnly="true">
      <xsd:simpleType>
        <xsd:restriction base="dms:Note"/>
      </xsd:simpleType>
    </xsd:element>
    <xsd:element name="MediaServiceFastMetadata" ma:index="16" nillable="true" ma:displayName="MediaServiceFastMetadata" ma:hidden="true" ma:internalName="MediaServiceFastMetadata" ma:readOnly="true">
      <xsd:simpleType>
        <xsd:restriction base="dms:Note"/>
      </xsd:simpleType>
    </xsd:element>
    <xsd:element name="_Flow_SignoffStatus" ma:index="17" nillable="true" ma:displayName="Sign-off status" ma:internalName="_x0024_Resources_x003a_core_x002c_Signoff_Status_x003b_">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Preview" ma:index="20" nillable="true" ma:displayName="Preview" ma:format="Image" ma:internalName="Preview">
      <xsd:complexType>
        <xsd:complexContent>
          <xsd:extension base="dms:URL">
            <xsd:sequence>
              <xsd:element name="Url" type="dms:ValidUrl" minOccurs="0" nillable="true"/>
              <xsd:element name="Description" type="xsd:string" nillable="true"/>
            </xsd:sequence>
          </xsd:extension>
        </xsd:complexContent>
      </xsd:complex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b0396aa5-18cb-4b01-9b67-5186c8f0bc52"/>
    <TaxKeywordTaxHTField xmlns="b0396aa5-18cb-4b01-9b67-5186c8f0bc52">
      <Terms xmlns="http://schemas.microsoft.com/office/infopath/2007/PartnerControls"/>
    </TaxKeywordTaxHTField>
    <Document_x0020_Search_x0020_Key_x0020_Words xmlns="a43a2c91-598d-41dd-bd7b-02283084c819" xsi:nil="true"/>
    <Date xmlns="a43a2c91-598d-41dd-bd7b-02283084c819" xsi:nil="true"/>
    <Preview xmlns="a43a2c91-598d-41dd-bd7b-02283084c819">
      <Url xsi:nil="true"/>
      <Description xsi:nil="true"/>
    </Preview>
    <_Flow_SignoffStatus xmlns="a43a2c91-598d-41dd-bd7b-02283084c819" xsi:nil="true"/>
  </documentManagement>
</p:properties>
</file>

<file path=customXml/itemProps1.xml><?xml version="1.0" encoding="utf-8"?>
<ds:datastoreItem xmlns:ds="http://schemas.openxmlformats.org/officeDocument/2006/customXml" ds:itemID="{6A2469D2-CC6D-4DEC-93C8-48EF67A0E44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0396aa5-18cb-4b01-9b67-5186c8f0bc52"/>
    <ds:schemaRef ds:uri="a43a2c91-598d-41dd-bd7b-02283084c81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DF6C6BC-9910-4575-A303-C213FDF4D98D}">
  <ds:schemaRefs>
    <ds:schemaRef ds:uri="http://schemas.microsoft.com/sharepoint/v3/contenttype/forms"/>
  </ds:schemaRefs>
</ds:datastoreItem>
</file>

<file path=customXml/itemProps3.xml><?xml version="1.0" encoding="utf-8"?>
<ds:datastoreItem xmlns:ds="http://schemas.openxmlformats.org/officeDocument/2006/customXml" ds:itemID="{CE40BC54-DB8D-4B9D-816A-1607B49766D8}">
  <ds:schemaRefs>
    <ds:schemaRef ds:uri="http://schemas.microsoft.com/office/2006/metadata/properties"/>
    <ds:schemaRef ds:uri="http://schemas.microsoft.com/office/2006/documentManagement/types"/>
    <ds:schemaRef ds:uri="http://purl.org/dc/terms/"/>
    <ds:schemaRef ds:uri="http://purl.org/dc/elements/1.1/"/>
    <ds:schemaRef ds:uri="http://schemas.microsoft.com/office/infopath/2007/PartnerControls"/>
    <ds:schemaRef ds:uri="b0396aa5-18cb-4b01-9b67-5186c8f0bc52"/>
    <ds:schemaRef ds:uri="http://schemas.openxmlformats.org/package/2006/metadata/core-properties"/>
    <ds:schemaRef ds:uri="a43a2c91-598d-41dd-bd7b-02283084c819"/>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26</TotalTime>
  <Words>3965</Words>
  <Application>Microsoft Office PowerPoint</Application>
  <PresentationFormat>On-screen Show (4:3)</PresentationFormat>
  <Paragraphs>432</Paragraphs>
  <Slides>71</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71</vt:i4>
      </vt:variant>
    </vt:vector>
  </HeadingPairs>
  <TitlesOfParts>
    <vt:vector size="79" baseType="lpstr">
      <vt:lpstr>Arial</vt:lpstr>
      <vt:lpstr>Calibri</vt:lpstr>
      <vt:lpstr>Century Gothic</vt:lpstr>
      <vt:lpstr>Lucida Bright</vt:lpstr>
      <vt:lpstr>Palatino Linotype</vt:lpstr>
      <vt:lpstr>Tahoma</vt:lpstr>
      <vt:lpstr>Wingdings</vt:lpstr>
      <vt:lpstr>Gallery</vt:lpstr>
      <vt:lpstr>Personnel Files &amp; School Committee Meetings</vt:lpstr>
      <vt:lpstr>The Usual Disclaimer</vt:lpstr>
      <vt:lpstr>Today’s Topics</vt:lpstr>
      <vt:lpstr>PERSONNEL FILES</vt:lpstr>
      <vt:lpstr>Mass. General Laws Chapter 149, Section 52C</vt:lpstr>
      <vt:lpstr>Personnel Records Include:</vt:lpstr>
      <vt:lpstr>The Following Are Not Maintained in the Employee’s Personnel File</vt:lpstr>
      <vt:lpstr>The Following Are Not Maintained in the Employee’s Personnel File</vt:lpstr>
      <vt:lpstr>Personnel Files: What’s In? What’s Out?</vt:lpstr>
      <vt:lpstr>Storing Personnel Records</vt:lpstr>
      <vt:lpstr>Notice Requirement</vt:lpstr>
      <vt:lpstr>Notice Requirement (cont.)</vt:lpstr>
      <vt:lpstr>Request to Review Personnel Files</vt:lpstr>
      <vt:lpstr>Request for Copy of Personnel File</vt:lpstr>
      <vt:lpstr>Limitation on the Number of Requests Per Year from the Employee</vt:lpstr>
      <vt:lpstr>Disagreement with Information in a Personnel File</vt:lpstr>
      <vt:lpstr>Retention</vt:lpstr>
      <vt:lpstr>Destruction of Records</vt:lpstr>
      <vt:lpstr>School Committee Meetings</vt:lpstr>
      <vt:lpstr>Topics</vt:lpstr>
      <vt:lpstr>Posting Requirements</vt:lpstr>
      <vt:lpstr>What is a Meeting?</vt:lpstr>
      <vt:lpstr>Deliberation</vt:lpstr>
      <vt:lpstr>A Gathering is Not a Meeting if:</vt:lpstr>
      <vt:lpstr>Special Exclusions</vt:lpstr>
      <vt:lpstr>Posting Requirements</vt:lpstr>
      <vt:lpstr>Posting Placement</vt:lpstr>
      <vt:lpstr>Posting Placement</vt:lpstr>
      <vt:lpstr>What if the Website goes down?</vt:lpstr>
      <vt:lpstr>Website Accessibility</vt:lpstr>
      <vt:lpstr>Notice Must Include</vt:lpstr>
      <vt:lpstr>Accessibility</vt:lpstr>
      <vt:lpstr>Quorum  &amp; Remote Participation</vt:lpstr>
      <vt:lpstr>Quorum </vt:lpstr>
      <vt:lpstr>Remote Participation</vt:lpstr>
      <vt:lpstr>Minimum Requirements for Remote Participation:</vt:lpstr>
      <vt:lpstr>Procedures for Remote Participation:</vt:lpstr>
      <vt:lpstr>Technical Issues During the Meeting with Remote Participation</vt:lpstr>
      <vt:lpstr>At the start of the Open Meeting</vt:lpstr>
      <vt:lpstr>Executive Session Procedure</vt:lpstr>
      <vt:lpstr>The Open Session Minutes Must Include:</vt:lpstr>
      <vt:lpstr>After the Executive Session</vt:lpstr>
      <vt:lpstr>Executive Session</vt:lpstr>
      <vt:lpstr>Executive Session Purpose (1)</vt:lpstr>
      <vt:lpstr>Remember: </vt:lpstr>
      <vt:lpstr>Individual’s Rights  in Executive Session under Purpose (1)</vt:lpstr>
      <vt:lpstr>Executive Session Purposes (2), (3) and (4)</vt:lpstr>
      <vt:lpstr>Executive Session Purposes (5), (6) and (7)</vt:lpstr>
      <vt:lpstr>Executive Session Purposes (8), (9), (10)</vt:lpstr>
      <vt:lpstr>Taking Meeting Minutes</vt:lpstr>
      <vt:lpstr>The Law</vt:lpstr>
      <vt:lpstr>The Law </vt:lpstr>
      <vt:lpstr>The Essentials</vt:lpstr>
      <vt:lpstr>Summary of Topic Discussions</vt:lpstr>
      <vt:lpstr>Matching the Agenda Topics</vt:lpstr>
      <vt:lpstr>Note-taking During Meetings</vt:lpstr>
      <vt:lpstr>Responding to Requests for Minutes</vt:lpstr>
      <vt:lpstr>The Law</vt:lpstr>
      <vt:lpstr>Open Meeting Law  vs.  Public Records Law</vt:lpstr>
      <vt:lpstr>Who Responds to Requests for Minutes? </vt:lpstr>
      <vt:lpstr>After the Open Meeting </vt:lpstr>
      <vt:lpstr>Request for Open Session Minutes</vt:lpstr>
      <vt:lpstr>Request for Executive Session Minutes</vt:lpstr>
      <vt:lpstr>True or False?</vt:lpstr>
      <vt:lpstr>Scenario #1 </vt:lpstr>
      <vt:lpstr>Scenario #2</vt:lpstr>
      <vt:lpstr>Scenario #3</vt:lpstr>
      <vt:lpstr>Scenario #4</vt:lpstr>
      <vt:lpstr>Scenario #5</vt:lpstr>
      <vt:lpstr>For additional information on the  Open Meeting Law and the Public Records Law</vt:lpstr>
      <vt:lpstr>Q &amp; 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Personnel Files &amp; School Committee Meetings</dc:title>
  <dc:creator>Elizabeth Valerio</dc:creator>
  <cp:lastModifiedBy>Sam Cheesman</cp:lastModifiedBy>
  <cp:revision>2</cp:revision>
  <dcterms:created xsi:type="dcterms:W3CDTF">2019-11-03T19:56:17Z</dcterms:created>
  <dcterms:modified xsi:type="dcterms:W3CDTF">2019-11-08T19:12:21Z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axKeyword">
    <vt:lpwstr/>
  </property>
  <property fmtid="{D5CDD505-2E9C-101B-9397-08002B2CF9AE}" pid="3" name="ContentTypeId">
    <vt:lpwstr>0x010100B1E6BF4FDD83BD49B2CD0BB5358AFFA0</vt:lpwstr>
  </property>
</Properties>
</file>