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7" r:id="rId1"/>
  </p:sldMasterIdLst>
  <p:notesMasterIdLst>
    <p:notesMasterId r:id="rId40"/>
  </p:notesMasterIdLst>
  <p:handoutMasterIdLst>
    <p:handoutMasterId r:id="rId41"/>
  </p:handoutMasterIdLst>
  <p:sldIdLst>
    <p:sldId id="257" r:id="rId2"/>
    <p:sldId id="256" r:id="rId3"/>
    <p:sldId id="260" r:id="rId4"/>
    <p:sldId id="381" r:id="rId5"/>
    <p:sldId id="361" r:id="rId6"/>
    <p:sldId id="264" r:id="rId7"/>
    <p:sldId id="383" r:id="rId8"/>
    <p:sldId id="366" r:id="rId9"/>
    <p:sldId id="384" r:id="rId10"/>
    <p:sldId id="389" r:id="rId11"/>
    <p:sldId id="263" r:id="rId12"/>
    <p:sldId id="370" r:id="rId13"/>
    <p:sldId id="385" r:id="rId14"/>
    <p:sldId id="377" r:id="rId15"/>
    <p:sldId id="301" r:id="rId16"/>
    <p:sldId id="305" r:id="rId17"/>
    <p:sldId id="388" r:id="rId18"/>
    <p:sldId id="368" r:id="rId19"/>
    <p:sldId id="271" r:id="rId20"/>
    <p:sldId id="269" r:id="rId21"/>
    <p:sldId id="350" r:id="rId22"/>
    <p:sldId id="351" r:id="rId23"/>
    <p:sldId id="352" r:id="rId24"/>
    <p:sldId id="353" r:id="rId25"/>
    <p:sldId id="354" r:id="rId26"/>
    <p:sldId id="355" r:id="rId27"/>
    <p:sldId id="378" r:id="rId28"/>
    <p:sldId id="387" r:id="rId29"/>
    <p:sldId id="299" r:id="rId30"/>
    <p:sldId id="298" r:id="rId31"/>
    <p:sldId id="379" r:id="rId32"/>
    <p:sldId id="345" r:id="rId33"/>
    <p:sldId id="279" r:id="rId34"/>
    <p:sldId id="275" r:id="rId35"/>
    <p:sldId id="308" r:id="rId36"/>
    <p:sldId id="276" r:id="rId37"/>
    <p:sldId id="277" r:id="rId38"/>
    <p:sldId id="371" r:id="rId3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larsic, Jonathan (AGO)" initials="" lastIdx="30" clrIdx="0"/>
  <p:cmAuthor id="2" name="Maher, Kaitlin (AG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74BC8-C664-4DCD-8443-887B4BDE0204}" v="56" dt="2019-10-21T18:39:42.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8927" autoAdjust="0"/>
  </p:normalViewPr>
  <p:slideViewPr>
    <p:cSldViewPr>
      <p:cViewPr varScale="1">
        <p:scale>
          <a:sx n="64" d="100"/>
          <a:sy n="64" d="100"/>
        </p:scale>
        <p:origin x="2226"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5" d="100"/>
          <a:sy n="85" d="100"/>
        </p:scale>
        <p:origin x="38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_rels/data1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image" Target="../media/image40.jpg"/></Relationships>
</file>

<file path=ppt/diagrams/_rels/data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g"/><Relationship Id="rId2" Type="http://schemas.openxmlformats.org/officeDocument/2006/relationships/image" Target="../media/image45.png"/><Relationship Id="rId1" Type="http://schemas.openxmlformats.org/officeDocument/2006/relationships/image" Target="../media/image44.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diagrams/_rels/data6.xml.rels><?xml version="1.0" encoding="UTF-8" standalone="yes"?>
<Relationships xmlns="http://schemas.openxmlformats.org/package/2006/relationships"><Relationship Id="rId1" Type="http://schemas.openxmlformats.org/officeDocument/2006/relationships/image" Target="../media/image25.jpeg"/></Relationships>
</file>

<file path=ppt/diagrams/_rels/data7.xml.rels><?xml version="1.0" encoding="UTF-8" standalone="yes"?>
<Relationships xmlns="http://schemas.openxmlformats.org/package/2006/relationships"><Relationship Id="rId1" Type="http://schemas.openxmlformats.org/officeDocument/2006/relationships/image" Target="../media/image26.jpg"/></Relationships>
</file>

<file path=ppt/diagrams/_rels/data8.xml.rels><?xml version="1.0" encoding="UTF-8" standalone="yes"?>
<Relationships xmlns="http://schemas.openxmlformats.org/package/2006/relationships"><Relationship Id="rId1" Type="http://schemas.openxmlformats.org/officeDocument/2006/relationships/image" Target="../media/image27.jpeg"/></Relationships>
</file>

<file path=ppt/diagrams/_rels/data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image" Target="../media/image28.jpg"/></Relationships>
</file>

<file path=ppt/diagrams/_rels/drawing1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image" Target="../media/image40.jpg"/></Relationships>
</file>

<file path=ppt/diagrams/_rels/drawing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g"/><Relationship Id="rId2" Type="http://schemas.openxmlformats.org/officeDocument/2006/relationships/image" Target="../media/image45.png"/><Relationship Id="rId1" Type="http://schemas.openxmlformats.org/officeDocument/2006/relationships/image" Target="../media/image44.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6.jpg"/></Relationships>
</file>

<file path=ppt/diagrams/_rels/drawing8.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B35E6-F9C2-4A27-BF49-9B0F8DFA5B90}" type="doc">
      <dgm:prSet loTypeId="urn:microsoft.com/office/officeart/2005/8/layout/radial5" loCatId="cycle" qsTypeId="urn:microsoft.com/office/officeart/2005/8/quickstyle/simple1" qsCatId="simple" csTypeId="urn:microsoft.com/office/officeart/2005/8/colors/accent0_3" csCatId="mainScheme" phldr="1"/>
      <dgm:spPr>
        <a:scene3d>
          <a:camera prst="orthographicFront">
            <a:rot lat="0" lon="0" rev="0"/>
          </a:camera>
          <a:lightRig rig="soft" dir="t">
            <a:rot lat="0" lon="0" rev="0"/>
          </a:lightRig>
        </a:scene3d>
      </dgm:spPr>
      <dgm:t>
        <a:bodyPr/>
        <a:lstStyle/>
        <a:p>
          <a:endParaRPr lang="en-US"/>
        </a:p>
      </dgm:t>
    </dgm:pt>
    <dgm:pt modelId="{3B2A3D72-6024-4A57-B2E8-918D526B18CB}">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cs typeface="+mn-cs"/>
            </a:rPr>
            <a:t>Division of Open Government </a:t>
          </a:r>
          <a:endParaRPr lang="en-US" sz="1200" dirty="0"/>
        </a:p>
      </dgm:t>
    </dgm:pt>
    <dgm:pt modelId="{EE03BD93-4E51-4750-99E7-4E24B2B2891D}" type="parTrans" cxnId="{EFFEAB59-3AFA-4404-8F2F-0DDB5A68D280}">
      <dgm:prSet/>
      <dgm:spPr/>
      <dgm:t>
        <a:bodyPr/>
        <a:lstStyle/>
        <a:p>
          <a:endParaRPr lang="en-US" sz="1800"/>
        </a:p>
      </dgm:t>
    </dgm:pt>
    <dgm:pt modelId="{DF663B64-45A9-401B-8CDA-2279448D2503}" type="sibTrans" cxnId="{EFFEAB59-3AFA-4404-8F2F-0DDB5A68D280}">
      <dgm:prSet/>
      <dgm:spPr/>
      <dgm:t>
        <a:bodyPr/>
        <a:lstStyle/>
        <a:p>
          <a:endParaRPr lang="en-US" sz="1800"/>
        </a:p>
      </dgm:t>
    </dgm:pt>
    <dgm:pt modelId="{FC7AD38C-4881-412C-A32E-AF2453FFCB3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Educate public officials and public bodies</a:t>
          </a:r>
          <a:endParaRPr lang="en-US" sz="1200" dirty="0">
            <a:latin typeface="+mn-lt"/>
          </a:endParaRPr>
        </a:p>
      </dgm:t>
    </dgm:pt>
    <dgm:pt modelId="{CB0ACDF6-37C9-40BF-A769-4A2C1587E921}" type="parTrans" cxnId="{EB6987D0-E1E4-4B17-B740-AE352070F853}">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9587C55A-3D26-4A05-9FEE-D634E343D578}" type="sibTrans" cxnId="{EB6987D0-E1E4-4B17-B740-AE352070F853}">
      <dgm:prSet/>
      <dgm:spPr/>
      <dgm:t>
        <a:bodyPr/>
        <a:lstStyle/>
        <a:p>
          <a:endParaRPr lang="en-US" sz="1800"/>
        </a:p>
      </dgm:t>
    </dgm:pt>
    <dgm:pt modelId="{F7713815-BD2F-4276-86A4-44DEA6A77A58}">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Promulgate regulations</a:t>
          </a:r>
          <a:endParaRPr lang="en-US" sz="1200" dirty="0">
            <a:latin typeface="+mn-lt"/>
          </a:endParaRPr>
        </a:p>
      </dgm:t>
    </dgm:pt>
    <dgm:pt modelId="{359B5CA5-2778-49E3-A44D-3755CDF3B752}" type="parTrans" cxnId="{231A6337-6959-4A33-A21F-5F46D1D25574}">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7FF5D855-8172-4DA1-97F7-0546F9346598}" type="sibTrans" cxnId="{231A6337-6959-4A33-A21F-5F46D1D25574}">
      <dgm:prSet/>
      <dgm:spPr/>
      <dgm:t>
        <a:bodyPr/>
        <a:lstStyle/>
        <a:p>
          <a:endParaRPr lang="en-US" sz="1800"/>
        </a:p>
      </dgm:t>
    </dgm:pt>
    <dgm:pt modelId="{D2586304-DAEF-42D9-9259-C8AB7CC07A24}">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t>Provide guidance on OML requirements</a:t>
          </a:r>
        </a:p>
      </dgm:t>
    </dgm:pt>
    <dgm:pt modelId="{0485A7FF-77C8-4FDF-BB55-3434FE86D13A}" type="parTrans" cxnId="{EC134B26-776E-4DF6-B0CB-BF5B131A5E99}">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E44B9E6E-B1A6-4E2C-85D8-AAF749502D9F}" type="sibTrans" cxnId="{EC134B26-776E-4DF6-B0CB-BF5B131A5E99}">
      <dgm:prSet/>
      <dgm:spPr/>
      <dgm:t>
        <a:bodyPr/>
        <a:lstStyle/>
        <a:p>
          <a:endParaRPr lang="en-US" sz="1800"/>
        </a:p>
      </dgm:t>
    </dgm:pt>
    <dgm:pt modelId="{8CC763EB-6B96-4D21-938D-77011E82685E}">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Make findings and bring enforcement actions</a:t>
          </a:r>
          <a:endParaRPr lang="en-US" sz="1200" dirty="0">
            <a:latin typeface="+mn-lt"/>
          </a:endParaRPr>
        </a:p>
      </dgm:t>
    </dgm:pt>
    <dgm:pt modelId="{A5790985-344F-4788-A0D1-19F4BC3D5F42}" type="parTrans" cxnId="{E560FCB4-7C10-4408-97E3-C7AA7A3E166C}">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1E9BF801-8EA1-4464-A016-AE3A0B98C94F}" type="sibTrans" cxnId="{E560FCB4-7C10-4408-97E3-C7AA7A3E166C}">
      <dgm:prSet/>
      <dgm:spPr/>
      <dgm:t>
        <a:bodyPr/>
        <a:lstStyle/>
        <a:p>
          <a:endParaRPr lang="en-US" sz="1800"/>
        </a:p>
      </dgm:t>
    </dgm:pt>
    <dgm:pt modelId="{AA9D6058-FBB3-4412-A145-998602AD12D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Investigate OML complaints</a:t>
          </a:r>
          <a:endParaRPr lang="en-US" sz="1200" dirty="0">
            <a:latin typeface="+mn-lt"/>
          </a:endParaRPr>
        </a:p>
      </dgm:t>
    </dgm:pt>
    <dgm:pt modelId="{E72DDE75-0ED9-4DFB-94E0-F4D0A56FF6D2}" type="parTrans" cxnId="{8168CE3C-D43D-4E82-AF24-38E11737A0AF}">
      <dgm:prSet custT="1"/>
      <dgm:spPr/>
      <dgm:t>
        <a:bodyPr/>
        <a:lstStyle/>
        <a:p>
          <a:endParaRPr lang="en-US" sz="1400"/>
        </a:p>
      </dgm:t>
    </dgm:pt>
    <dgm:pt modelId="{FF1282BB-974C-4C1B-A0C8-3CE7BF512973}" type="sibTrans" cxnId="{8168CE3C-D43D-4E82-AF24-38E11737A0AF}">
      <dgm:prSet/>
      <dgm:spPr/>
      <dgm:t>
        <a:bodyPr/>
        <a:lstStyle/>
        <a:p>
          <a:endParaRPr lang="en-US" sz="1800"/>
        </a:p>
      </dgm:t>
    </dgm:pt>
    <dgm:pt modelId="{9FA3A6F3-FC10-41F7-9D60-AA10A3FEF39E}" type="pres">
      <dgm:prSet presAssocID="{BD6B35E6-F9C2-4A27-BF49-9B0F8DFA5B90}" presName="Name0" presStyleCnt="0">
        <dgm:presLayoutVars>
          <dgm:chMax val="1"/>
          <dgm:dir/>
          <dgm:animLvl val="ctr"/>
          <dgm:resizeHandles val="exact"/>
        </dgm:presLayoutVars>
      </dgm:prSet>
      <dgm:spPr/>
    </dgm:pt>
    <dgm:pt modelId="{5A7001CB-8DC3-4D94-B345-449AFFD20464}" type="pres">
      <dgm:prSet presAssocID="{3B2A3D72-6024-4A57-B2E8-918D526B18CB}" presName="centerShape" presStyleLbl="node0" presStyleIdx="0" presStyleCnt="1" custScaleX="100177"/>
      <dgm:spPr/>
    </dgm:pt>
    <dgm:pt modelId="{BE2D8A76-CF63-4C45-8A3A-8A475726652A}" type="pres">
      <dgm:prSet presAssocID="{CB0ACDF6-37C9-40BF-A769-4A2C1587E921}" presName="parTrans" presStyleLbl="sibTrans2D1" presStyleIdx="0" presStyleCnt="5"/>
      <dgm:spPr/>
    </dgm:pt>
    <dgm:pt modelId="{558F07EB-B121-4184-9FC8-D3D6A847274B}" type="pres">
      <dgm:prSet presAssocID="{CB0ACDF6-37C9-40BF-A769-4A2C1587E921}" presName="connectorText" presStyleLbl="sibTrans2D1" presStyleIdx="0" presStyleCnt="5"/>
      <dgm:spPr/>
    </dgm:pt>
    <dgm:pt modelId="{9ACBDAAA-A495-4937-9DA5-FFFCAF71856F}" type="pres">
      <dgm:prSet presAssocID="{FC7AD38C-4881-412C-A32E-AF2453FFCB35}" presName="node" presStyleLbl="node1" presStyleIdx="0" presStyleCnt="5" custRadScaleRad="100181">
        <dgm:presLayoutVars>
          <dgm:bulletEnabled val="1"/>
        </dgm:presLayoutVars>
      </dgm:prSet>
      <dgm:spPr/>
    </dgm:pt>
    <dgm:pt modelId="{D852ED06-33D7-42B7-B62C-8FFEEBB91445}" type="pres">
      <dgm:prSet presAssocID="{359B5CA5-2778-49E3-A44D-3755CDF3B752}" presName="parTrans" presStyleLbl="sibTrans2D1" presStyleIdx="1" presStyleCnt="5"/>
      <dgm:spPr/>
    </dgm:pt>
    <dgm:pt modelId="{426C4D7F-2CB6-4EC4-A512-F861F90BD6C8}" type="pres">
      <dgm:prSet presAssocID="{359B5CA5-2778-49E3-A44D-3755CDF3B752}" presName="connectorText" presStyleLbl="sibTrans2D1" presStyleIdx="1" presStyleCnt="5"/>
      <dgm:spPr/>
    </dgm:pt>
    <dgm:pt modelId="{34508C31-18E6-414C-AB92-885BEF6F1002}" type="pres">
      <dgm:prSet presAssocID="{F7713815-BD2F-4276-86A4-44DEA6A77A58}" presName="node" presStyleLbl="node1" presStyleIdx="1" presStyleCnt="5">
        <dgm:presLayoutVars>
          <dgm:bulletEnabled val="1"/>
        </dgm:presLayoutVars>
      </dgm:prSet>
      <dgm:spPr/>
    </dgm:pt>
    <dgm:pt modelId="{AD1734D1-D243-47EF-BCA7-06A1E43E79D8}" type="pres">
      <dgm:prSet presAssocID="{0485A7FF-77C8-4FDF-BB55-3434FE86D13A}" presName="parTrans" presStyleLbl="sibTrans2D1" presStyleIdx="2" presStyleCnt="5"/>
      <dgm:spPr/>
    </dgm:pt>
    <dgm:pt modelId="{5892A9AE-5611-45F2-9184-ADA54648BEAD}" type="pres">
      <dgm:prSet presAssocID="{0485A7FF-77C8-4FDF-BB55-3434FE86D13A}" presName="connectorText" presStyleLbl="sibTrans2D1" presStyleIdx="2" presStyleCnt="5"/>
      <dgm:spPr/>
    </dgm:pt>
    <dgm:pt modelId="{09F07EBF-3FF4-4F26-8022-318518CFB34F}" type="pres">
      <dgm:prSet presAssocID="{D2586304-DAEF-42D9-9259-C8AB7CC07A24}" presName="node" presStyleLbl="node1" presStyleIdx="2" presStyleCnt="5">
        <dgm:presLayoutVars>
          <dgm:bulletEnabled val="1"/>
        </dgm:presLayoutVars>
      </dgm:prSet>
      <dgm:spPr/>
    </dgm:pt>
    <dgm:pt modelId="{98903842-838B-4168-B9D3-32485935ED0A}" type="pres">
      <dgm:prSet presAssocID="{E72DDE75-0ED9-4DFB-94E0-F4D0A56FF6D2}" presName="parTrans" presStyleLbl="sibTrans2D1" presStyleIdx="3" presStyleCnt="5"/>
      <dgm:spPr/>
    </dgm:pt>
    <dgm:pt modelId="{FBD540DF-4490-4B9E-B612-A95532F0F0FF}" type="pres">
      <dgm:prSet presAssocID="{E72DDE75-0ED9-4DFB-94E0-F4D0A56FF6D2}" presName="connectorText" presStyleLbl="sibTrans2D1" presStyleIdx="3" presStyleCnt="5"/>
      <dgm:spPr/>
    </dgm:pt>
    <dgm:pt modelId="{C515828D-AAB2-4F07-983F-CD271511A391}" type="pres">
      <dgm:prSet presAssocID="{AA9D6058-FBB3-4412-A145-998602AD12D5}" presName="node" presStyleLbl="node1" presStyleIdx="3" presStyleCnt="5">
        <dgm:presLayoutVars>
          <dgm:bulletEnabled val="1"/>
        </dgm:presLayoutVars>
      </dgm:prSet>
      <dgm:spPr/>
    </dgm:pt>
    <dgm:pt modelId="{81A88B7B-1301-4828-9FBE-7FA4B2C8EB82}" type="pres">
      <dgm:prSet presAssocID="{A5790985-344F-4788-A0D1-19F4BC3D5F42}" presName="parTrans" presStyleLbl="sibTrans2D1" presStyleIdx="4" presStyleCnt="5"/>
      <dgm:spPr/>
    </dgm:pt>
    <dgm:pt modelId="{E7B57794-27AB-45EA-A764-5B67060B2BCD}" type="pres">
      <dgm:prSet presAssocID="{A5790985-344F-4788-A0D1-19F4BC3D5F42}" presName="connectorText" presStyleLbl="sibTrans2D1" presStyleIdx="4" presStyleCnt="5"/>
      <dgm:spPr/>
    </dgm:pt>
    <dgm:pt modelId="{0FDE2020-1C7C-4559-BF93-2B1631239465}" type="pres">
      <dgm:prSet presAssocID="{8CC763EB-6B96-4D21-938D-77011E82685E}" presName="node" presStyleLbl="node1" presStyleIdx="4" presStyleCnt="5" custRadScaleRad="99053" custRadScaleInc="-3436">
        <dgm:presLayoutVars>
          <dgm:bulletEnabled val="1"/>
        </dgm:presLayoutVars>
      </dgm:prSet>
      <dgm:spPr/>
    </dgm:pt>
  </dgm:ptLst>
  <dgm:cxnLst>
    <dgm:cxn modelId="{76BB9205-519D-4372-8F1A-031022E97C78}" type="presOf" srcId="{FC7AD38C-4881-412C-A32E-AF2453FFCB35}" destId="{9ACBDAAA-A495-4937-9DA5-FFFCAF71856F}" srcOrd="0" destOrd="0" presId="urn:microsoft.com/office/officeart/2005/8/layout/radial5"/>
    <dgm:cxn modelId="{782BFB15-E604-4C08-8DF6-B6BC3F878F6F}" type="presOf" srcId="{A5790985-344F-4788-A0D1-19F4BC3D5F42}" destId="{E7B57794-27AB-45EA-A764-5B67060B2BCD}" srcOrd="1" destOrd="0" presId="urn:microsoft.com/office/officeart/2005/8/layout/radial5"/>
    <dgm:cxn modelId="{EC134B26-776E-4DF6-B0CB-BF5B131A5E99}" srcId="{3B2A3D72-6024-4A57-B2E8-918D526B18CB}" destId="{D2586304-DAEF-42D9-9259-C8AB7CC07A24}" srcOrd="2" destOrd="0" parTransId="{0485A7FF-77C8-4FDF-BB55-3434FE86D13A}" sibTransId="{E44B9E6E-B1A6-4E2C-85D8-AAF749502D9F}"/>
    <dgm:cxn modelId="{5D33E035-C250-48AE-BCFA-8A80B764A59A}" type="presOf" srcId="{0485A7FF-77C8-4FDF-BB55-3434FE86D13A}" destId="{5892A9AE-5611-45F2-9184-ADA54648BEAD}" srcOrd="1" destOrd="0" presId="urn:microsoft.com/office/officeart/2005/8/layout/radial5"/>
    <dgm:cxn modelId="{231A6337-6959-4A33-A21F-5F46D1D25574}" srcId="{3B2A3D72-6024-4A57-B2E8-918D526B18CB}" destId="{F7713815-BD2F-4276-86A4-44DEA6A77A58}" srcOrd="1" destOrd="0" parTransId="{359B5CA5-2778-49E3-A44D-3755CDF3B752}" sibTransId="{7FF5D855-8172-4DA1-97F7-0546F9346598}"/>
    <dgm:cxn modelId="{8168CE3C-D43D-4E82-AF24-38E11737A0AF}" srcId="{3B2A3D72-6024-4A57-B2E8-918D526B18CB}" destId="{AA9D6058-FBB3-4412-A145-998602AD12D5}" srcOrd="3" destOrd="0" parTransId="{E72DDE75-0ED9-4DFB-94E0-F4D0A56FF6D2}" sibTransId="{FF1282BB-974C-4C1B-A0C8-3CE7BF512973}"/>
    <dgm:cxn modelId="{97C73764-1C87-4BC1-8A42-F012F8972669}" type="presOf" srcId="{8CC763EB-6B96-4D21-938D-77011E82685E}" destId="{0FDE2020-1C7C-4559-BF93-2B1631239465}" srcOrd="0" destOrd="0" presId="urn:microsoft.com/office/officeart/2005/8/layout/radial5"/>
    <dgm:cxn modelId="{5B31F144-769B-498D-A622-ACF26EE8A564}" type="presOf" srcId="{F7713815-BD2F-4276-86A4-44DEA6A77A58}" destId="{34508C31-18E6-414C-AB92-885BEF6F1002}" srcOrd="0" destOrd="0" presId="urn:microsoft.com/office/officeart/2005/8/layout/radial5"/>
    <dgm:cxn modelId="{8CB71448-FFAE-49BE-B98E-16A91A1C9E13}" type="presOf" srcId="{CB0ACDF6-37C9-40BF-A769-4A2C1587E921}" destId="{558F07EB-B121-4184-9FC8-D3D6A847274B}" srcOrd="1" destOrd="0" presId="urn:microsoft.com/office/officeart/2005/8/layout/radial5"/>
    <dgm:cxn modelId="{C791B64B-55DC-4965-B68E-4E0813F30A6E}" type="presOf" srcId="{359B5CA5-2778-49E3-A44D-3755CDF3B752}" destId="{426C4D7F-2CB6-4EC4-A512-F861F90BD6C8}" srcOrd="1" destOrd="0" presId="urn:microsoft.com/office/officeart/2005/8/layout/radial5"/>
    <dgm:cxn modelId="{793B486E-AD52-4140-A560-599E7F98AE5D}" type="presOf" srcId="{D2586304-DAEF-42D9-9259-C8AB7CC07A24}" destId="{09F07EBF-3FF4-4F26-8022-318518CFB34F}" srcOrd="0" destOrd="0" presId="urn:microsoft.com/office/officeart/2005/8/layout/radial5"/>
    <dgm:cxn modelId="{92A25972-307E-4FD6-B265-D82EC122C146}" type="presOf" srcId="{E72DDE75-0ED9-4DFB-94E0-F4D0A56FF6D2}" destId="{98903842-838B-4168-B9D3-32485935ED0A}" srcOrd="0" destOrd="0" presId="urn:microsoft.com/office/officeart/2005/8/layout/radial5"/>
    <dgm:cxn modelId="{CB410577-F5AA-4CC4-AADC-53309BC780FD}" type="presOf" srcId="{0485A7FF-77C8-4FDF-BB55-3434FE86D13A}" destId="{AD1734D1-D243-47EF-BCA7-06A1E43E79D8}" srcOrd="0" destOrd="0" presId="urn:microsoft.com/office/officeart/2005/8/layout/radial5"/>
    <dgm:cxn modelId="{FBE88677-B1EC-48CB-A6D8-62D5A4A8F16F}" type="presOf" srcId="{BD6B35E6-F9C2-4A27-BF49-9B0F8DFA5B90}" destId="{9FA3A6F3-FC10-41F7-9D60-AA10A3FEF39E}" srcOrd="0" destOrd="0" presId="urn:microsoft.com/office/officeart/2005/8/layout/radial5"/>
    <dgm:cxn modelId="{EFFEAB59-3AFA-4404-8F2F-0DDB5A68D280}" srcId="{BD6B35E6-F9C2-4A27-BF49-9B0F8DFA5B90}" destId="{3B2A3D72-6024-4A57-B2E8-918D526B18CB}" srcOrd="0" destOrd="0" parTransId="{EE03BD93-4E51-4750-99E7-4E24B2B2891D}" sibTransId="{DF663B64-45A9-401B-8CDA-2279448D2503}"/>
    <dgm:cxn modelId="{C5964F7D-1566-4151-864B-655071C1C830}" type="presOf" srcId="{3B2A3D72-6024-4A57-B2E8-918D526B18CB}" destId="{5A7001CB-8DC3-4D94-B345-449AFFD20464}" srcOrd="0" destOrd="0" presId="urn:microsoft.com/office/officeart/2005/8/layout/radial5"/>
    <dgm:cxn modelId="{E5685781-79C5-4828-8EA9-70DF7B099CB6}" type="presOf" srcId="{E72DDE75-0ED9-4DFB-94E0-F4D0A56FF6D2}" destId="{FBD540DF-4490-4B9E-B612-A95532F0F0FF}" srcOrd="1" destOrd="0" presId="urn:microsoft.com/office/officeart/2005/8/layout/radial5"/>
    <dgm:cxn modelId="{4C28BF92-EF00-4747-82C9-68392D3DF7CD}" type="presOf" srcId="{CB0ACDF6-37C9-40BF-A769-4A2C1587E921}" destId="{BE2D8A76-CF63-4C45-8A3A-8A475726652A}" srcOrd="0" destOrd="0" presId="urn:microsoft.com/office/officeart/2005/8/layout/radial5"/>
    <dgm:cxn modelId="{4D4A8F95-98D3-4D6A-8B67-B5624EC04224}" type="presOf" srcId="{A5790985-344F-4788-A0D1-19F4BC3D5F42}" destId="{81A88B7B-1301-4828-9FBE-7FA4B2C8EB82}" srcOrd="0" destOrd="0" presId="urn:microsoft.com/office/officeart/2005/8/layout/radial5"/>
    <dgm:cxn modelId="{E560FCB4-7C10-4408-97E3-C7AA7A3E166C}" srcId="{3B2A3D72-6024-4A57-B2E8-918D526B18CB}" destId="{8CC763EB-6B96-4D21-938D-77011E82685E}" srcOrd="4" destOrd="0" parTransId="{A5790985-344F-4788-A0D1-19F4BC3D5F42}" sibTransId="{1E9BF801-8EA1-4464-A016-AE3A0B98C94F}"/>
    <dgm:cxn modelId="{EB6987D0-E1E4-4B17-B740-AE352070F853}" srcId="{3B2A3D72-6024-4A57-B2E8-918D526B18CB}" destId="{FC7AD38C-4881-412C-A32E-AF2453FFCB35}" srcOrd="0" destOrd="0" parTransId="{CB0ACDF6-37C9-40BF-A769-4A2C1587E921}" sibTransId="{9587C55A-3D26-4A05-9FEE-D634E343D578}"/>
    <dgm:cxn modelId="{F5FDD5DF-1B3D-4EFF-940F-A6B3306A5C2F}" type="presOf" srcId="{359B5CA5-2778-49E3-A44D-3755CDF3B752}" destId="{D852ED06-33D7-42B7-B62C-8FFEEBB91445}" srcOrd="0" destOrd="0" presId="urn:microsoft.com/office/officeart/2005/8/layout/radial5"/>
    <dgm:cxn modelId="{D5D7E0E3-6B51-44CF-9140-2D5889FEDA96}" type="presOf" srcId="{AA9D6058-FBB3-4412-A145-998602AD12D5}" destId="{C515828D-AAB2-4F07-983F-CD271511A391}" srcOrd="0" destOrd="0" presId="urn:microsoft.com/office/officeart/2005/8/layout/radial5"/>
    <dgm:cxn modelId="{B755EE55-168D-48A9-A59F-4EBB25FAFC86}" type="presParOf" srcId="{9FA3A6F3-FC10-41F7-9D60-AA10A3FEF39E}" destId="{5A7001CB-8DC3-4D94-B345-449AFFD20464}" srcOrd="0" destOrd="0" presId="urn:microsoft.com/office/officeart/2005/8/layout/radial5"/>
    <dgm:cxn modelId="{F981A4C6-F1A5-4BC8-800B-D4749FD846B2}" type="presParOf" srcId="{9FA3A6F3-FC10-41F7-9D60-AA10A3FEF39E}" destId="{BE2D8A76-CF63-4C45-8A3A-8A475726652A}" srcOrd="1" destOrd="0" presId="urn:microsoft.com/office/officeart/2005/8/layout/radial5"/>
    <dgm:cxn modelId="{DC1E80BF-C7F8-4F76-A2A2-7E0ACE751D78}" type="presParOf" srcId="{BE2D8A76-CF63-4C45-8A3A-8A475726652A}" destId="{558F07EB-B121-4184-9FC8-D3D6A847274B}" srcOrd="0" destOrd="0" presId="urn:microsoft.com/office/officeart/2005/8/layout/radial5"/>
    <dgm:cxn modelId="{788847E5-136A-4F8D-9E6F-2EF448E03BD9}" type="presParOf" srcId="{9FA3A6F3-FC10-41F7-9D60-AA10A3FEF39E}" destId="{9ACBDAAA-A495-4937-9DA5-FFFCAF71856F}" srcOrd="2" destOrd="0" presId="urn:microsoft.com/office/officeart/2005/8/layout/radial5"/>
    <dgm:cxn modelId="{44300FAB-6B77-423D-A95D-0FCB7C2E636F}" type="presParOf" srcId="{9FA3A6F3-FC10-41F7-9D60-AA10A3FEF39E}" destId="{D852ED06-33D7-42B7-B62C-8FFEEBB91445}" srcOrd="3" destOrd="0" presId="urn:microsoft.com/office/officeart/2005/8/layout/radial5"/>
    <dgm:cxn modelId="{87B5DC45-E6EC-416B-9275-B047DC31A2BC}" type="presParOf" srcId="{D852ED06-33D7-42B7-B62C-8FFEEBB91445}" destId="{426C4D7F-2CB6-4EC4-A512-F861F90BD6C8}" srcOrd="0" destOrd="0" presId="urn:microsoft.com/office/officeart/2005/8/layout/radial5"/>
    <dgm:cxn modelId="{56AC197F-5E1E-4BF5-B1A3-2CA9E6324A2A}" type="presParOf" srcId="{9FA3A6F3-FC10-41F7-9D60-AA10A3FEF39E}" destId="{34508C31-18E6-414C-AB92-885BEF6F1002}" srcOrd="4" destOrd="0" presId="urn:microsoft.com/office/officeart/2005/8/layout/radial5"/>
    <dgm:cxn modelId="{624E210C-DC9A-4A7D-A840-5D4159693837}" type="presParOf" srcId="{9FA3A6F3-FC10-41F7-9D60-AA10A3FEF39E}" destId="{AD1734D1-D243-47EF-BCA7-06A1E43E79D8}" srcOrd="5" destOrd="0" presId="urn:microsoft.com/office/officeart/2005/8/layout/radial5"/>
    <dgm:cxn modelId="{7BF44C23-D1FE-4FDC-8747-5A322715E851}" type="presParOf" srcId="{AD1734D1-D243-47EF-BCA7-06A1E43E79D8}" destId="{5892A9AE-5611-45F2-9184-ADA54648BEAD}" srcOrd="0" destOrd="0" presId="urn:microsoft.com/office/officeart/2005/8/layout/radial5"/>
    <dgm:cxn modelId="{C473E521-1CEC-4FEB-9C7F-37DBF0383FA4}" type="presParOf" srcId="{9FA3A6F3-FC10-41F7-9D60-AA10A3FEF39E}" destId="{09F07EBF-3FF4-4F26-8022-318518CFB34F}" srcOrd="6" destOrd="0" presId="urn:microsoft.com/office/officeart/2005/8/layout/radial5"/>
    <dgm:cxn modelId="{C44B31C9-4296-4115-81A2-C4D72610382D}" type="presParOf" srcId="{9FA3A6F3-FC10-41F7-9D60-AA10A3FEF39E}" destId="{98903842-838B-4168-B9D3-32485935ED0A}" srcOrd="7" destOrd="0" presId="urn:microsoft.com/office/officeart/2005/8/layout/radial5"/>
    <dgm:cxn modelId="{1723C5F5-0600-4D1E-B3D5-A9ABD2C445A7}" type="presParOf" srcId="{98903842-838B-4168-B9D3-32485935ED0A}" destId="{FBD540DF-4490-4B9E-B612-A95532F0F0FF}" srcOrd="0" destOrd="0" presId="urn:microsoft.com/office/officeart/2005/8/layout/radial5"/>
    <dgm:cxn modelId="{5CB22252-D5D7-4C40-B9BD-61F456C4E76E}" type="presParOf" srcId="{9FA3A6F3-FC10-41F7-9D60-AA10A3FEF39E}" destId="{C515828D-AAB2-4F07-983F-CD271511A391}" srcOrd="8" destOrd="0" presId="urn:microsoft.com/office/officeart/2005/8/layout/radial5"/>
    <dgm:cxn modelId="{8564BFF5-B9C1-4B3A-BA52-B9E9CDE81A52}" type="presParOf" srcId="{9FA3A6F3-FC10-41F7-9D60-AA10A3FEF39E}" destId="{81A88B7B-1301-4828-9FBE-7FA4B2C8EB82}" srcOrd="9" destOrd="0" presId="urn:microsoft.com/office/officeart/2005/8/layout/radial5"/>
    <dgm:cxn modelId="{3DA3A0C4-769B-4DFF-93C3-7932C29D8847}" type="presParOf" srcId="{81A88B7B-1301-4828-9FBE-7FA4B2C8EB82}" destId="{E7B57794-27AB-45EA-A764-5B67060B2BCD}" srcOrd="0" destOrd="0" presId="urn:microsoft.com/office/officeart/2005/8/layout/radial5"/>
    <dgm:cxn modelId="{E60EF19A-A258-42FB-9109-758A5B2E5DBD}" type="presParOf" srcId="{9FA3A6F3-FC10-41F7-9D60-AA10A3FEF39E}" destId="{0FDE2020-1C7C-4559-BF93-2B1631239465}"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5D87F6-D1B4-48ED-B4F5-275D41956B1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F41E66-9173-442E-B46D-DF1DAC56B4E8}">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endParaRPr lang="en-US" sz="2800" dirty="0"/>
        </a:p>
      </dgm:t>
    </dgm:pt>
    <dgm:pt modelId="{BA155E3F-221F-4F03-B8FA-2F5B2D28EAA9}" type="parTrans" cxnId="{AC5F3177-095E-4AC6-9E2C-975E2A0BA92D}">
      <dgm:prSet/>
      <dgm:spPr/>
      <dgm:t>
        <a:bodyPr/>
        <a:lstStyle/>
        <a:p>
          <a:endParaRPr lang="en-US" sz="1200"/>
        </a:p>
      </dgm:t>
    </dgm:pt>
    <dgm:pt modelId="{E8BD03A6-369F-418C-A373-040797F06A47}" type="sibTrans" cxnId="{AC5F3177-095E-4AC6-9E2C-975E2A0BA92D}">
      <dgm:prSet/>
      <dgm:spPr/>
      <dgm:t>
        <a:bodyPr/>
        <a:lstStyle/>
        <a:p>
          <a:endParaRPr lang="en-US" sz="1200"/>
        </a:p>
      </dgm:t>
    </dgm:pt>
    <dgm:pt modelId="{4CBCBE6D-FA80-4450-9FA9-5410348026AC}" type="pres">
      <dgm:prSet presAssocID="{E35D87F6-D1B4-48ED-B4F5-275D41956B14}" presName="vert0" presStyleCnt="0">
        <dgm:presLayoutVars>
          <dgm:dir/>
          <dgm:animOne val="branch"/>
          <dgm:animLvl val="lvl"/>
        </dgm:presLayoutVars>
      </dgm:prSet>
      <dgm:spPr/>
    </dgm:pt>
    <dgm:pt modelId="{6A464762-B0E4-48A6-A1E9-1A2410381329}" type="pres">
      <dgm:prSet presAssocID="{A8F41E66-9173-442E-B46D-DF1DAC56B4E8}" presName="thickLine" presStyleLbl="alignNode1" presStyleIdx="0" presStyleCnt="1"/>
      <dgm:spPr/>
    </dgm:pt>
    <dgm:pt modelId="{B5E95300-5421-4A5D-9106-33D8D759B97A}" type="pres">
      <dgm:prSet presAssocID="{A8F41E66-9173-442E-B46D-DF1DAC56B4E8}" presName="horz1" presStyleCnt="0"/>
      <dgm:spPr/>
    </dgm:pt>
    <dgm:pt modelId="{7E9AD677-B106-4BD9-AA5B-6F38059CC9F0}" type="pres">
      <dgm:prSet presAssocID="{A8F41E66-9173-442E-B46D-DF1DAC56B4E8}" presName="tx1" presStyleLbl="revTx" presStyleIdx="0" presStyleCnt="1" custLinFactNeighborX="-11875" custLinFactNeighborY="13456"/>
      <dgm:spPr/>
    </dgm:pt>
    <dgm:pt modelId="{BC985CDB-DEC2-45A6-AE4A-A562E683E369}" type="pres">
      <dgm:prSet presAssocID="{A8F41E66-9173-442E-B46D-DF1DAC56B4E8}" presName="vert1" presStyleCnt="0"/>
      <dgm:spPr/>
    </dgm:pt>
  </dgm:ptLst>
  <dgm:cxnLst>
    <dgm:cxn modelId="{AC5F3177-095E-4AC6-9E2C-975E2A0BA92D}" srcId="{E35D87F6-D1B4-48ED-B4F5-275D41956B14}" destId="{A8F41E66-9173-442E-B46D-DF1DAC56B4E8}" srcOrd="0" destOrd="0" parTransId="{BA155E3F-221F-4F03-B8FA-2F5B2D28EAA9}" sibTransId="{E8BD03A6-369F-418C-A373-040797F06A47}"/>
    <dgm:cxn modelId="{5F4C8C98-306C-43E0-B00C-FCE730D939F9}" type="presOf" srcId="{E35D87F6-D1B4-48ED-B4F5-275D41956B14}" destId="{4CBCBE6D-FA80-4450-9FA9-5410348026AC}" srcOrd="0" destOrd="0" presId="urn:microsoft.com/office/officeart/2008/layout/LinedList"/>
    <dgm:cxn modelId="{B43A7FE6-042C-434D-A7C7-0030783E912B}" type="presOf" srcId="{A8F41E66-9173-442E-B46D-DF1DAC56B4E8}" destId="{7E9AD677-B106-4BD9-AA5B-6F38059CC9F0}" srcOrd="0" destOrd="0" presId="urn:microsoft.com/office/officeart/2008/layout/LinedList"/>
    <dgm:cxn modelId="{79D12087-691D-4141-91D3-C0966FDD7DE3}" type="presParOf" srcId="{4CBCBE6D-FA80-4450-9FA9-5410348026AC}" destId="{6A464762-B0E4-48A6-A1E9-1A2410381329}" srcOrd="0" destOrd="0" presId="urn:microsoft.com/office/officeart/2008/layout/LinedList"/>
    <dgm:cxn modelId="{D9C9FB60-0DBA-4A2B-9839-A60D845B9496}" type="presParOf" srcId="{4CBCBE6D-FA80-4450-9FA9-5410348026AC}" destId="{B5E95300-5421-4A5D-9106-33D8D759B97A}" srcOrd="1" destOrd="0" presId="urn:microsoft.com/office/officeart/2008/layout/LinedList"/>
    <dgm:cxn modelId="{512677E9-51E8-425B-9A56-E71BDFD89C51}" type="presParOf" srcId="{B5E95300-5421-4A5D-9106-33D8D759B97A}" destId="{7E9AD677-B106-4BD9-AA5B-6F38059CC9F0}" srcOrd="0" destOrd="0" presId="urn:microsoft.com/office/officeart/2008/layout/LinedList"/>
    <dgm:cxn modelId="{6FE5F117-F959-4B41-953F-61930EDEC4FF}" type="presParOf" srcId="{B5E95300-5421-4A5D-9106-33D8D759B97A}" destId="{BC985CDB-DEC2-45A6-AE4A-A562E683E369}"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CC6B78-8A4A-41D1-8982-7827615DBC29}" type="doc">
      <dgm:prSet loTypeId="urn:microsoft.com/office/officeart/2005/8/layout/radial6" loCatId="cycle" qsTypeId="urn:microsoft.com/office/officeart/2005/8/quickstyle/3d9" qsCatId="3D" csTypeId="urn:microsoft.com/office/officeart/2005/8/colors/accent1_2" csCatId="accent1" phldr="1"/>
      <dgm:spPr/>
      <dgm:t>
        <a:bodyPr/>
        <a:lstStyle/>
        <a:p>
          <a:endParaRPr lang="en-US"/>
        </a:p>
      </dgm:t>
    </dgm:pt>
    <dgm:pt modelId="{A741261E-3C9C-497F-B6CB-F52395DED956}">
      <dgm:prSet phldrT="[Text]"/>
      <dgm:spPr/>
      <dgm:t>
        <a:bodyPr/>
        <a:lstStyle/>
        <a:p>
          <a:r>
            <a:rPr lang="en-US" dirty="0">
              <a:sym typeface="Wingdings" panose="05000000000000000000" pitchFamily="2" charset="2"/>
            </a:rPr>
            <a:t></a:t>
          </a:r>
          <a:endParaRPr lang="en-US" dirty="0"/>
        </a:p>
      </dgm:t>
    </dgm:pt>
    <dgm:pt modelId="{7FC8222F-C5CB-4ECB-90E6-0B38980B2108}" type="parTrans" cxnId="{6FD83F57-8D83-49C6-9642-4549EA6F8F11}">
      <dgm:prSet/>
      <dgm:spPr/>
      <dgm:t>
        <a:bodyPr/>
        <a:lstStyle/>
        <a:p>
          <a:endParaRPr lang="en-US"/>
        </a:p>
      </dgm:t>
    </dgm:pt>
    <dgm:pt modelId="{5EA41D7C-DB6F-4D28-A9FA-FB07EDCFD23F}" type="sibTrans" cxnId="{6FD83F57-8D83-49C6-9642-4549EA6F8F11}">
      <dgm:prSet/>
      <dgm:spPr/>
      <dgm:t>
        <a:bodyPr/>
        <a:lstStyle/>
        <a:p>
          <a:endParaRPr lang="en-US"/>
        </a:p>
      </dgm:t>
    </dgm:pt>
    <dgm:pt modelId="{2DD37885-649D-49C8-9E0C-F3EA9E2254EC}">
      <dgm:prSet phldrT="[Text]"/>
      <dgm:spPr/>
      <dgm:t>
        <a:bodyPr/>
        <a:lstStyle/>
        <a:p>
          <a:r>
            <a:rPr lang="en-US" dirty="0">
              <a:sym typeface="Wingdings" panose="05000000000000000000" pitchFamily="2" charset="2"/>
            </a:rPr>
            <a:t></a:t>
          </a:r>
          <a:endParaRPr lang="en-US" dirty="0"/>
        </a:p>
      </dgm:t>
    </dgm:pt>
    <dgm:pt modelId="{17CB7570-3A11-49A8-A147-2D701221D830}" type="parTrans" cxnId="{EF23F903-2F24-427B-8127-755CD3A4F411}">
      <dgm:prSet/>
      <dgm:spPr/>
      <dgm:t>
        <a:bodyPr/>
        <a:lstStyle/>
        <a:p>
          <a:endParaRPr lang="en-US"/>
        </a:p>
      </dgm:t>
    </dgm:pt>
    <dgm:pt modelId="{E1CC70B5-BFF9-4307-88B9-56ADA0F222D0}" type="sibTrans" cxnId="{EF23F903-2F24-427B-8127-755CD3A4F411}">
      <dgm:prSet/>
      <dgm:spPr/>
      <dgm:t>
        <a:bodyPr/>
        <a:lstStyle/>
        <a:p>
          <a:endParaRPr lang="en-US"/>
        </a:p>
      </dgm:t>
    </dgm:pt>
    <dgm:pt modelId="{9DBBBB13-5305-4D7C-870C-4B13C4D802F9}">
      <dgm:prSet phldrT="[Text]"/>
      <dgm:spPr/>
      <dgm:t>
        <a:bodyPr/>
        <a:lstStyle/>
        <a:p>
          <a:r>
            <a:rPr lang="en-US" dirty="0">
              <a:sym typeface="Wingdings" panose="05000000000000000000" pitchFamily="2" charset="2"/>
            </a:rPr>
            <a:t></a:t>
          </a:r>
          <a:endParaRPr lang="en-US" dirty="0"/>
        </a:p>
      </dgm:t>
    </dgm:pt>
    <dgm:pt modelId="{9B59B281-649B-43CA-8B05-B8FD73E65FD8}" type="parTrans" cxnId="{79B52D01-F8EC-43CD-80E9-C183856FADEF}">
      <dgm:prSet/>
      <dgm:spPr/>
      <dgm:t>
        <a:bodyPr/>
        <a:lstStyle/>
        <a:p>
          <a:endParaRPr lang="en-US"/>
        </a:p>
      </dgm:t>
    </dgm:pt>
    <dgm:pt modelId="{12B7849F-E7CF-41C6-A64C-AD8101D1E7B1}" type="sibTrans" cxnId="{79B52D01-F8EC-43CD-80E9-C183856FADEF}">
      <dgm:prSet/>
      <dgm:spPr/>
      <dgm:t>
        <a:bodyPr/>
        <a:lstStyle/>
        <a:p>
          <a:endParaRPr lang="en-US"/>
        </a:p>
      </dgm:t>
    </dgm:pt>
    <dgm:pt modelId="{81A0D83B-D011-493F-8785-16AE2981E1EB}">
      <dgm:prSet phldrT="[Text]"/>
      <dgm:spPr/>
      <dgm:t>
        <a:bodyPr/>
        <a:lstStyle/>
        <a:p>
          <a:r>
            <a:rPr lang="en-US" dirty="0">
              <a:sym typeface="Wingdings" panose="05000000000000000000" pitchFamily="2" charset="2"/>
            </a:rPr>
            <a:t></a:t>
          </a:r>
          <a:endParaRPr lang="en-US" dirty="0"/>
        </a:p>
      </dgm:t>
    </dgm:pt>
    <dgm:pt modelId="{A8DAE746-F4C6-425E-8817-3C341A6415AE}" type="parTrans" cxnId="{712FE0A2-3153-4747-9FC2-C8806A3D8526}">
      <dgm:prSet/>
      <dgm:spPr/>
      <dgm:t>
        <a:bodyPr/>
        <a:lstStyle/>
        <a:p>
          <a:endParaRPr lang="en-US"/>
        </a:p>
      </dgm:t>
    </dgm:pt>
    <dgm:pt modelId="{1D1B9C0B-2D4A-46B7-8289-7DFABF4801DB}" type="sibTrans" cxnId="{712FE0A2-3153-4747-9FC2-C8806A3D8526}">
      <dgm:prSet/>
      <dgm:spPr/>
      <dgm:t>
        <a:bodyPr/>
        <a:lstStyle/>
        <a:p>
          <a:endParaRPr lang="en-US"/>
        </a:p>
      </dgm:t>
    </dgm:pt>
    <dgm:pt modelId="{13C0A167-7EAF-4D49-8742-93C95537480F}">
      <dgm:prSet phldrT="[Text]"/>
      <dgm:spPr/>
      <dgm:t>
        <a:bodyPr/>
        <a:lstStyle/>
        <a:p>
          <a:r>
            <a:rPr lang="en-US" dirty="0">
              <a:sym typeface="Wingdings" panose="05000000000000000000" pitchFamily="2" charset="2"/>
            </a:rPr>
            <a:t></a:t>
          </a:r>
          <a:endParaRPr lang="en-US" dirty="0"/>
        </a:p>
      </dgm:t>
    </dgm:pt>
    <dgm:pt modelId="{CD3809D3-E677-4138-8F3B-DBE9390A1B5F}" type="parTrans" cxnId="{1A1B5F34-ABF2-4952-BD96-F1BDCFEE8935}">
      <dgm:prSet/>
      <dgm:spPr/>
      <dgm:t>
        <a:bodyPr/>
        <a:lstStyle/>
        <a:p>
          <a:endParaRPr lang="en-US"/>
        </a:p>
      </dgm:t>
    </dgm:pt>
    <dgm:pt modelId="{31650322-A105-4C0D-8150-C2420903BDAD}" type="sibTrans" cxnId="{1A1B5F34-ABF2-4952-BD96-F1BDCFEE8935}">
      <dgm:prSet/>
      <dgm:spPr/>
      <dgm:t>
        <a:bodyPr/>
        <a:lstStyle/>
        <a:p>
          <a:endParaRPr lang="en-US"/>
        </a:p>
      </dgm:t>
    </dgm:pt>
    <dgm:pt modelId="{95337C7C-CB99-46F4-A0D2-FB9D461B4CFA}">
      <dgm:prSet phldrT="[Text]"/>
      <dgm:spPr/>
      <dgm:t>
        <a:bodyPr/>
        <a:lstStyle/>
        <a:p>
          <a:r>
            <a:rPr lang="en-US" dirty="0">
              <a:sym typeface="Wingdings" panose="05000000000000000000" pitchFamily="2" charset="2"/>
            </a:rPr>
            <a:t></a:t>
          </a:r>
          <a:endParaRPr lang="en-US" dirty="0"/>
        </a:p>
      </dgm:t>
    </dgm:pt>
    <dgm:pt modelId="{33822B73-393C-4911-8AE7-E4BDC429E466}" type="parTrans" cxnId="{46D903D3-BFA9-4AFF-AB05-C12DB1CBF065}">
      <dgm:prSet/>
      <dgm:spPr/>
      <dgm:t>
        <a:bodyPr/>
        <a:lstStyle/>
        <a:p>
          <a:endParaRPr lang="en-US"/>
        </a:p>
      </dgm:t>
    </dgm:pt>
    <dgm:pt modelId="{D2306F10-B361-48C4-8DED-F78929F1BA39}" type="sibTrans" cxnId="{46D903D3-BFA9-4AFF-AB05-C12DB1CBF065}">
      <dgm:prSet/>
      <dgm:spPr/>
      <dgm:t>
        <a:bodyPr/>
        <a:lstStyle/>
        <a:p>
          <a:endParaRPr lang="en-US"/>
        </a:p>
      </dgm:t>
    </dgm:pt>
    <dgm:pt modelId="{EF34A094-C282-483B-9F5A-A25DDAA02163}" type="pres">
      <dgm:prSet presAssocID="{60CC6B78-8A4A-41D1-8982-7827615DBC29}" presName="Name0" presStyleCnt="0">
        <dgm:presLayoutVars>
          <dgm:chMax val="1"/>
          <dgm:dir/>
          <dgm:animLvl val="ctr"/>
          <dgm:resizeHandles val="exact"/>
        </dgm:presLayoutVars>
      </dgm:prSet>
      <dgm:spPr/>
    </dgm:pt>
    <dgm:pt modelId="{0669DE58-4E2F-4A34-B3EE-9B441C0422FA}" type="pres">
      <dgm:prSet presAssocID="{A741261E-3C9C-497F-B6CB-F52395DED956}" presName="centerShape" presStyleLbl="node0" presStyleIdx="0" presStyleCnt="1"/>
      <dgm:spPr/>
    </dgm:pt>
    <dgm:pt modelId="{3BB9F971-E6BF-4915-9839-DA2E375C7118}" type="pres">
      <dgm:prSet presAssocID="{2DD37885-649D-49C8-9E0C-F3EA9E2254EC}" presName="node" presStyleLbl="node1" presStyleIdx="0" presStyleCnt="5">
        <dgm:presLayoutVars>
          <dgm:bulletEnabled val="1"/>
        </dgm:presLayoutVars>
      </dgm:prSet>
      <dgm:spPr/>
    </dgm:pt>
    <dgm:pt modelId="{C9CB293E-1A24-496A-B2BC-00EA2F55E4B5}" type="pres">
      <dgm:prSet presAssocID="{2DD37885-649D-49C8-9E0C-F3EA9E2254EC}" presName="dummy" presStyleCnt="0"/>
      <dgm:spPr/>
    </dgm:pt>
    <dgm:pt modelId="{21CC9B45-B691-463B-A62F-5AA9A67AE086}" type="pres">
      <dgm:prSet presAssocID="{E1CC70B5-BFF9-4307-88B9-56ADA0F222D0}" presName="sibTrans" presStyleLbl="sibTrans2D1" presStyleIdx="0" presStyleCnt="5"/>
      <dgm:spPr/>
    </dgm:pt>
    <dgm:pt modelId="{64C51C65-8983-456A-A283-342A4D0DFA4A}" type="pres">
      <dgm:prSet presAssocID="{9DBBBB13-5305-4D7C-870C-4B13C4D802F9}" presName="node" presStyleLbl="node1" presStyleIdx="1" presStyleCnt="5">
        <dgm:presLayoutVars>
          <dgm:bulletEnabled val="1"/>
        </dgm:presLayoutVars>
      </dgm:prSet>
      <dgm:spPr/>
    </dgm:pt>
    <dgm:pt modelId="{B6D6669F-2DA7-4230-A6ED-0C29333C77BF}" type="pres">
      <dgm:prSet presAssocID="{9DBBBB13-5305-4D7C-870C-4B13C4D802F9}" presName="dummy" presStyleCnt="0"/>
      <dgm:spPr/>
    </dgm:pt>
    <dgm:pt modelId="{E40D1883-9049-4C41-9AAF-86A1DB002206}" type="pres">
      <dgm:prSet presAssocID="{12B7849F-E7CF-41C6-A64C-AD8101D1E7B1}" presName="sibTrans" presStyleLbl="sibTrans2D1" presStyleIdx="1" presStyleCnt="5"/>
      <dgm:spPr/>
    </dgm:pt>
    <dgm:pt modelId="{132EF9E5-4449-40E5-8F4D-55ABD8C59868}" type="pres">
      <dgm:prSet presAssocID="{81A0D83B-D011-493F-8785-16AE2981E1EB}" presName="node" presStyleLbl="node1" presStyleIdx="2" presStyleCnt="5">
        <dgm:presLayoutVars>
          <dgm:bulletEnabled val="1"/>
        </dgm:presLayoutVars>
      </dgm:prSet>
      <dgm:spPr/>
    </dgm:pt>
    <dgm:pt modelId="{F8F836B9-ED02-4E5D-86BA-D75198F72B37}" type="pres">
      <dgm:prSet presAssocID="{81A0D83B-D011-493F-8785-16AE2981E1EB}" presName="dummy" presStyleCnt="0"/>
      <dgm:spPr/>
    </dgm:pt>
    <dgm:pt modelId="{E64CEA6C-2D9A-49B1-84B1-D571675D1973}" type="pres">
      <dgm:prSet presAssocID="{1D1B9C0B-2D4A-46B7-8289-7DFABF4801DB}" presName="sibTrans" presStyleLbl="sibTrans2D1" presStyleIdx="2" presStyleCnt="5"/>
      <dgm:spPr/>
    </dgm:pt>
    <dgm:pt modelId="{DA84FFBC-B10A-4765-AAD7-562B437FA155}" type="pres">
      <dgm:prSet presAssocID="{13C0A167-7EAF-4D49-8742-93C95537480F}" presName="node" presStyleLbl="node1" presStyleIdx="3" presStyleCnt="5">
        <dgm:presLayoutVars>
          <dgm:bulletEnabled val="1"/>
        </dgm:presLayoutVars>
      </dgm:prSet>
      <dgm:spPr/>
    </dgm:pt>
    <dgm:pt modelId="{5020FE60-0769-49CF-BDA8-64AB4F293AB1}" type="pres">
      <dgm:prSet presAssocID="{13C0A167-7EAF-4D49-8742-93C95537480F}" presName="dummy" presStyleCnt="0"/>
      <dgm:spPr/>
    </dgm:pt>
    <dgm:pt modelId="{98201316-F63A-401D-BDBC-51F7F35E21FD}" type="pres">
      <dgm:prSet presAssocID="{31650322-A105-4C0D-8150-C2420903BDAD}" presName="sibTrans" presStyleLbl="sibTrans2D1" presStyleIdx="3" presStyleCnt="5"/>
      <dgm:spPr/>
    </dgm:pt>
    <dgm:pt modelId="{3C4ECF63-5180-4937-A449-9A6A94C53221}" type="pres">
      <dgm:prSet presAssocID="{95337C7C-CB99-46F4-A0D2-FB9D461B4CFA}" presName="node" presStyleLbl="node1" presStyleIdx="4" presStyleCnt="5">
        <dgm:presLayoutVars>
          <dgm:bulletEnabled val="1"/>
        </dgm:presLayoutVars>
      </dgm:prSet>
      <dgm:spPr/>
    </dgm:pt>
    <dgm:pt modelId="{D1E4AC9A-796C-4D99-BC29-52AEB5025E41}" type="pres">
      <dgm:prSet presAssocID="{95337C7C-CB99-46F4-A0D2-FB9D461B4CFA}" presName="dummy" presStyleCnt="0"/>
      <dgm:spPr/>
    </dgm:pt>
    <dgm:pt modelId="{5E39C4BC-D356-491B-8D21-289E25BA1C71}" type="pres">
      <dgm:prSet presAssocID="{D2306F10-B361-48C4-8DED-F78929F1BA39}" presName="sibTrans" presStyleLbl="sibTrans2D1" presStyleIdx="4" presStyleCnt="5"/>
      <dgm:spPr/>
    </dgm:pt>
  </dgm:ptLst>
  <dgm:cxnLst>
    <dgm:cxn modelId="{79B52D01-F8EC-43CD-80E9-C183856FADEF}" srcId="{A741261E-3C9C-497F-B6CB-F52395DED956}" destId="{9DBBBB13-5305-4D7C-870C-4B13C4D802F9}" srcOrd="1" destOrd="0" parTransId="{9B59B281-649B-43CA-8B05-B8FD73E65FD8}" sibTransId="{12B7849F-E7CF-41C6-A64C-AD8101D1E7B1}"/>
    <dgm:cxn modelId="{EF23F903-2F24-427B-8127-755CD3A4F411}" srcId="{A741261E-3C9C-497F-B6CB-F52395DED956}" destId="{2DD37885-649D-49C8-9E0C-F3EA9E2254EC}" srcOrd="0" destOrd="0" parTransId="{17CB7570-3A11-49A8-A147-2D701221D830}" sibTransId="{E1CC70B5-BFF9-4307-88B9-56ADA0F222D0}"/>
    <dgm:cxn modelId="{90E90B12-8EAB-4496-83D7-BAB44B3CC0BA}" type="presOf" srcId="{E1CC70B5-BFF9-4307-88B9-56ADA0F222D0}" destId="{21CC9B45-B691-463B-A62F-5AA9A67AE086}" srcOrd="0" destOrd="0" presId="urn:microsoft.com/office/officeart/2005/8/layout/radial6"/>
    <dgm:cxn modelId="{C8DB8B12-5527-4A9A-9B11-1C6300BFB531}" type="presOf" srcId="{60CC6B78-8A4A-41D1-8982-7827615DBC29}" destId="{EF34A094-C282-483B-9F5A-A25DDAA02163}" srcOrd="0" destOrd="0" presId="urn:microsoft.com/office/officeart/2005/8/layout/radial6"/>
    <dgm:cxn modelId="{6DB0BA33-8AA4-41AD-B86E-72BBDDCC221C}" type="presOf" srcId="{9DBBBB13-5305-4D7C-870C-4B13C4D802F9}" destId="{64C51C65-8983-456A-A283-342A4D0DFA4A}" srcOrd="0" destOrd="0" presId="urn:microsoft.com/office/officeart/2005/8/layout/radial6"/>
    <dgm:cxn modelId="{1A1B5F34-ABF2-4952-BD96-F1BDCFEE8935}" srcId="{A741261E-3C9C-497F-B6CB-F52395DED956}" destId="{13C0A167-7EAF-4D49-8742-93C95537480F}" srcOrd="3" destOrd="0" parTransId="{CD3809D3-E677-4138-8F3B-DBE9390A1B5F}" sibTransId="{31650322-A105-4C0D-8150-C2420903BDAD}"/>
    <dgm:cxn modelId="{31C4BC62-758D-4B94-9A40-50D8C6FAFC28}" type="presOf" srcId="{A741261E-3C9C-497F-B6CB-F52395DED956}" destId="{0669DE58-4E2F-4A34-B3EE-9B441C0422FA}" srcOrd="0" destOrd="0" presId="urn:microsoft.com/office/officeart/2005/8/layout/radial6"/>
    <dgm:cxn modelId="{8F71CC71-2A13-4FAA-8439-1E33DD371F5B}" type="presOf" srcId="{31650322-A105-4C0D-8150-C2420903BDAD}" destId="{98201316-F63A-401D-BDBC-51F7F35E21FD}" srcOrd="0" destOrd="0" presId="urn:microsoft.com/office/officeart/2005/8/layout/radial6"/>
    <dgm:cxn modelId="{6FD83F57-8D83-49C6-9642-4549EA6F8F11}" srcId="{60CC6B78-8A4A-41D1-8982-7827615DBC29}" destId="{A741261E-3C9C-497F-B6CB-F52395DED956}" srcOrd="0" destOrd="0" parTransId="{7FC8222F-C5CB-4ECB-90E6-0B38980B2108}" sibTransId="{5EA41D7C-DB6F-4D28-A9FA-FB07EDCFD23F}"/>
    <dgm:cxn modelId="{4280A591-98B0-49DC-A3FA-4064C78A2D34}" type="presOf" srcId="{D2306F10-B361-48C4-8DED-F78929F1BA39}" destId="{5E39C4BC-D356-491B-8D21-289E25BA1C71}" srcOrd="0" destOrd="0" presId="urn:microsoft.com/office/officeart/2005/8/layout/radial6"/>
    <dgm:cxn modelId="{4EF0929D-0FD2-4216-8871-2C843D237094}" type="presOf" srcId="{12B7849F-E7CF-41C6-A64C-AD8101D1E7B1}" destId="{E40D1883-9049-4C41-9AAF-86A1DB002206}" srcOrd="0" destOrd="0" presId="urn:microsoft.com/office/officeart/2005/8/layout/radial6"/>
    <dgm:cxn modelId="{4C65989D-B61F-4BBA-A87B-6E7295FBA6E1}" type="presOf" srcId="{1D1B9C0B-2D4A-46B7-8289-7DFABF4801DB}" destId="{E64CEA6C-2D9A-49B1-84B1-D571675D1973}" srcOrd="0" destOrd="0" presId="urn:microsoft.com/office/officeart/2005/8/layout/radial6"/>
    <dgm:cxn modelId="{712FE0A2-3153-4747-9FC2-C8806A3D8526}" srcId="{A741261E-3C9C-497F-B6CB-F52395DED956}" destId="{81A0D83B-D011-493F-8785-16AE2981E1EB}" srcOrd="2" destOrd="0" parTransId="{A8DAE746-F4C6-425E-8817-3C341A6415AE}" sibTransId="{1D1B9C0B-2D4A-46B7-8289-7DFABF4801DB}"/>
    <dgm:cxn modelId="{200581AC-E93B-4A6C-8B3F-A3F19B9079A7}" type="presOf" srcId="{81A0D83B-D011-493F-8785-16AE2981E1EB}" destId="{132EF9E5-4449-40E5-8F4D-55ABD8C59868}" srcOrd="0" destOrd="0" presId="urn:microsoft.com/office/officeart/2005/8/layout/radial6"/>
    <dgm:cxn modelId="{512048B2-DF91-4B9F-B307-A79836A4C9CD}" type="presOf" srcId="{13C0A167-7EAF-4D49-8742-93C95537480F}" destId="{DA84FFBC-B10A-4765-AAD7-562B437FA155}" srcOrd="0" destOrd="0" presId="urn:microsoft.com/office/officeart/2005/8/layout/radial6"/>
    <dgm:cxn modelId="{3A4E3CC6-13AC-4105-847F-15FCC0E7D00C}" type="presOf" srcId="{95337C7C-CB99-46F4-A0D2-FB9D461B4CFA}" destId="{3C4ECF63-5180-4937-A449-9A6A94C53221}" srcOrd="0" destOrd="0" presId="urn:microsoft.com/office/officeart/2005/8/layout/radial6"/>
    <dgm:cxn modelId="{46D903D3-BFA9-4AFF-AB05-C12DB1CBF065}" srcId="{A741261E-3C9C-497F-B6CB-F52395DED956}" destId="{95337C7C-CB99-46F4-A0D2-FB9D461B4CFA}" srcOrd="4" destOrd="0" parTransId="{33822B73-393C-4911-8AE7-E4BDC429E466}" sibTransId="{D2306F10-B361-48C4-8DED-F78929F1BA39}"/>
    <dgm:cxn modelId="{9FBF05EE-E051-4E37-81F9-ABE5593EC4BB}" type="presOf" srcId="{2DD37885-649D-49C8-9E0C-F3EA9E2254EC}" destId="{3BB9F971-E6BF-4915-9839-DA2E375C7118}" srcOrd="0" destOrd="0" presId="urn:microsoft.com/office/officeart/2005/8/layout/radial6"/>
    <dgm:cxn modelId="{A35B8A0D-5D2B-4842-B3CE-FD29E4BE906E}" type="presParOf" srcId="{EF34A094-C282-483B-9F5A-A25DDAA02163}" destId="{0669DE58-4E2F-4A34-B3EE-9B441C0422FA}" srcOrd="0" destOrd="0" presId="urn:microsoft.com/office/officeart/2005/8/layout/radial6"/>
    <dgm:cxn modelId="{FF5DFAF5-4320-4D07-B3D7-8FCBFC5C9A2A}" type="presParOf" srcId="{EF34A094-C282-483B-9F5A-A25DDAA02163}" destId="{3BB9F971-E6BF-4915-9839-DA2E375C7118}" srcOrd="1" destOrd="0" presId="urn:microsoft.com/office/officeart/2005/8/layout/radial6"/>
    <dgm:cxn modelId="{99AA2B77-C39B-429B-AA03-F4483EC74175}" type="presParOf" srcId="{EF34A094-C282-483B-9F5A-A25DDAA02163}" destId="{C9CB293E-1A24-496A-B2BC-00EA2F55E4B5}" srcOrd="2" destOrd="0" presId="urn:microsoft.com/office/officeart/2005/8/layout/radial6"/>
    <dgm:cxn modelId="{64474259-2366-4DCA-87BC-54D14C91AFAC}" type="presParOf" srcId="{EF34A094-C282-483B-9F5A-A25DDAA02163}" destId="{21CC9B45-B691-463B-A62F-5AA9A67AE086}" srcOrd="3" destOrd="0" presId="urn:microsoft.com/office/officeart/2005/8/layout/radial6"/>
    <dgm:cxn modelId="{7FB8AA2F-20FF-408C-ABB3-91826B7D5941}" type="presParOf" srcId="{EF34A094-C282-483B-9F5A-A25DDAA02163}" destId="{64C51C65-8983-456A-A283-342A4D0DFA4A}" srcOrd="4" destOrd="0" presId="urn:microsoft.com/office/officeart/2005/8/layout/radial6"/>
    <dgm:cxn modelId="{0FE0F67A-E380-48A9-BA58-453390985B21}" type="presParOf" srcId="{EF34A094-C282-483B-9F5A-A25DDAA02163}" destId="{B6D6669F-2DA7-4230-A6ED-0C29333C77BF}" srcOrd="5" destOrd="0" presId="urn:microsoft.com/office/officeart/2005/8/layout/radial6"/>
    <dgm:cxn modelId="{45C93E8E-0569-4AF2-802B-6CB72A5A61BB}" type="presParOf" srcId="{EF34A094-C282-483B-9F5A-A25DDAA02163}" destId="{E40D1883-9049-4C41-9AAF-86A1DB002206}" srcOrd="6" destOrd="0" presId="urn:microsoft.com/office/officeart/2005/8/layout/radial6"/>
    <dgm:cxn modelId="{29F2E503-06BC-45AD-AB84-98B48B62B36C}" type="presParOf" srcId="{EF34A094-C282-483B-9F5A-A25DDAA02163}" destId="{132EF9E5-4449-40E5-8F4D-55ABD8C59868}" srcOrd="7" destOrd="0" presId="urn:microsoft.com/office/officeart/2005/8/layout/radial6"/>
    <dgm:cxn modelId="{908CCF82-E943-4495-826D-CD7F8153ED79}" type="presParOf" srcId="{EF34A094-C282-483B-9F5A-A25DDAA02163}" destId="{F8F836B9-ED02-4E5D-86BA-D75198F72B37}" srcOrd="8" destOrd="0" presId="urn:microsoft.com/office/officeart/2005/8/layout/radial6"/>
    <dgm:cxn modelId="{0B6F03B2-9004-4110-9EE8-0CFD6009A1BB}" type="presParOf" srcId="{EF34A094-C282-483B-9F5A-A25DDAA02163}" destId="{E64CEA6C-2D9A-49B1-84B1-D571675D1973}" srcOrd="9" destOrd="0" presId="urn:microsoft.com/office/officeart/2005/8/layout/radial6"/>
    <dgm:cxn modelId="{51FCFFCE-D4C3-43F9-8890-A47A8DEE12D6}" type="presParOf" srcId="{EF34A094-C282-483B-9F5A-A25DDAA02163}" destId="{DA84FFBC-B10A-4765-AAD7-562B437FA155}" srcOrd="10" destOrd="0" presId="urn:microsoft.com/office/officeart/2005/8/layout/radial6"/>
    <dgm:cxn modelId="{B2F3B771-F1CE-4135-9C12-7AC9068863AB}" type="presParOf" srcId="{EF34A094-C282-483B-9F5A-A25DDAA02163}" destId="{5020FE60-0769-49CF-BDA8-64AB4F293AB1}" srcOrd="11" destOrd="0" presId="urn:microsoft.com/office/officeart/2005/8/layout/radial6"/>
    <dgm:cxn modelId="{36D3E753-1715-4B6C-B360-7E6573157168}" type="presParOf" srcId="{EF34A094-C282-483B-9F5A-A25DDAA02163}" destId="{98201316-F63A-401D-BDBC-51F7F35E21FD}" srcOrd="12" destOrd="0" presId="urn:microsoft.com/office/officeart/2005/8/layout/radial6"/>
    <dgm:cxn modelId="{D5419ED1-95A8-48C3-A62F-288A195A8A37}" type="presParOf" srcId="{EF34A094-C282-483B-9F5A-A25DDAA02163}" destId="{3C4ECF63-5180-4937-A449-9A6A94C53221}" srcOrd="13" destOrd="0" presId="urn:microsoft.com/office/officeart/2005/8/layout/radial6"/>
    <dgm:cxn modelId="{A08006B4-A726-42AB-81C6-4410200BDC15}" type="presParOf" srcId="{EF34A094-C282-483B-9F5A-A25DDAA02163}" destId="{D1E4AC9A-796C-4D99-BC29-52AEB5025E41}" srcOrd="14" destOrd="0" presId="urn:microsoft.com/office/officeart/2005/8/layout/radial6"/>
    <dgm:cxn modelId="{3F28BA60-B50E-4C75-B3CE-445AAD12371E}" type="presParOf" srcId="{EF34A094-C282-483B-9F5A-A25DDAA02163}" destId="{5E39C4BC-D356-491B-8D21-289E25BA1C71}"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B8C1E0-189C-4D2E-AB63-C389D15007D5}"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71F6A628-3B0E-4825-894A-5C2FC7866DA9}" type="asst">
      <dgm:prSet custT="1"/>
      <dgm:spPr/>
      <dgm:t>
        <a:bodyPr/>
        <a:lstStyle/>
        <a:p>
          <a:r>
            <a:rPr lang="en-US" sz="2000" dirty="0">
              <a:latin typeface="+mn-lt"/>
              <a:ea typeface="+mn-ea"/>
              <a:cs typeface="+mn-cs"/>
            </a:rPr>
            <a:t>Convene open session</a:t>
          </a:r>
          <a:endParaRPr lang="en-US" sz="2000" dirty="0">
            <a:latin typeface="+mn-lt"/>
          </a:endParaRPr>
        </a:p>
      </dgm:t>
    </dgm:pt>
    <dgm:pt modelId="{666C33A7-D470-46D6-80FF-0BFE5317742D}" type="parTrans" cxnId="{813340DE-DB45-4047-8089-D02298031D9C}">
      <dgm:prSet/>
      <dgm:spPr/>
      <dgm:t>
        <a:bodyPr/>
        <a:lstStyle/>
        <a:p>
          <a:endParaRPr lang="en-US" sz="4800">
            <a:solidFill>
              <a:schemeClr val="bg1"/>
            </a:solidFill>
          </a:endParaRPr>
        </a:p>
      </dgm:t>
    </dgm:pt>
    <dgm:pt modelId="{0BFCC2BA-BACD-4C2D-9163-E6743C956ADD}" type="sibTrans" cxnId="{813340DE-DB45-4047-8089-D02298031D9C}">
      <dgm:prSet custT="1"/>
      <dgm:spPr/>
      <dgm:t>
        <a:bodyPr/>
        <a:lstStyle/>
        <a:p>
          <a:endParaRPr lang="en-US" sz="4800">
            <a:solidFill>
              <a:schemeClr val="bg1"/>
            </a:solidFill>
          </a:endParaRPr>
        </a:p>
      </dgm:t>
    </dgm:pt>
    <dgm:pt modelId="{14476CE3-7DB5-46F2-AD47-7226414F8474}">
      <dgm:prSet custT="1"/>
      <dgm:spPr/>
      <dgm:t>
        <a:bodyPr/>
        <a:lstStyle/>
        <a:p>
          <a:r>
            <a:rPr lang="en-US" sz="2400" dirty="0">
              <a:latin typeface="+mn-lt"/>
              <a:ea typeface="+mn-ea"/>
              <a:cs typeface="+mn-cs"/>
            </a:rPr>
            <a:t>State purpose</a:t>
          </a:r>
        </a:p>
      </dgm:t>
    </dgm:pt>
    <dgm:pt modelId="{CB90FC72-AF4B-449E-AE23-2E533E7BE6C5}" type="parTrans" cxnId="{6E092BD8-CD2E-485A-9D01-B9DD098F76CA}">
      <dgm:prSet/>
      <dgm:spPr/>
      <dgm:t>
        <a:bodyPr/>
        <a:lstStyle/>
        <a:p>
          <a:endParaRPr lang="en-US" sz="4800">
            <a:solidFill>
              <a:schemeClr val="bg1"/>
            </a:solidFill>
          </a:endParaRPr>
        </a:p>
      </dgm:t>
    </dgm:pt>
    <dgm:pt modelId="{8E036F82-AA98-4E37-B259-8E56B6FAAD4A}" type="sibTrans" cxnId="{6E092BD8-CD2E-485A-9D01-B9DD098F76CA}">
      <dgm:prSet custT="1"/>
      <dgm:spPr/>
      <dgm:t>
        <a:bodyPr/>
        <a:lstStyle/>
        <a:p>
          <a:endParaRPr lang="en-US" sz="4800">
            <a:solidFill>
              <a:schemeClr val="bg1"/>
            </a:solidFill>
          </a:endParaRPr>
        </a:p>
      </dgm:t>
    </dgm:pt>
    <dgm:pt modelId="{4D287129-C909-430E-B5B7-F063DD4F8474}">
      <dgm:prSet custT="1"/>
      <dgm:spPr/>
      <dgm:t>
        <a:bodyPr/>
        <a:lstStyle/>
        <a:p>
          <a:r>
            <a:rPr lang="en-US" sz="2400" dirty="0">
              <a:latin typeface="+mn-lt"/>
              <a:ea typeface="+mn-ea"/>
              <a:cs typeface="+mn-cs"/>
            </a:rPr>
            <a:t>Take roll call vote </a:t>
          </a:r>
        </a:p>
      </dgm:t>
    </dgm:pt>
    <dgm:pt modelId="{E8BE732F-85BC-4EEE-9BB5-1DF1F287A95D}" type="parTrans" cxnId="{68317AEC-C2E8-42AE-B356-F6CF7BE4D50F}">
      <dgm:prSet/>
      <dgm:spPr/>
      <dgm:t>
        <a:bodyPr/>
        <a:lstStyle/>
        <a:p>
          <a:endParaRPr lang="en-US" sz="4800">
            <a:solidFill>
              <a:schemeClr val="bg1"/>
            </a:solidFill>
          </a:endParaRPr>
        </a:p>
      </dgm:t>
    </dgm:pt>
    <dgm:pt modelId="{5D9CBE5F-F988-4255-8728-541B1B2C35A3}" type="sibTrans" cxnId="{68317AEC-C2E8-42AE-B356-F6CF7BE4D50F}">
      <dgm:prSet custT="1"/>
      <dgm:spPr/>
      <dgm:t>
        <a:bodyPr/>
        <a:lstStyle/>
        <a:p>
          <a:endParaRPr lang="en-US" sz="4800">
            <a:solidFill>
              <a:schemeClr val="bg1"/>
            </a:solidFill>
          </a:endParaRPr>
        </a:p>
      </dgm:t>
    </dgm:pt>
    <dgm:pt modelId="{9803C57B-0B1D-447E-8E77-B78C1D9AF9E7}">
      <dgm:prSet custT="1"/>
      <dgm:spPr/>
      <dgm:t>
        <a:bodyPr/>
        <a:lstStyle/>
        <a:p>
          <a:r>
            <a:rPr lang="en-US" sz="2000" dirty="0">
              <a:latin typeface="+mj-lt"/>
              <a:ea typeface="+mn-ea"/>
              <a:cs typeface="+mn-cs"/>
            </a:rPr>
            <a:t>Reconvene?</a:t>
          </a:r>
        </a:p>
      </dgm:t>
    </dgm:pt>
    <dgm:pt modelId="{97205FEA-7C5E-4E77-9C72-8B23EBD82F9E}" type="parTrans" cxnId="{76DEFA57-BD96-4FDA-962D-8ED28F461EBB}">
      <dgm:prSet/>
      <dgm:spPr/>
      <dgm:t>
        <a:bodyPr/>
        <a:lstStyle/>
        <a:p>
          <a:endParaRPr lang="en-US" sz="4800">
            <a:solidFill>
              <a:schemeClr val="bg1"/>
            </a:solidFill>
          </a:endParaRPr>
        </a:p>
      </dgm:t>
    </dgm:pt>
    <dgm:pt modelId="{5181846E-7D5E-406C-B3D3-70E878285209}" type="sibTrans" cxnId="{76DEFA57-BD96-4FDA-962D-8ED28F461EBB}">
      <dgm:prSet custT="1"/>
      <dgm:spPr/>
      <dgm:t>
        <a:bodyPr/>
        <a:lstStyle/>
        <a:p>
          <a:endParaRPr lang="en-US" sz="4800">
            <a:solidFill>
              <a:schemeClr val="bg1"/>
            </a:solidFill>
          </a:endParaRPr>
        </a:p>
      </dgm:t>
    </dgm:pt>
    <dgm:pt modelId="{19595A8D-328E-4BFE-BCD2-2C47A4647FBB}">
      <dgm:prSet custT="1"/>
      <dgm:spPr/>
      <dgm:t>
        <a:bodyPr/>
        <a:lstStyle/>
        <a:p>
          <a:r>
            <a:rPr lang="en-US" sz="2000" dirty="0">
              <a:latin typeface="+mj-lt"/>
              <a:ea typeface="+mn-ea"/>
              <a:cs typeface="+mn-cs"/>
            </a:rPr>
            <a:t>Remote participants</a:t>
          </a:r>
        </a:p>
      </dgm:t>
    </dgm:pt>
    <dgm:pt modelId="{28639F6B-2BAD-41D2-BB50-7F6E63660A62}" type="parTrans" cxnId="{2CDFA4F4-FE9E-41E1-A946-99F2A7FCE63D}">
      <dgm:prSet/>
      <dgm:spPr/>
      <dgm:t>
        <a:bodyPr/>
        <a:lstStyle/>
        <a:p>
          <a:endParaRPr lang="en-US" sz="4800">
            <a:solidFill>
              <a:schemeClr val="bg1"/>
            </a:solidFill>
          </a:endParaRPr>
        </a:p>
      </dgm:t>
    </dgm:pt>
    <dgm:pt modelId="{F8F03291-8617-4430-A285-0DA94A096546}" type="sibTrans" cxnId="{2CDFA4F4-FE9E-41E1-A946-99F2A7FCE63D}">
      <dgm:prSet custT="1"/>
      <dgm:spPr/>
      <dgm:t>
        <a:bodyPr/>
        <a:lstStyle/>
        <a:p>
          <a:endParaRPr lang="en-US" sz="4800">
            <a:solidFill>
              <a:schemeClr val="bg1"/>
            </a:solidFill>
          </a:endParaRPr>
        </a:p>
      </dgm:t>
    </dgm:pt>
    <dgm:pt modelId="{82DE7E01-1D4B-4289-BD2F-5370A79837CA}">
      <dgm:prSet custT="1"/>
      <dgm:spPr/>
      <dgm:t>
        <a:bodyPr/>
        <a:lstStyle/>
        <a:p>
          <a:r>
            <a:rPr lang="en-US" sz="2400" dirty="0">
              <a:latin typeface="+mj-lt"/>
              <a:ea typeface="+mn-ea"/>
              <a:cs typeface="+mn-cs"/>
            </a:rPr>
            <a:t>All votes by roll call</a:t>
          </a:r>
        </a:p>
      </dgm:t>
    </dgm:pt>
    <dgm:pt modelId="{85FF4A8E-A228-45F7-9234-1108107CD15A}" type="parTrans" cxnId="{8E83E125-5C47-4732-A32B-F388D91DEEFB}">
      <dgm:prSet/>
      <dgm:spPr/>
      <dgm:t>
        <a:bodyPr/>
        <a:lstStyle/>
        <a:p>
          <a:endParaRPr lang="en-US"/>
        </a:p>
      </dgm:t>
    </dgm:pt>
    <dgm:pt modelId="{E0488D8E-54B3-405A-AF68-AE9E78AB478F}" type="sibTrans" cxnId="{8E83E125-5C47-4732-A32B-F388D91DEEFB}">
      <dgm:prSet/>
      <dgm:spPr/>
      <dgm:t>
        <a:bodyPr/>
        <a:lstStyle/>
        <a:p>
          <a:endParaRPr lang="en-US"/>
        </a:p>
      </dgm:t>
    </dgm:pt>
    <dgm:pt modelId="{6D9947B3-25CC-47D8-A8A6-C8D6D2B843F0}" type="pres">
      <dgm:prSet presAssocID="{F5B8C1E0-189C-4D2E-AB63-C389D15007D5}" presName="Name0" presStyleCnt="0">
        <dgm:presLayoutVars>
          <dgm:dir/>
          <dgm:resizeHandles val="exact"/>
        </dgm:presLayoutVars>
      </dgm:prSet>
      <dgm:spPr/>
    </dgm:pt>
    <dgm:pt modelId="{69679E85-6AD8-4E34-A09A-7BD4ECABD3F3}" type="pres">
      <dgm:prSet presAssocID="{F5B8C1E0-189C-4D2E-AB63-C389D15007D5}" presName="cycle" presStyleCnt="0"/>
      <dgm:spPr/>
    </dgm:pt>
    <dgm:pt modelId="{5E8555F6-44E0-4CC6-9A3C-6DE0A849F842}" type="pres">
      <dgm:prSet presAssocID="{71F6A628-3B0E-4825-894A-5C2FC7866DA9}" presName="nodeFirstNode" presStyleLbl="asst0" presStyleIdx="0" presStyleCnt="1">
        <dgm:presLayoutVars>
          <dgm:bulletEnabled val="1"/>
        </dgm:presLayoutVars>
      </dgm:prSet>
      <dgm:spPr/>
    </dgm:pt>
    <dgm:pt modelId="{C36E3895-CD3B-4257-8314-6DFFAF5C7757}" type="pres">
      <dgm:prSet presAssocID="{0BFCC2BA-BACD-4C2D-9163-E6743C956ADD}" presName="sibTransFirstNode" presStyleLbl="bgShp" presStyleIdx="0" presStyleCnt="1"/>
      <dgm:spPr/>
    </dgm:pt>
    <dgm:pt modelId="{662815CA-4A15-4D56-9425-98C1320E08A1}" type="pres">
      <dgm:prSet presAssocID="{14476CE3-7DB5-46F2-AD47-7226414F8474}" presName="nodeFollowingNodes" presStyleLbl="node1" presStyleIdx="0" presStyleCnt="5">
        <dgm:presLayoutVars>
          <dgm:bulletEnabled val="1"/>
        </dgm:presLayoutVars>
      </dgm:prSet>
      <dgm:spPr/>
    </dgm:pt>
    <dgm:pt modelId="{BA366DFE-C124-4F84-BEDE-14F3BE9D2DF1}" type="pres">
      <dgm:prSet presAssocID="{4D287129-C909-430E-B5B7-F063DD4F8474}" presName="nodeFollowingNodes" presStyleLbl="node1" presStyleIdx="1" presStyleCnt="5">
        <dgm:presLayoutVars>
          <dgm:bulletEnabled val="1"/>
        </dgm:presLayoutVars>
      </dgm:prSet>
      <dgm:spPr/>
    </dgm:pt>
    <dgm:pt modelId="{A45FDB4A-530A-4F87-A31F-97140B879534}" type="pres">
      <dgm:prSet presAssocID="{9803C57B-0B1D-447E-8E77-B78C1D9AF9E7}" presName="nodeFollowingNodes" presStyleLbl="node1" presStyleIdx="2" presStyleCnt="5">
        <dgm:presLayoutVars>
          <dgm:bulletEnabled val="1"/>
        </dgm:presLayoutVars>
      </dgm:prSet>
      <dgm:spPr/>
    </dgm:pt>
    <dgm:pt modelId="{416EFC6E-8BA6-4AF4-857C-8A70B7221532}" type="pres">
      <dgm:prSet presAssocID="{19595A8D-328E-4BFE-BCD2-2C47A4647FBB}" presName="nodeFollowingNodes" presStyleLbl="node1" presStyleIdx="3" presStyleCnt="5">
        <dgm:presLayoutVars>
          <dgm:bulletEnabled val="1"/>
        </dgm:presLayoutVars>
      </dgm:prSet>
      <dgm:spPr/>
    </dgm:pt>
    <dgm:pt modelId="{1647407C-888A-4DA5-9E32-E0CDB8D38D4A}" type="pres">
      <dgm:prSet presAssocID="{82DE7E01-1D4B-4289-BD2F-5370A79837CA}" presName="nodeFollowingNodes" presStyleLbl="node1" presStyleIdx="4" presStyleCnt="5">
        <dgm:presLayoutVars>
          <dgm:bulletEnabled val="1"/>
        </dgm:presLayoutVars>
      </dgm:prSet>
      <dgm:spPr/>
    </dgm:pt>
  </dgm:ptLst>
  <dgm:cxnLst>
    <dgm:cxn modelId="{8E83E125-5C47-4732-A32B-F388D91DEEFB}" srcId="{F5B8C1E0-189C-4D2E-AB63-C389D15007D5}" destId="{82DE7E01-1D4B-4289-BD2F-5370A79837CA}" srcOrd="5" destOrd="0" parTransId="{85FF4A8E-A228-45F7-9234-1108107CD15A}" sibTransId="{E0488D8E-54B3-405A-AF68-AE9E78AB478F}"/>
    <dgm:cxn modelId="{30808F30-0B12-4832-82CD-F0FB857F5FA3}" type="presOf" srcId="{4D287129-C909-430E-B5B7-F063DD4F8474}" destId="{BA366DFE-C124-4F84-BEDE-14F3BE9D2DF1}" srcOrd="0" destOrd="0" presId="urn:microsoft.com/office/officeart/2005/8/layout/cycle3"/>
    <dgm:cxn modelId="{8F95E842-1022-495F-A441-85F16A1CF73B}" type="presOf" srcId="{82DE7E01-1D4B-4289-BD2F-5370A79837CA}" destId="{1647407C-888A-4DA5-9E32-E0CDB8D38D4A}" srcOrd="0" destOrd="0" presId="urn:microsoft.com/office/officeart/2005/8/layout/cycle3"/>
    <dgm:cxn modelId="{74277D55-EDBF-44AA-970B-23F9B6F612EB}" type="presOf" srcId="{14476CE3-7DB5-46F2-AD47-7226414F8474}" destId="{662815CA-4A15-4D56-9425-98C1320E08A1}" srcOrd="0" destOrd="0" presId="urn:microsoft.com/office/officeart/2005/8/layout/cycle3"/>
    <dgm:cxn modelId="{76DEFA57-BD96-4FDA-962D-8ED28F461EBB}" srcId="{F5B8C1E0-189C-4D2E-AB63-C389D15007D5}" destId="{9803C57B-0B1D-447E-8E77-B78C1D9AF9E7}" srcOrd="3" destOrd="0" parTransId="{97205FEA-7C5E-4E77-9C72-8B23EBD82F9E}" sibTransId="{5181846E-7D5E-406C-B3D3-70E878285209}"/>
    <dgm:cxn modelId="{E943C086-08A6-4D46-A849-E05C451FED12}" type="presOf" srcId="{F5B8C1E0-189C-4D2E-AB63-C389D15007D5}" destId="{6D9947B3-25CC-47D8-A8A6-C8D6D2B843F0}" srcOrd="0" destOrd="0" presId="urn:microsoft.com/office/officeart/2005/8/layout/cycle3"/>
    <dgm:cxn modelId="{3B0E708C-C648-4416-AF8E-68BFBF075D11}" type="presOf" srcId="{71F6A628-3B0E-4825-894A-5C2FC7866DA9}" destId="{5E8555F6-44E0-4CC6-9A3C-6DE0A849F842}" srcOrd="0" destOrd="0" presId="urn:microsoft.com/office/officeart/2005/8/layout/cycle3"/>
    <dgm:cxn modelId="{4A0419B2-64F5-4678-B7E1-B1E7710B3728}" type="presOf" srcId="{0BFCC2BA-BACD-4C2D-9163-E6743C956ADD}" destId="{C36E3895-CD3B-4257-8314-6DFFAF5C7757}" srcOrd="0" destOrd="0" presId="urn:microsoft.com/office/officeart/2005/8/layout/cycle3"/>
    <dgm:cxn modelId="{2620AAB3-80F2-4CD3-B30C-7C7CA5E808FB}" type="presOf" srcId="{9803C57B-0B1D-447E-8E77-B78C1D9AF9E7}" destId="{A45FDB4A-530A-4F87-A31F-97140B879534}" srcOrd="0" destOrd="0" presId="urn:microsoft.com/office/officeart/2005/8/layout/cycle3"/>
    <dgm:cxn modelId="{09A865B6-1348-4CC2-9D6E-8DC308D7E1D4}" type="presOf" srcId="{19595A8D-328E-4BFE-BCD2-2C47A4647FBB}" destId="{416EFC6E-8BA6-4AF4-857C-8A70B7221532}" srcOrd="0" destOrd="0" presId="urn:microsoft.com/office/officeart/2005/8/layout/cycle3"/>
    <dgm:cxn modelId="{6E092BD8-CD2E-485A-9D01-B9DD098F76CA}" srcId="{F5B8C1E0-189C-4D2E-AB63-C389D15007D5}" destId="{14476CE3-7DB5-46F2-AD47-7226414F8474}" srcOrd="1" destOrd="0" parTransId="{CB90FC72-AF4B-449E-AE23-2E533E7BE6C5}" sibTransId="{8E036F82-AA98-4E37-B259-8E56B6FAAD4A}"/>
    <dgm:cxn modelId="{813340DE-DB45-4047-8089-D02298031D9C}" srcId="{F5B8C1E0-189C-4D2E-AB63-C389D15007D5}" destId="{71F6A628-3B0E-4825-894A-5C2FC7866DA9}" srcOrd="0" destOrd="0" parTransId="{666C33A7-D470-46D6-80FF-0BFE5317742D}" sibTransId="{0BFCC2BA-BACD-4C2D-9163-E6743C956ADD}"/>
    <dgm:cxn modelId="{68317AEC-C2E8-42AE-B356-F6CF7BE4D50F}" srcId="{F5B8C1E0-189C-4D2E-AB63-C389D15007D5}" destId="{4D287129-C909-430E-B5B7-F063DD4F8474}" srcOrd="2" destOrd="0" parTransId="{E8BE732F-85BC-4EEE-9BB5-1DF1F287A95D}" sibTransId="{5D9CBE5F-F988-4255-8728-541B1B2C35A3}"/>
    <dgm:cxn modelId="{2CDFA4F4-FE9E-41E1-A946-99F2A7FCE63D}" srcId="{F5B8C1E0-189C-4D2E-AB63-C389D15007D5}" destId="{19595A8D-328E-4BFE-BCD2-2C47A4647FBB}" srcOrd="4" destOrd="0" parTransId="{28639F6B-2BAD-41D2-BB50-7F6E63660A62}" sibTransId="{F8F03291-8617-4430-A285-0DA94A096546}"/>
    <dgm:cxn modelId="{E20E9319-37C7-40F7-B60D-551ED7862611}" type="presParOf" srcId="{6D9947B3-25CC-47D8-A8A6-C8D6D2B843F0}" destId="{69679E85-6AD8-4E34-A09A-7BD4ECABD3F3}" srcOrd="0" destOrd="0" presId="urn:microsoft.com/office/officeart/2005/8/layout/cycle3"/>
    <dgm:cxn modelId="{D2CD3506-4F96-47EE-A9ED-DEA556E769D7}" type="presParOf" srcId="{69679E85-6AD8-4E34-A09A-7BD4ECABD3F3}" destId="{5E8555F6-44E0-4CC6-9A3C-6DE0A849F842}" srcOrd="0" destOrd="0" presId="urn:microsoft.com/office/officeart/2005/8/layout/cycle3"/>
    <dgm:cxn modelId="{4AD16310-16A8-4DAE-A88D-BECEE7FFDDAD}" type="presParOf" srcId="{69679E85-6AD8-4E34-A09A-7BD4ECABD3F3}" destId="{C36E3895-CD3B-4257-8314-6DFFAF5C7757}" srcOrd="1" destOrd="0" presId="urn:microsoft.com/office/officeart/2005/8/layout/cycle3"/>
    <dgm:cxn modelId="{7E10FF56-F326-4FC6-9356-01BD615D32F1}" type="presParOf" srcId="{69679E85-6AD8-4E34-A09A-7BD4ECABD3F3}" destId="{662815CA-4A15-4D56-9425-98C1320E08A1}" srcOrd="2" destOrd="0" presId="urn:microsoft.com/office/officeart/2005/8/layout/cycle3"/>
    <dgm:cxn modelId="{BF67D4B3-A847-431C-94B3-057A67A51D01}" type="presParOf" srcId="{69679E85-6AD8-4E34-A09A-7BD4ECABD3F3}" destId="{BA366DFE-C124-4F84-BEDE-14F3BE9D2DF1}" srcOrd="3" destOrd="0" presId="urn:microsoft.com/office/officeart/2005/8/layout/cycle3"/>
    <dgm:cxn modelId="{76A26BAD-1E19-4613-8318-7F2C024B2400}" type="presParOf" srcId="{69679E85-6AD8-4E34-A09A-7BD4ECABD3F3}" destId="{A45FDB4A-530A-4F87-A31F-97140B879534}" srcOrd="4" destOrd="0" presId="urn:microsoft.com/office/officeart/2005/8/layout/cycle3"/>
    <dgm:cxn modelId="{50C57C6D-3CF2-44A2-AB4B-16640A0F77E5}" type="presParOf" srcId="{69679E85-6AD8-4E34-A09A-7BD4ECABD3F3}" destId="{416EFC6E-8BA6-4AF4-857C-8A70B7221532}" srcOrd="5" destOrd="0" presId="urn:microsoft.com/office/officeart/2005/8/layout/cycle3"/>
    <dgm:cxn modelId="{280F5B80-36F7-477D-96D4-98AA419C8557}" type="presParOf" srcId="{69679E85-6AD8-4E34-A09A-7BD4ECABD3F3}" destId="{1647407C-888A-4DA5-9E32-E0CDB8D38D4A}"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53FA6E-43F4-4DE6-B1FD-BBFEA90C8CEF}" type="doc">
      <dgm:prSet loTypeId="urn:microsoft.com/office/officeart/2005/8/layout/hList3" loCatId="list" qsTypeId="urn:microsoft.com/office/officeart/2005/8/quickstyle/simple4" qsCatId="simple" csTypeId="urn:microsoft.com/office/officeart/2005/8/colors/accent0_2" csCatId="mainScheme" phldr="1"/>
      <dgm:spPr/>
      <dgm:t>
        <a:bodyPr/>
        <a:lstStyle/>
        <a:p>
          <a:endParaRPr lang="en-US"/>
        </a:p>
      </dgm:t>
    </dgm:pt>
    <dgm:pt modelId="{3A6478DB-BFA0-406A-9F0B-79CC32D21E80}">
      <dgm:prSet phldrT="[Text]"/>
      <dgm:spPr/>
      <dgm:t>
        <a:bodyPr/>
        <a:lstStyle/>
        <a:p>
          <a:r>
            <a:rPr lang="en-US" dirty="0"/>
            <a:t>Minutes must be reviewed periodically by the chair or public body to determine if the purpose for executive session remains. The determination must be announced during the next meeting and be included in the minutes</a:t>
          </a:r>
        </a:p>
      </dgm:t>
    </dgm:pt>
    <dgm:pt modelId="{6C7EA40D-BDFC-4963-BAB1-498A004FFA43}" type="parTrans" cxnId="{34A5F698-2446-46A6-A872-13B73A9C0CFA}">
      <dgm:prSet/>
      <dgm:spPr/>
      <dgm:t>
        <a:bodyPr/>
        <a:lstStyle/>
        <a:p>
          <a:endParaRPr lang="en-US"/>
        </a:p>
      </dgm:t>
    </dgm:pt>
    <dgm:pt modelId="{6190A169-B628-4292-8A9B-30DF21D6047E}" type="sibTrans" cxnId="{34A5F698-2446-46A6-A872-13B73A9C0CFA}">
      <dgm:prSet/>
      <dgm:spPr/>
      <dgm:t>
        <a:bodyPr/>
        <a:lstStyle/>
        <a:p>
          <a:endParaRPr lang="en-US"/>
        </a:p>
      </dgm:t>
    </dgm:pt>
    <dgm:pt modelId="{58FE34E5-35BE-4492-89DF-FE1D03839D58}">
      <dgm:prSet phldrT="[Text]"/>
      <dgm:spPr/>
      <dgm:t>
        <a:bodyPr/>
        <a:lstStyle/>
        <a:p>
          <a:r>
            <a:rPr lang="en-US" dirty="0"/>
            <a:t>Public body must respond within 10 days to request for executive session minutes</a:t>
          </a:r>
        </a:p>
      </dgm:t>
    </dgm:pt>
    <dgm:pt modelId="{010B4FE3-FCEC-4D9B-BC38-7269116AB130}" type="parTrans" cxnId="{41E1C497-2EED-4AF4-A8F1-82E44E2F8698}">
      <dgm:prSet/>
      <dgm:spPr/>
      <dgm:t>
        <a:bodyPr/>
        <a:lstStyle/>
        <a:p>
          <a:endParaRPr lang="en-US"/>
        </a:p>
      </dgm:t>
    </dgm:pt>
    <dgm:pt modelId="{E4617618-C2A6-4018-9A07-CE91A7A63531}" type="sibTrans" cxnId="{41E1C497-2EED-4AF4-A8F1-82E44E2F8698}">
      <dgm:prSet/>
      <dgm:spPr/>
      <dgm:t>
        <a:bodyPr/>
        <a:lstStyle/>
        <a:p>
          <a:endParaRPr lang="en-US"/>
        </a:p>
      </dgm:t>
    </dgm:pt>
    <dgm:pt modelId="{82629827-EDF3-4945-8CBF-483E325DF682}">
      <dgm:prSet phldrT="[Text]"/>
      <dgm:spPr/>
      <dgm:t>
        <a:bodyPr/>
        <a:lstStyle/>
        <a:p>
          <a:r>
            <a:rPr lang="en-US" altLang="en-US" dirty="0">
              <a:latin typeface="+mn-lt"/>
            </a:rPr>
            <a:t>Review at next meeting or within 30 days, whichever comes first.</a:t>
          </a:r>
          <a:endParaRPr lang="en-US" dirty="0">
            <a:latin typeface="+mn-lt"/>
          </a:endParaRPr>
        </a:p>
      </dgm:t>
    </dgm:pt>
    <dgm:pt modelId="{A90C38F9-AA27-4B98-B28A-AFFEE130FAE9}" type="parTrans" cxnId="{332E4441-D851-487F-9AAF-6FE4B04DE635}">
      <dgm:prSet/>
      <dgm:spPr/>
      <dgm:t>
        <a:bodyPr/>
        <a:lstStyle/>
        <a:p>
          <a:endParaRPr lang="en-US"/>
        </a:p>
      </dgm:t>
    </dgm:pt>
    <dgm:pt modelId="{AB163938-9878-43E8-9939-CBBC6A9A26FC}" type="sibTrans" cxnId="{332E4441-D851-487F-9AAF-6FE4B04DE635}">
      <dgm:prSet/>
      <dgm:spPr/>
      <dgm:t>
        <a:bodyPr/>
        <a:lstStyle/>
        <a:p>
          <a:endParaRPr lang="en-US"/>
        </a:p>
      </dgm:t>
    </dgm:pt>
    <dgm:pt modelId="{3E2D017F-4931-4793-88F5-D547F06F36A6}">
      <dgm:prSet phldrT="[Text]"/>
      <dgm:spPr/>
      <dgm:t>
        <a:bodyPr/>
        <a:lstStyle/>
        <a:p>
          <a:r>
            <a:rPr lang="en-US" dirty="0"/>
            <a:t>Provide minutes if no longer exempt from disclosure; or</a:t>
          </a:r>
        </a:p>
      </dgm:t>
    </dgm:pt>
    <dgm:pt modelId="{E62770A0-F279-424F-9B55-451A09A58703}" type="parTrans" cxnId="{E7408ED1-DC67-4BD6-9E94-CBFD3B2BF925}">
      <dgm:prSet/>
      <dgm:spPr/>
      <dgm:t>
        <a:bodyPr/>
        <a:lstStyle/>
        <a:p>
          <a:endParaRPr lang="en-US"/>
        </a:p>
      </dgm:t>
    </dgm:pt>
    <dgm:pt modelId="{59A9517D-2CEF-43D3-93EC-7270F273DD5A}" type="sibTrans" cxnId="{E7408ED1-DC67-4BD6-9E94-CBFD3B2BF925}">
      <dgm:prSet/>
      <dgm:spPr/>
      <dgm:t>
        <a:bodyPr/>
        <a:lstStyle/>
        <a:p>
          <a:endParaRPr lang="en-US"/>
        </a:p>
      </dgm:t>
    </dgm:pt>
    <dgm:pt modelId="{00BB22F4-534B-4859-9E46-8A5B993034E3}" type="pres">
      <dgm:prSet presAssocID="{7153FA6E-43F4-4DE6-B1FD-BBFEA90C8CEF}" presName="composite" presStyleCnt="0">
        <dgm:presLayoutVars>
          <dgm:chMax val="1"/>
          <dgm:dir/>
          <dgm:resizeHandles val="exact"/>
        </dgm:presLayoutVars>
      </dgm:prSet>
      <dgm:spPr/>
    </dgm:pt>
    <dgm:pt modelId="{412F1504-6610-4927-8C7E-D68DA9EFE54E}" type="pres">
      <dgm:prSet presAssocID="{3A6478DB-BFA0-406A-9F0B-79CC32D21E80}" presName="roof" presStyleLbl="dkBgShp" presStyleIdx="0" presStyleCnt="2"/>
      <dgm:spPr/>
    </dgm:pt>
    <dgm:pt modelId="{4167B97C-2293-4D94-A2B0-A99B983C2EEF}" type="pres">
      <dgm:prSet presAssocID="{3A6478DB-BFA0-406A-9F0B-79CC32D21E80}" presName="pillars" presStyleCnt="0"/>
      <dgm:spPr/>
    </dgm:pt>
    <dgm:pt modelId="{267C1487-DBBF-4BC3-8652-AF9820AA1000}" type="pres">
      <dgm:prSet presAssocID="{3A6478DB-BFA0-406A-9F0B-79CC32D21E80}" presName="pillar1" presStyleLbl="node1" presStyleIdx="0" presStyleCnt="3">
        <dgm:presLayoutVars>
          <dgm:bulletEnabled val="1"/>
        </dgm:presLayoutVars>
      </dgm:prSet>
      <dgm:spPr/>
    </dgm:pt>
    <dgm:pt modelId="{94404F94-0D63-44CF-87D9-75013D0B0F73}" type="pres">
      <dgm:prSet presAssocID="{3E2D017F-4931-4793-88F5-D547F06F36A6}" presName="pillarX" presStyleLbl="node1" presStyleIdx="1" presStyleCnt="3">
        <dgm:presLayoutVars>
          <dgm:bulletEnabled val="1"/>
        </dgm:presLayoutVars>
      </dgm:prSet>
      <dgm:spPr/>
    </dgm:pt>
    <dgm:pt modelId="{D0233052-1171-4DBC-B94D-30D84033E3F1}" type="pres">
      <dgm:prSet presAssocID="{82629827-EDF3-4945-8CBF-483E325DF682}" presName="pillarX" presStyleLbl="node1" presStyleIdx="2" presStyleCnt="3">
        <dgm:presLayoutVars>
          <dgm:bulletEnabled val="1"/>
        </dgm:presLayoutVars>
      </dgm:prSet>
      <dgm:spPr/>
    </dgm:pt>
    <dgm:pt modelId="{F18830D3-E762-452B-9196-CCE8A1BCDF7F}" type="pres">
      <dgm:prSet presAssocID="{3A6478DB-BFA0-406A-9F0B-79CC32D21E80}" presName="base" presStyleLbl="dkBgShp" presStyleIdx="1" presStyleCnt="2"/>
      <dgm:spPr/>
    </dgm:pt>
  </dgm:ptLst>
  <dgm:cxnLst>
    <dgm:cxn modelId="{E905FE29-823F-4A37-A959-A7B42BB73332}" type="presOf" srcId="{82629827-EDF3-4945-8CBF-483E325DF682}" destId="{D0233052-1171-4DBC-B94D-30D84033E3F1}" srcOrd="0" destOrd="0" presId="urn:microsoft.com/office/officeart/2005/8/layout/hList3"/>
    <dgm:cxn modelId="{332E4441-D851-487F-9AAF-6FE4B04DE635}" srcId="{3A6478DB-BFA0-406A-9F0B-79CC32D21E80}" destId="{82629827-EDF3-4945-8CBF-483E325DF682}" srcOrd="2" destOrd="0" parTransId="{A90C38F9-AA27-4B98-B28A-AFFEE130FAE9}" sibTransId="{AB163938-9878-43E8-9939-CBBC6A9A26FC}"/>
    <dgm:cxn modelId="{4D45EC6F-B87C-4F94-8064-D9F861CDF862}" type="presOf" srcId="{58FE34E5-35BE-4492-89DF-FE1D03839D58}" destId="{267C1487-DBBF-4BC3-8652-AF9820AA1000}" srcOrd="0" destOrd="0" presId="urn:microsoft.com/office/officeart/2005/8/layout/hList3"/>
    <dgm:cxn modelId="{28CEB195-D113-4093-84CC-D1D880A5D8F2}" type="presOf" srcId="{3E2D017F-4931-4793-88F5-D547F06F36A6}" destId="{94404F94-0D63-44CF-87D9-75013D0B0F73}" srcOrd="0" destOrd="0" presId="urn:microsoft.com/office/officeart/2005/8/layout/hList3"/>
    <dgm:cxn modelId="{41E1C497-2EED-4AF4-A8F1-82E44E2F8698}" srcId="{3A6478DB-BFA0-406A-9F0B-79CC32D21E80}" destId="{58FE34E5-35BE-4492-89DF-FE1D03839D58}" srcOrd="0" destOrd="0" parTransId="{010B4FE3-FCEC-4D9B-BC38-7269116AB130}" sibTransId="{E4617618-C2A6-4018-9A07-CE91A7A63531}"/>
    <dgm:cxn modelId="{34A5F698-2446-46A6-A872-13B73A9C0CFA}" srcId="{7153FA6E-43F4-4DE6-B1FD-BBFEA90C8CEF}" destId="{3A6478DB-BFA0-406A-9F0B-79CC32D21E80}" srcOrd="0" destOrd="0" parTransId="{6C7EA40D-BDFC-4963-BAB1-498A004FFA43}" sibTransId="{6190A169-B628-4292-8A9B-30DF21D6047E}"/>
    <dgm:cxn modelId="{022D24BF-3047-4017-858B-4474AA1B1105}" type="presOf" srcId="{7153FA6E-43F4-4DE6-B1FD-BBFEA90C8CEF}" destId="{00BB22F4-534B-4859-9E46-8A5B993034E3}" srcOrd="0" destOrd="0" presId="urn:microsoft.com/office/officeart/2005/8/layout/hList3"/>
    <dgm:cxn modelId="{E7408ED1-DC67-4BD6-9E94-CBFD3B2BF925}" srcId="{3A6478DB-BFA0-406A-9F0B-79CC32D21E80}" destId="{3E2D017F-4931-4793-88F5-D547F06F36A6}" srcOrd="1" destOrd="0" parTransId="{E62770A0-F279-424F-9B55-451A09A58703}" sibTransId="{59A9517D-2CEF-43D3-93EC-7270F273DD5A}"/>
    <dgm:cxn modelId="{51A146D5-6B27-4094-9BEF-A7E9F560A139}" type="presOf" srcId="{3A6478DB-BFA0-406A-9F0B-79CC32D21E80}" destId="{412F1504-6610-4927-8C7E-D68DA9EFE54E}" srcOrd="0" destOrd="0" presId="urn:microsoft.com/office/officeart/2005/8/layout/hList3"/>
    <dgm:cxn modelId="{5D4B7106-976D-4CAD-86B1-8BF4A7353404}" type="presParOf" srcId="{00BB22F4-534B-4859-9E46-8A5B993034E3}" destId="{412F1504-6610-4927-8C7E-D68DA9EFE54E}" srcOrd="0" destOrd="0" presId="urn:microsoft.com/office/officeart/2005/8/layout/hList3"/>
    <dgm:cxn modelId="{6922892E-C2C4-4140-B7D8-CE7507222F70}" type="presParOf" srcId="{00BB22F4-534B-4859-9E46-8A5B993034E3}" destId="{4167B97C-2293-4D94-A2B0-A99B983C2EEF}" srcOrd="1" destOrd="0" presId="urn:microsoft.com/office/officeart/2005/8/layout/hList3"/>
    <dgm:cxn modelId="{C16D96EA-0A88-465C-8C4B-340E5148F06C}" type="presParOf" srcId="{4167B97C-2293-4D94-A2B0-A99B983C2EEF}" destId="{267C1487-DBBF-4BC3-8652-AF9820AA1000}" srcOrd="0" destOrd="0" presId="urn:microsoft.com/office/officeart/2005/8/layout/hList3"/>
    <dgm:cxn modelId="{69F3BF80-68D5-44DB-8F48-20ADA2328A3F}" type="presParOf" srcId="{4167B97C-2293-4D94-A2B0-A99B983C2EEF}" destId="{94404F94-0D63-44CF-87D9-75013D0B0F73}" srcOrd="1" destOrd="0" presId="urn:microsoft.com/office/officeart/2005/8/layout/hList3"/>
    <dgm:cxn modelId="{0A5E3A2B-093E-43AD-AC6E-511DDF26B7C5}" type="presParOf" srcId="{4167B97C-2293-4D94-A2B0-A99B983C2EEF}" destId="{D0233052-1171-4DBC-B94D-30D84033E3F1}" srcOrd="2" destOrd="0" presId="urn:microsoft.com/office/officeart/2005/8/layout/hList3"/>
    <dgm:cxn modelId="{574F8312-3BD0-48BE-B58B-71BAF419E27C}" type="presParOf" srcId="{00BB22F4-534B-4859-9E46-8A5B993034E3}" destId="{F18830D3-E762-452B-9196-CCE8A1BCDF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527782-F52F-4867-92EC-5CAEF8F4E7A2}" type="doc">
      <dgm:prSet loTypeId="urn:microsoft.com/office/officeart/2008/layout/CaptionedPictures" loCatId="picture" qsTypeId="urn:microsoft.com/office/officeart/2005/8/quickstyle/simple2" qsCatId="simple" csTypeId="urn:microsoft.com/office/officeart/2005/8/colors/accent0_2" csCatId="mainScheme" phldr="1"/>
      <dgm:spPr/>
      <dgm:t>
        <a:bodyPr/>
        <a:lstStyle/>
        <a:p>
          <a:endParaRPr lang="en-US"/>
        </a:p>
      </dgm:t>
    </dgm:pt>
    <dgm:pt modelId="{A6BE9E2E-B80C-41CA-99D7-C7D8BB1D42F0}">
      <dgm:prSet phldrT="[Text]"/>
      <dgm:spPr/>
      <dgm:t>
        <a:bodyPr/>
        <a:lstStyle/>
        <a:p>
          <a:r>
            <a:rPr lang="en-US" dirty="0">
              <a:solidFill>
                <a:schemeClr val="tx2">
                  <a:lumMod val="20000"/>
                  <a:lumOff val="80000"/>
                </a:schemeClr>
              </a:solidFill>
              <a:latin typeface="+mn-lt"/>
              <a:ea typeface="+mn-ea"/>
              <a:cs typeface="+mn-cs"/>
            </a:rPr>
            <a:t>Application materials, other than resumes</a:t>
          </a:r>
          <a:endParaRPr lang="en-US" dirty="0">
            <a:solidFill>
              <a:schemeClr val="tx2">
                <a:lumMod val="20000"/>
                <a:lumOff val="80000"/>
              </a:schemeClr>
            </a:solidFill>
            <a:latin typeface="+mn-lt"/>
          </a:endParaRPr>
        </a:p>
      </dgm:t>
    </dgm:pt>
    <dgm:pt modelId="{102B0949-D41B-4622-AEAA-7903E654F9A3}" type="parTrans" cxnId="{2CA578CA-78A1-4AB2-BEFB-F63C8C6CECD8}">
      <dgm:prSet/>
      <dgm:spPr/>
      <dgm:t>
        <a:bodyPr/>
        <a:lstStyle/>
        <a:p>
          <a:endParaRPr lang="en-US"/>
        </a:p>
      </dgm:t>
    </dgm:pt>
    <dgm:pt modelId="{EF42F957-2587-4CF8-AED4-FB04155A87C1}" type="sibTrans" cxnId="{2CA578CA-78A1-4AB2-BEFB-F63C8C6CECD8}">
      <dgm:prSet/>
      <dgm:spPr/>
      <dgm:t>
        <a:bodyPr/>
        <a:lstStyle/>
        <a:p>
          <a:endParaRPr lang="en-US"/>
        </a:p>
      </dgm:t>
    </dgm:pt>
    <dgm:pt modelId="{65DBAF85-CA8A-4A0D-94FE-5EAE724C9F7D}">
      <dgm:prSet phldrT="[Text]" custT="1"/>
      <dgm:spPr/>
      <dgm:t>
        <a:bodyPr/>
        <a:lstStyle/>
        <a:p>
          <a:r>
            <a:rPr lang="en-US" sz="1800" dirty="0">
              <a:solidFill>
                <a:schemeClr val="tx2">
                  <a:lumMod val="20000"/>
                  <a:lumOff val="80000"/>
                </a:schemeClr>
              </a:solidFill>
              <a:latin typeface="+mn-lt"/>
              <a:ea typeface="+mn-ea"/>
              <a:cs typeface="+mn-cs"/>
            </a:rPr>
            <a:t>Performance evaluations </a:t>
          </a:r>
          <a:r>
            <a:rPr lang="en-US" sz="1800" u="sng" dirty="0">
              <a:solidFill>
                <a:schemeClr val="tx2">
                  <a:lumMod val="20000"/>
                  <a:lumOff val="80000"/>
                </a:schemeClr>
              </a:solidFill>
              <a:latin typeface="+mn-lt"/>
              <a:ea typeface="+mn-ea"/>
              <a:cs typeface="+mn-cs"/>
            </a:rPr>
            <a:t>NOT</a:t>
          </a:r>
          <a:r>
            <a:rPr lang="en-US" sz="1800" dirty="0">
              <a:solidFill>
                <a:schemeClr val="tx2">
                  <a:lumMod val="20000"/>
                  <a:lumOff val="80000"/>
                </a:schemeClr>
              </a:solidFill>
              <a:latin typeface="+mn-lt"/>
              <a:ea typeface="+mn-ea"/>
              <a:cs typeface="+mn-cs"/>
            </a:rPr>
            <a:t> created by  members of the public body</a:t>
          </a:r>
          <a:endParaRPr lang="en-US" sz="1800" dirty="0">
            <a:solidFill>
              <a:schemeClr val="tx2">
                <a:lumMod val="20000"/>
                <a:lumOff val="80000"/>
              </a:schemeClr>
            </a:solidFill>
            <a:latin typeface="+mn-lt"/>
          </a:endParaRPr>
        </a:p>
      </dgm:t>
    </dgm:pt>
    <dgm:pt modelId="{1D9ED622-D870-45E0-AA0C-8FB5775C70BB}" type="parTrans" cxnId="{53327108-E6AA-432E-92EF-42CC0B6AF4E9}">
      <dgm:prSet/>
      <dgm:spPr/>
      <dgm:t>
        <a:bodyPr/>
        <a:lstStyle/>
        <a:p>
          <a:endParaRPr lang="en-US"/>
        </a:p>
      </dgm:t>
    </dgm:pt>
    <dgm:pt modelId="{266E151B-3B47-4E3B-AF8F-91C0187325C9}" type="sibTrans" cxnId="{53327108-E6AA-432E-92EF-42CC0B6AF4E9}">
      <dgm:prSet/>
      <dgm:spPr/>
      <dgm:t>
        <a:bodyPr/>
        <a:lstStyle/>
        <a:p>
          <a:endParaRPr lang="en-US"/>
        </a:p>
      </dgm:t>
    </dgm:pt>
    <dgm:pt modelId="{BBC2211A-81FD-4123-8DEB-F272E252CDD6}" type="pres">
      <dgm:prSet presAssocID="{DA527782-F52F-4867-92EC-5CAEF8F4E7A2}" presName="Name0" presStyleCnt="0">
        <dgm:presLayoutVars>
          <dgm:chMax/>
          <dgm:chPref/>
          <dgm:dir/>
        </dgm:presLayoutVars>
      </dgm:prSet>
      <dgm:spPr/>
    </dgm:pt>
    <dgm:pt modelId="{9EBECDFD-62D5-46ED-99EC-5D88735F4E37}" type="pres">
      <dgm:prSet presAssocID="{65DBAF85-CA8A-4A0D-94FE-5EAE724C9F7D}" presName="composite" presStyleCnt="0">
        <dgm:presLayoutVars>
          <dgm:chMax val="1"/>
          <dgm:chPref val="1"/>
        </dgm:presLayoutVars>
      </dgm:prSet>
      <dgm:spPr/>
    </dgm:pt>
    <dgm:pt modelId="{8C8165B8-7DB2-489A-BD53-B640DCFFCB7F}" type="pres">
      <dgm:prSet presAssocID="{65DBAF85-CA8A-4A0D-94FE-5EAE724C9F7D}" presName="Accent" presStyleLbl="trAlignAcc1" presStyleIdx="0" presStyleCnt="2" custLinFactNeighborX="296" custLinFactNeighborY="680">
        <dgm:presLayoutVars>
          <dgm:chMax val="0"/>
          <dgm:chPref val="0"/>
        </dgm:presLayoutVars>
      </dgm:prSet>
      <dgm:spPr/>
    </dgm:pt>
    <dgm:pt modelId="{8831ADAB-D5D6-48C4-ADCC-C67D8BAF74ED}" type="pres">
      <dgm:prSet presAssocID="{65DBAF85-CA8A-4A0D-94FE-5EAE724C9F7D}" presName="Image" presStyleLbl="alignImgPlace1" presStyleIdx="0" presStyleCnt="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8950A753-49AF-4FA0-970C-98384008C09B}" type="pres">
      <dgm:prSet presAssocID="{65DBAF85-CA8A-4A0D-94FE-5EAE724C9F7D}" presName="ChildComposite" presStyleCnt="0"/>
      <dgm:spPr/>
    </dgm:pt>
    <dgm:pt modelId="{0250B649-7B05-442E-AEB2-B104FBE423CF}" type="pres">
      <dgm:prSet presAssocID="{65DBAF85-CA8A-4A0D-94FE-5EAE724C9F7D}" presName="Child" presStyleLbl="node1" presStyleIdx="0" presStyleCnt="0">
        <dgm:presLayoutVars>
          <dgm:chMax val="0"/>
          <dgm:chPref val="0"/>
          <dgm:bulletEnabled val="1"/>
        </dgm:presLayoutVars>
      </dgm:prSet>
      <dgm:spPr/>
    </dgm:pt>
    <dgm:pt modelId="{1ACB2C85-B646-4FB7-BD30-A64D95E32529}" type="pres">
      <dgm:prSet presAssocID="{65DBAF85-CA8A-4A0D-94FE-5EAE724C9F7D}" presName="Parent" presStyleLbl="revTx" presStyleIdx="0" presStyleCnt="2">
        <dgm:presLayoutVars>
          <dgm:chMax val="1"/>
          <dgm:chPref val="0"/>
          <dgm:bulletEnabled val="1"/>
        </dgm:presLayoutVars>
      </dgm:prSet>
      <dgm:spPr/>
    </dgm:pt>
    <dgm:pt modelId="{485A5E0D-1E8B-459E-8204-5FE8641D8425}" type="pres">
      <dgm:prSet presAssocID="{266E151B-3B47-4E3B-AF8F-91C0187325C9}" presName="sibTrans" presStyleCnt="0"/>
      <dgm:spPr/>
    </dgm:pt>
    <dgm:pt modelId="{6F672EE5-CFE7-4B02-8F42-E733172AC169}" type="pres">
      <dgm:prSet presAssocID="{A6BE9E2E-B80C-41CA-99D7-C7D8BB1D42F0}" presName="composite" presStyleCnt="0">
        <dgm:presLayoutVars>
          <dgm:chMax val="1"/>
          <dgm:chPref val="1"/>
        </dgm:presLayoutVars>
      </dgm:prSet>
      <dgm:spPr/>
    </dgm:pt>
    <dgm:pt modelId="{533F6F78-6D15-4E3C-B0DF-E6E7732F4D84}" type="pres">
      <dgm:prSet presAssocID="{A6BE9E2E-B80C-41CA-99D7-C7D8BB1D42F0}" presName="Accent" presStyleLbl="trAlignAcc1" presStyleIdx="1" presStyleCnt="2">
        <dgm:presLayoutVars>
          <dgm:chMax val="0"/>
          <dgm:chPref val="0"/>
        </dgm:presLayoutVars>
      </dgm:prSet>
      <dgm:spPr/>
    </dgm:pt>
    <dgm:pt modelId="{88C50B42-E2CC-4DCC-905F-C657E7C20632}" type="pres">
      <dgm:prSet presAssocID="{A6BE9E2E-B80C-41CA-99D7-C7D8BB1D42F0}" presName="Image" presStyleLbl="alignImgPlace1" presStyleIdx="1" presStyleCnt="2">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498C7300-BB6B-4762-9256-85F3C060F6E4}" type="pres">
      <dgm:prSet presAssocID="{A6BE9E2E-B80C-41CA-99D7-C7D8BB1D42F0}" presName="ChildComposite" presStyleCnt="0"/>
      <dgm:spPr/>
    </dgm:pt>
    <dgm:pt modelId="{C68AC6E2-7661-432F-8D77-6EEFBEE28AF6}" type="pres">
      <dgm:prSet presAssocID="{A6BE9E2E-B80C-41CA-99D7-C7D8BB1D42F0}" presName="Child" presStyleLbl="node1" presStyleIdx="0" presStyleCnt="0">
        <dgm:presLayoutVars>
          <dgm:chMax val="0"/>
          <dgm:chPref val="0"/>
          <dgm:bulletEnabled val="1"/>
        </dgm:presLayoutVars>
      </dgm:prSet>
      <dgm:spPr/>
    </dgm:pt>
    <dgm:pt modelId="{38305525-FE3C-484E-882F-00612F395847}" type="pres">
      <dgm:prSet presAssocID="{A6BE9E2E-B80C-41CA-99D7-C7D8BB1D42F0}" presName="Parent" presStyleLbl="revTx" presStyleIdx="1" presStyleCnt="2">
        <dgm:presLayoutVars>
          <dgm:chMax val="1"/>
          <dgm:chPref val="0"/>
          <dgm:bulletEnabled val="1"/>
        </dgm:presLayoutVars>
      </dgm:prSet>
      <dgm:spPr/>
    </dgm:pt>
  </dgm:ptLst>
  <dgm:cxnLst>
    <dgm:cxn modelId="{53327108-E6AA-432E-92EF-42CC0B6AF4E9}" srcId="{DA527782-F52F-4867-92EC-5CAEF8F4E7A2}" destId="{65DBAF85-CA8A-4A0D-94FE-5EAE724C9F7D}" srcOrd="0" destOrd="0" parTransId="{1D9ED622-D870-45E0-AA0C-8FB5775C70BB}" sibTransId="{266E151B-3B47-4E3B-AF8F-91C0187325C9}"/>
    <dgm:cxn modelId="{FC6EC50E-E4EA-4A2C-AEAC-980266E6792F}" type="presOf" srcId="{65DBAF85-CA8A-4A0D-94FE-5EAE724C9F7D}" destId="{1ACB2C85-B646-4FB7-BD30-A64D95E32529}" srcOrd="0" destOrd="0" presId="urn:microsoft.com/office/officeart/2008/layout/CaptionedPictures"/>
    <dgm:cxn modelId="{926F4934-175B-49AA-B5F1-40D84ED91FC1}" type="presOf" srcId="{A6BE9E2E-B80C-41CA-99D7-C7D8BB1D42F0}" destId="{38305525-FE3C-484E-882F-00612F395847}" srcOrd="0" destOrd="0" presId="urn:microsoft.com/office/officeart/2008/layout/CaptionedPictures"/>
    <dgm:cxn modelId="{D45D9359-E40D-43A3-B416-63117FAD2BDA}" type="presOf" srcId="{DA527782-F52F-4867-92EC-5CAEF8F4E7A2}" destId="{BBC2211A-81FD-4123-8DEB-F272E252CDD6}" srcOrd="0" destOrd="0" presId="urn:microsoft.com/office/officeart/2008/layout/CaptionedPictures"/>
    <dgm:cxn modelId="{2CA578CA-78A1-4AB2-BEFB-F63C8C6CECD8}" srcId="{DA527782-F52F-4867-92EC-5CAEF8F4E7A2}" destId="{A6BE9E2E-B80C-41CA-99D7-C7D8BB1D42F0}" srcOrd="1" destOrd="0" parTransId="{102B0949-D41B-4622-AEAA-7903E654F9A3}" sibTransId="{EF42F957-2587-4CF8-AED4-FB04155A87C1}"/>
    <dgm:cxn modelId="{2ADDB0A1-CF96-4872-8430-2E21342CCE2A}" type="presParOf" srcId="{BBC2211A-81FD-4123-8DEB-F272E252CDD6}" destId="{9EBECDFD-62D5-46ED-99EC-5D88735F4E37}" srcOrd="0" destOrd="0" presId="urn:microsoft.com/office/officeart/2008/layout/CaptionedPictures"/>
    <dgm:cxn modelId="{35AF1760-C0F7-46F7-9B8A-DC45D5D223AB}" type="presParOf" srcId="{9EBECDFD-62D5-46ED-99EC-5D88735F4E37}" destId="{8C8165B8-7DB2-489A-BD53-B640DCFFCB7F}" srcOrd="0" destOrd="0" presId="urn:microsoft.com/office/officeart/2008/layout/CaptionedPictures"/>
    <dgm:cxn modelId="{FB1C7C3B-DB3B-44F3-9373-DA066EE5B189}" type="presParOf" srcId="{9EBECDFD-62D5-46ED-99EC-5D88735F4E37}" destId="{8831ADAB-D5D6-48C4-ADCC-C67D8BAF74ED}" srcOrd="1" destOrd="0" presId="urn:microsoft.com/office/officeart/2008/layout/CaptionedPictures"/>
    <dgm:cxn modelId="{C7C177AB-E43E-42F5-9B99-EB12ECD19929}" type="presParOf" srcId="{9EBECDFD-62D5-46ED-99EC-5D88735F4E37}" destId="{8950A753-49AF-4FA0-970C-98384008C09B}" srcOrd="2" destOrd="0" presId="urn:microsoft.com/office/officeart/2008/layout/CaptionedPictures"/>
    <dgm:cxn modelId="{C9AC103A-7725-498B-9DF8-00F18E0D4D66}" type="presParOf" srcId="{8950A753-49AF-4FA0-970C-98384008C09B}" destId="{0250B649-7B05-442E-AEB2-B104FBE423CF}" srcOrd="0" destOrd="0" presId="urn:microsoft.com/office/officeart/2008/layout/CaptionedPictures"/>
    <dgm:cxn modelId="{07E77CB0-C71F-4D59-928E-5D37901A847A}" type="presParOf" srcId="{8950A753-49AF-4FA0-970C-98384008C09B}" destId="{1ACB2C85-B646-4FB7-BD30-A64D95E32529}" srcOrd="1" destOrd="0" presId="urn:microsoft.com/office/officeart/2008/layout/CaptionedPictures"/>
    <dgm:cxn modelId="{D6F6FEE1-D426-4BFE-92A3-F013DCC0A638}" type="presParOf" srcId="{BBC2211A-81FD-4123-8DEB-F272E252CDD6}" destId="{485A5E0D-1E8B-459E-8204-5FE8641D8425}" srcOrd="1" destOrd="0" presId="urn:microsoft.com/office/officeart/2008/layout/CaptionedPictures"/>
    <dgm:cxn modelId="{E263CB2C-D084-4448-99F4-6B00B1CF01EE}" type="presParOf" srcId="{BBC2211A-81FD-4123-8DEB-F272E252CDD6}" destId="{6F672EE5-CFE7-4B02-8F42-E733172AC169}" srcOrd="2" destOrd="0" presId="urn:microsoft.com/office/officeart/2008/layout/CaptionedPictures"/>
    <dgm:cxn modelId="{97D7C0DC-D245-446D-961B-91CF3B9FD161}" type="presParOf" srcId="{6F672EE5-CFE7-4B02-8F42-E733172AC169}" destId="{533F6F78-6D15-4E3C-B0DF-E6E7732F4D84}" srcOrd="0" destOrd="0" presId="urn:microsoft.com/office/officeart/2008/layout/CaptionedPictures"/>
    <dgm:cxn modelId="{60EFABDD-CDE6-4A22-B870-39321244AF93}" type="presParOf" srcId="{6F672EE5-CFE7-4B02-8F42-E733172AC169}" destId="{88C50B42-E2CC-4DCC-905F-C657E7C20632}" srcOrd="1" destOrd="0" presId="urn:microsoft.com/office/officeart/2008/layout/CaptionedPictures"/>
    <dgm:cxn modelId="{61DCDBDB-268D-45DA-9314-5D0F841543CD}" type="presParOf" srcId="{6F672EE5-CFE7-4B02-8F42-E733172AC169}" destId="{498C7300-BB6B-4762-9256-85F3C060F6E4}" srcOrd="2" destOrd="0" presId="urn:microsoft.com/office/officeart/2008/layout/CaptionedPictures"/>
    <dgm:cxn modelId="{9C10E083-4FCC-4A07-A835-C74A432F16E5}" type="presParOf" srcId="{498C7300-BB6B-4762-9256-85F3C060F6E4}" destId="{C68AC6E2-7661-432F-8D77-6EEFBEE28AF6}" srcOrd="0" destOrd="0" presId="urn:microsoft.com/office/officeart/2008/layout/CaptionedPictures"/>
    <dgm:cxn modelId="{E9B442A2-52D3-41CD-A7CC-7C3AB0E0EE79}" type="presParOf" srcId="{498C7300-BB6B-4762-9256-85F3C060F6E4}" destId="{38305525-FE3C-484E-882F-00612F395847}"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7D6D598-EA11-4978-9ED4-472B994A55DA}"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609F04D1-2B36-43D3-B700-F2C4BCF79FE9}">
      <dgm:prSet phldrT="[Text]"/>
      <dgm:spPr/>
      <dgm:t>
        <a:bodyPr/>
        <a:lstStyle/>
        <a:p>
          <a:r>
            <a:rPr lang="en-US" dirty="0">
              <a:latin typeface="+mn-lt"/>
              <a:cs typeface="+mn-cs"/>
            </a:rPr>
            <a:t>If the complainant is not satisfied with the resolution of the complaint by the public body, he/she may file the complaint with the Division 30 days after the complaint is filed with the public body </a:t>
          </a:r>
          <a:endParaRPr lang="en-US" dirty="0"/>
        </a:p>
      </dgm:t>
    </dgm:pt>
    <dgm:pt modelId="{398B89E8-21AD-4F91-88F0-B79C133F842B}" type="parTrans" cxnId="{A0161A7B-EFC4-45C6-830A-48A20C365BD0}">
      <dgm:prSet/>
      <dgm:spPr/>
      <dgm:t>
        <a:bodyPr/>
        <a:lstStyle/>
        <a:p>
          <a:endParaRPr lang="en-US"/>
        </a:p>
      </dgm:t>
    </dgm:pt>
    <dgm:pt modelId="{3F23A605-CFAC-4EB4-BEC9-3EC7525E2906}" type="sibTrans" cxnId="{A0161A7B-EFC4-45C6-830A-48A20C365BD0}">
      <dgm:prSet/>
      <dgm:spPr/>
      <dgm:t>
        <a:bodyPr/>
        <a:lstStyle/>
        <a:p>
          <a:endParaRPr lang="en-US"/>
        </a:p>
      </dgm:t>
    </dgm:pt>
    <dgm:pt modelId="{73286B80-BA8E-45E3-9B61-7470808FE5A9}">
      <dgm:prSet phldrT="[Text]"/>
      <dgm:spPr/>
      <dgm:t>
        <a:bodyPr/>
        <a:lstStyle/>
        <a:p>
          <a:r>
            <a:rPr lang="en-US" dirty="0">
              <a:latin typeface="+mn-lt"/>
              <a:cs typeface="+mn-cs"/>
            </a:rPr>
            <a:t>Complaints must be filed with the AGO within 90 days of the date of the original alleged violation or reasonably discovery of violation</a:t>
          </a:r>
          <a:endParaRPr lang="en-US" dirty="0"/>
        </a:p>
      </dgm:t>
    </dgm:pt>
    <dgm:pt modelId="{E66FB8B5-7049-4863-B6CF-87726B7A63BA}" type="parTrans" cxnId="{FD1EB7D3-B1A4-49A3-96DC-265B03F75D0B}">
      <dgm:prSet/>
      <dgm:spPr/>
      <dgm:t>
        <a:bodyPr/>
        <a:lstStyle/>
        <a:p>
          <a:endParaRPr lang="en-US"/>
        </a:p>
      </dgm:t>
    </dgm:pt>
    <dgm:pt modelId="{AB25070F-D60D-4280-B518-B94F8B409459}" type="sibTrans" cxnId="{FD1EB7D3-B1A4-49A3-96DC-265B03F75D0B}">
      <dgm:prSet/>
      <dgm:spPr/>
      <dgm:t>
        <a:bodyPr/>
        <a:lstStyle/>
        <a:p>
          <a:endParaRPr lang="en-US"/>
        </a:p>
      </dgm:t>
    </dgm:pt>
    <dgm:pt modelId="{08EE558C-7A30-49C2-B544-00298E70B943}">
      <dgm:prSet phldrT="[Text]"/>
      <dgm:spPr/>
      <dgm:t>
        <a:bodyPr/>
        <a:lstStyle/>
        <a:p>
          <a:r>
            <a:rPr lang="en-US" dirty="0">
              <a:latin typeface="+mn-lt"/>
              <a:cs typeface="+mn-cs"/>
            </a:rPr>
            <a:t>The AGO will not review allegations that were not raised in the initial complaint filed with the public body</a:t>
          </a:r>
          <a:endParaRPr lang="en-US" dirty="0"/>
        </a:p>
      </dgm:t>
    </dgm:pt>
    <dgm:pt modelId="{9CEC0A15-98EC-400E-88C7-71C6263FB567}" type="parTrans" cxnId="{79FA4E3C-FF5D-491C-B518-984441659C9A}">
      <dgm:prSet/>
      <dgm:spPr/>
      <dgm:t>
        <a:bodyPr/>
        <a:lstStyle/>
        <a:p>
          <a:endParaRPr lang="en-US"/>
        </a:p>
      </dgm:t>
    </dgm:pt>
    <dgm:pt modelId="{7D3DCA73-4D0D-4BA0-AF37-FFFB571F20DD}" type="sibTrans" cxnId="{79FA4E3C-FF5D-491C-B518-984441659C9A}">
      <dgm:prSet/>
      <dgm:spPr/>
      <dgm:t>
        <a:bodyPr/>
        <a:lstStyle/>
        <a:p>
          <a:endParaRPr lang="en-US"/>
        </a:p>
      </dgm:t>
    </dgm:pt>
    <dgm:pt modelId="{118FFC69-F99A-4A74-AA4B-8A91B9DE272D}">
      <dgm:prSet phldrT="[Text]"/>
      <dgm:spPr/>
      <dgm:t>
        <a:bodyPr/>
        <a:lstStyle/>
        <a:p>
          <a:r>
            <a:rPr lang="en-US" dirty="0">
              <a:latin typeface="+mn-lt"/>
              <a:cs typeface="+mn-cs"/>
            </a:rPr>
            <a:t>Complaints filed with the Attorney General’s Office, and documents submitted with the complaint, are considered a public record</a:t>
          </a:r>
          <a:endParaRPr lang="en-US" dirty="0"/>
        </a:p>
      </dgm:t>
    </dgm:pt>
    <dgm:pt modelId="{86003E53-3264-4739-B41E-E05118883D93}" type="sibTrans" cxnId="{9EE833A4-8A4F-411A-AA2F-86022A4C1263}">
      <dgm:prSet/>
      <dgm:spPr/>
      <dgm:t>
        <a:bodyPr/>
        <a:lstStyle/>
        <a:p>
          <a:endParaRPr lang="en-US"/>
        </a:p>
      </dgm:t>
    </dgm:pt>
    <dgm:pt modelId="{4E1DC49B-E508-468B-9D9D-3715B348D5ED}" type="parTrans" cxnId="{9EE833A4-8A4F-411A-AA2F-86022A4C1263}">
      <dgm:prSet/>
      <dgm:spPr/>
      <dgm:t>
        <a:bodyPr/>
        <a:lstStyle/>
        <a:p>
          <a:endParaRPr lang="en-US"/>
        </a:p>
      </dgm:t>
    </dgm:pt>
    <dgm:pt modelId="{FCB47651-CF32-40A2-85C3-A50000FB97DF}" type="pres">
      <dgm:prSet presAssocID="{F7D6D598-EA11-4978-9ED4-472B994A55DA}" presName="theList" presStyleCnt="0">
        <dgm:presLayoutVars>
          <dgm:dir/>
          <dgm:animLvl val="lvl"/>
          <dgm:resizeHandles val="exact"/>
        </dgm:presLayoutVars>
      </dgm:prSet>
      <dgm:spPr/>
    </dgm:pt>
    <dgm:pt modelId="{E706510F-3F43-46D9-9601-FF1BDB441D77}" type="pres">
      <dgm:prSet presAssocID="{609F04D1-2B36-43D3-B700-F2C4BCF79FE9}" presName="compNode" presStyleCnt="0"/>
      <dgm:spPr/>
    </dgm:pt>
    <dgm:pt modelId="{992DB353-5B75-4E2B-8C05-9C09D3070489}" type="pres">
      <dgm:prSet presAssocID="{609F04D1-2B36-43D3-B700-F2C4BCF79FE9}" presName="aNode" presStyleLbl="bgShp" presStyleIdx="0" presStyleCnt="1"/>
      <dgm:spPr/>
    </dgm:pt>
    <dgm:pt modelId="{CF0EBA32-DB4E-4099-AE90-882EF72D7AAA}" type="pres">
      <dgm:prSet presAssocID="{609F04D1-2B36-43D3-B700-F2C4BCF79FE9}" presName="textNode" presStyleLbl="bgShp" presStyleIdx="0" presStyleCnt="1"/>
      <dgm:spPr/>
    </dgm:pt>
    <dgm:pt modelId="{7F209EBE-9513-4BC6-84FA-6F2BBCC01663}" type="pres">
      <dgm:prSet presAssocID="{609F04D1-2B36-43D3-B700-F2C4BCF79FE9}" presName="compChildNode" presStyleCnt="0"/>
      <dgm:spPr/>
    </dgm:pt>
    <dgm:pt modelId="{DC964EA7-B11A-4AC5-886D-81BCE99F667C}" type="pres">
      <dgm:prSet presAssocID="{609F04D1-2B36-43D3-B700-F2C4BCF79FE9}" presName="theInnerList" presStyleCnt="0"/>
      <dgm:spPr/>
    </dgm:pt>
    <dgm:pt modelId="{500C21A9-E2B3-41DF-B55F-A6BC4FEA478A}" type="pres">
      <dgm:prSet presAssocID="{73286B80-BA8E-45E3-9B61-7470808FE5A9}" presName="childNode" presStyleLbl="node1" presStyleIdx="0" presStyleCnt="1">
        <dgm:presLayoutVars>
          <dgm:bulletEnabled val="1"/>
        </dgm:presLayoutVars>
      </dgm:prSet>
      <dgm:spPr/>
    </dgm:pt>
  </dgm:ptLst>
  <dgm:cxnLst>
    <dgm:cxn modelId="{2A3A9C1A-CD3E-443A-A355-53B349FF659D}" type="presOf" srcId="{609F04D1-2B36-43D3-B700-F2C4BCF79FE9}" destId="{992DB353-5B75-4E2B-8C05-9C09D3070489}" srcOrd="0" destOrd="0" presId="urn:microsoft.com/office/officeart/2005/8/layout/lProcess2"/>
    <dgm:cxn modelId="{F0ECE61C-A866-4499-B96F-964A836AF325}" type="presOf" srcId="{F7D6D598-EA11-4978-9ED4-472B994A55DA}" destId="{FCB47651-CF32-40A2-85C3-A50000FB97DF}" srcOrd="0" destOrd="0" presId="urn:microsoft.com/office/officeart/2005/8/layout/lProcess2"/>
    <dgm:cxn modelId="{79FA4E3C-FF5D-491C-B518-984441659C9A}" srcId="{73286B80-BA8E-45E3-9B61-7470808FE5A9}" destId="{08EE558C-7A30-49C2-B544-00298E70B943}" srcOrd="0" destOrd="0" parTransId="{9CEC0A15-98EC-400E-88C7-71C6263FB567}" sibTransId="{7D3DCA73-4D0D-4BA0-AF37-FFFB571F20DD}"/>
    <dgm:cxn modelId="{5BA9224D-BD14-42E8-8D61-47B30A6CC428}" type="presOf" srcId="{08EE558C-7A30-49C2-B544-00298E70B943}" destId="{500C21A9-E2B3-41DF-B55F-A6BC4FEA478A}" srcOrd="0" destOrd="1" presId="urn:microsoft.com/office/officeart/2005/8/layout/lProcess2"/>
    <dgm:cxn modelId="{127FCF73-2342-425C-BBCA-94B058431740}" type="presOf" srcId="{609F04D1-2B36-43D3-B700-F2C4BCF79FE9}" destId="{CF0EBA32-DB4E-4099-AE90-882EF72D7AAA}" srcOrd="1" destOrd="0" presId="urn:microsoft.com/office/officeart/2005/8/layout/lProcess2"/>
    <dgm:cxn modelId="{6CF9CA75-6C02-4BFB-B830-685892F43391}" type="presOf" srcId="{118FFC69-F99A-4A74-AA4B-8A91B9DE272D}" destId="{500C21A9-E2B3-41DF-B55F-A6BC4FEA478A}" srcOrd="0" destOrd="2" presId="urn:microsoft.com/office/officeart/2005/8/layout/lProcess2"/>
    <dgm:cxn modelId="{A0161A7B-EFC4-45C6-830A-48A20C365BD0}" srcId="{F7D6D598-EA11-4978-9ED4-472B994A55DA}" destId="{609F04D1-2B36-43D3-B700-F2C4BCF79FE9}" srcOrd="0" destOrd="0" parTransId="{398B89E8-21AD-4F91-88F0-B79C133F842B}" sibTransId="{3F23A605-CFAC-4EB4-BEC9-3EC7525E2906}"/>
    <dgm:cxn modelId="{9EE833A4-8A4F-411A-AA2F-86022A4C1263}" srcId="{73286B80-BA8E-45E3-9B61-7470808FE5A9}" destId="{118FFC69-F99A-4A74-AA4B-8A91B9DE272D}" srcOrd="1" destOrd="0" parTransId="{4E1DC49B-E508-468B-9D9D-3715B348D5ED}" sibTransId="{86003E53-3264-4739-B41E-E05118883D93}"/>
    <dgm:cxn modelId="{FD1EB7D3-B1A4-49A3-96DC-265B03F75D0B}" srcId="{609F04D1-2B36-43D3-B700-F2C4BCF79FE9}" destId="{73286B80-BA8E-45E3-9B61-7470808FE5A9}" srcOrd="0" destOrd="0" parTransId="{E66FB8B5-7049-4863-B6CF-87726B7A63BA}" sibTransId="{AB25070F-D60D-4280-B518-B94F8B409459}"/>
    <dgm:cxn modelId="{12239BD7-01E3-4CD0-A93B-0D50ACD1E539}" type="presOf" srcId="{73286B80-BA8E-45E3-9B61-7470808FE5A9}" destId="{500C21A9-E2B3-41DF-B55F-A6BC4FEA478A}" srcOrd="0" destOrd="0" presId="urn:microsoft.com/office/officeart/2005/8/layout/lProcess2"/>
    <dgm:cxn modelId="{3C5D81A1-751D-478C-BF84-DDAA3C0B6CA2}" type="presParOf" srcId="{FCB47651-CF32-40A2-85C3-A50000FB97DF}" destId="{E706510F-3F43-46D9-9601-FF1BDB441D77}" srcOrd="0" destOrd="0" presId="urn:microsoft.com/office/officeart/2005/8/layout/lProcess2"/>
    <dgm:cxn modelId="{6B918BB9-5C2D-4710-A704-B36B47ACF846}" type="presParOf" srcId="{E706510F-3F43-46D9-9601-FF1BDB441D77}" destId="{992DB353-5B75-4E2B-8C05-9C09D3070489}" srcOrd="0" destOrd="0" presId="urn:microsoft.com/office/officeart/2005/8/layout/lProcess2"/>
    <dgm:cxn modelId="{5980D45F-2E2E-4634-BB3C-E4C3ECE66C03}" type="presParOf" srcId="{E706510F-3F43-46D9-9601-FF1BDB441D77}" destId="{CF0EBA32-DB4E-4099-AE90-882EF72D7AAA}" srcOrd="1" destOrd="0" presId="urn:microsoft.com/office/officeart/2005/8/layout/lProcess2"/>
    <dgm:cxn modelId="{E19E72B6-DE77-432D-964C-8A1622F8AAC3}" type="presParOf" srcId="{E706510F-3F43-46D9-9601-FF1BDB441D77}" destId="{7F209EBE-9513-4BC6-84FA-6F2BBCC01663}" srcOrd="2" destOrd="0" presId="urn:microsoft.com/office/officeart/2005/8/layout/lProcess2"/>
    <dgm:cxn modelId="{A96F9436-3CF9-4505-8483-098855455B36}" type="presParOf" srcId="{7F209EBE-9513-4BC6-84FA-6F2BBCC01663}" destId="{DC964EA7-B11A-4AC5-886D-81BCE99F667C}" srcOrd="0" destOrd="0" presId="urn:microsoft.com/office/officeart/2005/8/layout/lProcess2"/>
    <dgm:cxn modelId="{D4CEF0C1-DB3F-4033-B6AC-6D3090954307}" type="presParOf" srcId="{DC964EA7-B11A-4AC5-886D-81BCE99F667C}" destId="{500C21A9-E2B3-41DF-B55F-A6BC4FEA478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92FEF8-9D79-4692-A39C-0C63AE4D4A3B}" type="doc">
      <dgm:prSet loTypeId="urn:microsoft.com/office/officeart/2008/layout/BendingPictureCaption" loCatId="picture" qsTypeId="urn:microsoft.com/office/officeart/2005/8/quickstyle/simple4" qsCatId="simple" csTypeId="urn:microsoft.com/office/officeart/2005/8/colors/accent1_4" csCatId="accent1" phldr="1"/>
      <dgm:spPr/>
      <dgm:t>
        <a:bodyPr/>
        <a:lstStyle/>
        <a:p>
          <a:endParaRPr lang="en-US"/>
        </a:p>
      </dgm:t>
    </dgm:pt>
    <dgm:pt modelId="{8BD1CA5E-B6B3-4168-BFAE-B4755072053B}">
      <dgm:prSet phldrT="[Text]" custT="1"/>
      <dgm:spPr/>
      <dgm:t>
        <a:bodyPr/>
        <a:lstStyle/>
        <a:p>
          <a:r>
            <a:rPr lang="en-US" sz="1400" dirty="0">
              <a:latin typeface="+mn-lt"/>
              <a:cs typeface="+mn-cs"/>
            </a:rPr>
            <a:t>$1000 civil penalty</a:t>
          </a:r>
          <a:endParaRPr lang="en-US" sz="1400" dirty="0">
            <a:latin typeface="+mn-lt"/>
          </a:endParaRPr>
        </a:p>
      </dgm:t>
    </dgm:pt>
    <dgm:pt modelId="{98A15AA3-A68E-4142-83FD-F4840FBFB973}" type="parTrans" cxnId="{DD190B97-5F6E-428F-9F83-0415A115E19E}">
      <dgm:prSet/>
      <dgm:spPr/>
      <dgm:t>
        <a:bodyPr/>
        <a:lstStyle/>
        <a:p>
          <a:endParaRPr lang="en-US"/>
        </a:p>
      </dgm:t>
    </dgm:pt>
    <dgm:pt modelId="{669347E8-150D-4F98-A68B-313182A5120B}" type="sibTrans" cxnId="{DD190B97-5F6E-428F-9F83-0415A115E19E}">
      <dgm:prSet/>
      <dgm:spPr/>
      <dgm:t>
        <a:bodyPr/>
        <a:lstStyle/>
        <a:p>
          <a:endParaRPr lang="en-US"/>
        </a:p>
      </dgm:t>
    </dgm:pt>
    <dgm:pt modelId="{49A3F427-DF30-4A33-9B9F-EB32234AB9F5}">
      <dgm:prSet phldrT="[Text]" custT="1"/>
      <dgm:spPr/>
      <dgm:t>
        <a:bodyPr/>
        <a:lstStyle/>
        <a:p>
          <a:r>
            <a:rPr lang="en-US" sz="1400" dirty="0">
              <a:latin typeface="+mj-lt"/>
              <a:cs typeface="+mn-cs"/>
            </a:rPr>
            <a:t>Compel attendance at training</a:t>
          </a:r>
          <a:endParaRPr lang="en-US" sz="1400" dirty="0"/>
        </a:p>
      </dgm:t>
    </dgm:pt>
    <dgm:pt modelId="{73911796-0257-4FCD-8989-2E160168ECD0}" type="parTrans" cxnId="{F0B7B551-6796-4425-AF82-56A8872757DD}">
      <dgm:prSet/>
      <dgm:spPr/>
      <dgm:t>
        <a:bodyPr/>
        <a:lstStyle/>
        <a:p>
          <a:endParaRPr lang="en-US"/>
        </a:p>
      </dgm:t>
    </dgm:pt>
    <dgm:pt modelId="{3CA074E1-E9AE-4671-8358-4A3D17028C69}" type="sibTrans" cxnId="{F0B7B551-6796-4425-AF82-56A8872757DD}">
      <dgm:prSet/>
      <dgm:spPr/>
      <dgm:t>
        <a:bodyPr/>
        <a:lstStyle/>
        <a:p>
          <a:endParaRPr lang="en-US"/>
        </a:p>
      </dgm:t>
    </dgm:pt>
    <dgm:pt modelId="{E4F16263-2DF4-4858-8645-E1273456138A}">
      <dgm:prSet phldrT="[Text]" custT="1"/>
      <dgm:spPr/>
      <dgm:t>
        <a:bodyPr/>
        <a:lstStyle/>
        <a:p>
          <a:r>
            <a:rPr lang="en-US" sz="1400" dirty="0">
              <a:latin typeface="+mj-lt"/>
              <a:cs typeface="+mn-cs"/>
            </a:rPr>
            <a:t>Release minutes</a:t>
          </a:r>
          <a:endParaRPr lang="en-US" sz="1400" dirty="0"/>
        </a:p>
      </dgm:t>
    </dgm:pt>
    <dgm:pt modelId="{8182CF1E-7645-4E97-A7F7-FD7F79B8C2A7}" type="parTrans" cxnId="{BC9A1584-29EB-40DB-B4D6-579546758F34}">
      <dgm:prSet/>
      <dgm:spPr/>
      <dgm:t>
        <a:bodyPr/>
        <a:lstStyle/>
        <a:p>
          <a:endParaRPr lang="en-US"/>
        </a:p>
      </dgm:t>
    </dgm:pt>
    <dgm:pt modelId="{4939DF93-1294-4920-A82C-1067ADBBF864}" type="sibTrans" cxnId="{BC9A1584-29EB-40DB-B4D6-579546758F34}">
      <dgm:prSet/>
      <dgm:spPr/>
      <dgm:t>
        <a:bodyPr/>
        <a:lstStyle/>
        <a:p>
          <a:endParaRPr lang="en-US"/>
        </a:p>
      </dgm:t>
    </dgm:pt>
    <dgm:pt modelId="{E40BAC00-30F1-4669-A5F8-DC18B5FCC231}">
      <dgm:prSet phldrT="[Text]" custT="1"/>
      <dgm:spPr/>
      <dgm:t>
        <a:bodyPr/>
        <a:lstStyle/>
        <a:p>
          <a:r>
            <a:rPr lang="en-US" sz="1400" dirty="0">
              <a:latin typeface="+mj-lt"/>
              <a:cs typeface="+mn-cs"/>
            </a:rPr>
            <a:t>Nullify action</a:t>
          </a:r>
          <a:endParaRPr lang="en-US" sz="1400" dirty="0"/>
        </a:p>
      </dgm:t>
    </dgm:pt>
    <dgm:pt modelId="{37072B73-B712-4456-AB10-B4C948D34419}" type="parTrans" cxnId="{F873B80C-A64D-4FBA-85B6-66C815C4701A}">
      <dgm:prSet/>
      <dgm:spPr/>
      <dgm:t>
        <a:bodyPr/>
        <a:lstStyle/>
        <a:p>
          <a:endParaRPr lang="en-US"/>
        </a:p>
      </dgm:t>
    </dgm:pt>
    <dgm:pt modelId="{42AD720B-8BD3-4669-A6D4-7FB2111AC36F}" type="sibTrans" cxnId="{F873B80C-A64D-4FBA-85B6-66C815C4701A}">
      <dgm:prSet/>
      <dgm:spPr/>
      <dgm:t>
        <a:bodyPr/>
        <a:lstStyle/>
        <a:p>
          <a:endParaRPr lang="en-US"/>
        </a:p>
      </dgm:t>
    </dgm:pt>
    <dgm:pt modelId="{27CAFEE5-8159-480F-8F11-94341A168166}">
      <dgm:prSet phldrT="[Text]" custT="1"/>
      <dgm:spPr/>
      <dgm:t>
        <a:bodyPr/>
        <a:lstStyle/>
        <a:p>
          <a:r>
            <a:rPr lang="en-US" sz="1400" dirty="0">
              <a:latin typeface="+mj-lt"/>
              <a:cs typeface="+mn-cs"/>
            </a:rPr>
            <a:t>Compel immediate and future compliance</a:t>
          </a:r>
          <a:endParaRPr lang="en-US" sz="1400" dirty="0"/>
        </a:p>
      </dgm:t>
    </dgm:pt>
    <dgm:pt modelId="{89CFCD64-6489-45D2-87CB-A46DD9D6F8B1}" type="parTrans" cxnId="{E7D036EE-0EBE-435F-8294-B00F2BAF9AC4}">
      <dgm:prSet/>
      <dgm:spPr/>
      <dgm:t>
        <a:bodyPr/>
        <a:lstStyle/>
        <a:p>
          <a:endParaRPr lang="en-US"/>
        </a:p>
      </dgm:t>
    </dgm:pt>
    <dgm:pt modelId="{28F4242A-AB16-4C8C-823F-819F15E9C0E5}" type="sibTrans" cxnId="{E7D036EE-0EBE-435F-8294-B00F2BAF9AC4}">
      <dgm:prSet/>
      <dgm:spPr/>
      <dgm:t>
        <a:bodyPr/>
        <a:lstStyle/>
        <a:p>
          <a:endParaRPr lang="en-US"/>
        </a:p>
      </dgm:t>
    </dgm:pt>
    <dgm:pt modelId="{32311FF5-6561-48E5-BB2D-07493909514D}">
      <dgm:prSet phldrT="[Text]" custT="1"/>
      <dgm:spPr/>
      <dgm:t>
        <a:bodyPr/>
        <a:lstStyle/>
        <a:p>
          <a:r>
            <a:rPr lang="en-US" sz="1400" dirty="0">
              <a:latin typeface="+mj-lt"/>
              <a:cs typeface="+mn-cs"/>
            </a:rPr>
            <a:t>Reinstate employee</a:t>
          </a:r>
          <a:endParaRPr lang="en-US" sz="1400" dirty="0"/>
        </a:p>
      </dgm:t>
    </dgm:pt>
    <dgm:pt modelId="{7C219E75-800A-4A4E-BD99-99B958E1C119}" type="parTrans" cxnId="{85A5DD30-1C03-4F8C-8FBF-44DDB167481B}">
      <dgm:prSet/>
      <dgm:spPr/>
      <dgm:t>
        <a:bodyPr/>
        <a:lstStyle/>
        <a:p>
          <a:endParaRPr lang="en-US"/>
        </a:p>
      </dgm:t>
    </dgm:pt>
    <dgm:pt modelId="{0E05DA7D-2436-4570-B605-C45235083992}" type="sibTrans" cxnId="{85A5DD30-1C03-4F8C-8FBF-44DDB167481B}">
      <dgm:prSet/>
      <dgm:spPr/>
      <dgm:t>
        <a:bodyPr/>
        <a:lstStyle/>
        <a:p>
          <a:endParaRPr lang="en-US"/>
        </a:p>
      </dgm:t>
    </dgm:pt>
    <dgm:pt modelId="{F699B2A7-5213-4D5B-AB9A-B7EEE4D386CB}">
      <dgm:prSet phldrT="[Text]" custT="1"/>
      <dgm:spPr/>
      <dgm:t>
        <a:bodyPr/>
        <a:lstStyle/>
        <a:p>
          <a:r>
            <a:rPr lang="en-US" sz="1400" dirty="0">
              <a:latin typeface="+mj-lt"/>
              <a:cs typeface="+mn-cs"/>
            </a:rPr>
            <a:t>Other appropriate relief</a:t>
          </a:r>
          <a:endParaRPr lang="en-US" sz="1400" dirty="0"/>
        </a:p>
      </dgm:t>
    </dgm:pt>
    <dgm:pt modelId="{B056D435-A5C8-4430-AAFF-6400454FCA71}" type="parTrans" cxnId="{DBE2E421-A64D-4DE6-AE98-D598D176F377}">
      <dgm:prSet/>
      <dgm:spPr/>
      <dgm:t>
        <a:bodyPr/>
        <a:lstStyle/>
        <a:p>
          <a:endParaRPr lang="en-US"/>
        </a:p>
      </dgm:t>
    </dgm:pt>
    <dgm:pt modelId="{C7A3E9AA-E295-4FA9-9E32-FCD00EDA4E42}" type="sibTrans" cxnId="{DBE2E421-A64D-4DE6-AE98-D598D176F377}">
      <dgm:prSet/>
      <dgm:spPr/>
      <dgm:t>
        <a:bodyPr/>
        <a:lstStyle/>
        <a:p>
          <a:endParaRPr lang="en-US"/>
        </a:p>
      </dgm:t>
    </dgm:pt>
    <dgm:pt modelId="{025ABCC9-4447-459E-B86C-765D8F170B2A}" type="pres">
      <dgm:prSet presAssocID="{0492FEF8-9D79-4692-A39C-0C63AE4D4A3B}" presName="diagram" presStyleCnt="0">
        <dgm:presLayoutVars>
          <dgm:dir/>
        </dgm:presLayoutVars>
      </dgm:prSet>
      <dgm:spPr/>
    </dgm:pt>
    <dgm:pt modelId="{62789370-AA85-4312-B866-6CE86DC7A290}" type="pres">
      <dgm:prSet presAssocID="{8BD1CA5E-B6B3-4168-BFAE-B4755072053B}" presName="composite" presStyleCnt="0"/>
      <dgm:spPr/>
    </dgm:pt>
    <dgm:pt modelId="{54BA2830-2EB4-4487-9C8E-34A7B02FD17E}" type="pres">
      <dgm:prSet presAssocID="{8BD1CA5E-B6B3-4168-BFAE-B4755072053B}" presName="Image" presStyleLbl="bgShp" presStyleIdx="0" presStyleCnt="7" custLinFactX="135112" custLinFactNeighborX="200000" custLinFactNeighborY="98064"/>
      <dgm:spPr>
        <a:blipFill rotWithShape="1">
          <a:blip xmlns:r="http://schemas.openxmlformats.org/officeDocument/2006/relationships" r:embed="rId1"/>
          <a:stretch>
            <a:fillRect/>
          </a:stretch>
        </a:blipFill>
      </dgm:spPr>
    </dgm:pt>
    <dgm:pt modelId="{36E5AC62-E08E-4B24-AA1A-CC40D8323B83}" type="pres">
      <dgm:prSet presAssocID="{8BD1CA5E-B6B3-4168-BFAE-B4755072053B}" presName="Parent" presStyleLbl="node0" presStyleIdx="0" presStyleCnt="7" custLinFactX="193407" custLinFactY="148752" custLinFactNeighborX="200000" custLinFactNeighborY="200000">
        <dgm:presLayoutVars>
          <dgm:bulletEnabled val="1"/>
        </dgm:presLayoutVars>
      </dgm:prSet>
      <dgm:spPr/>
    </dgm:pt>
    <dgm:pt modelId="{ECC352EB-0AF9-4454-B766-F1CCD0F88930}" type="pres">
      <dgm:prSet presAssocID="{669347E8-150D-4F98-A68B-313182A5120B}" presName="sibTrans" presStyleCnt="0"/>
      <dgm:spPr/>
    </dgm:pt>
    <dgm:pt modelId="{362716E3-F9C8-450D-B396-64D4F0D361E2}" type="pres">
      <dgm:prSet presAssocID="{49A3F427-DF30-4A33-9B9F-EB32234AB9F5}" presName="composite" presStyleCnt="0"/>
      <dgm:spPr/>
    </dgm:pt>
    <dgm:pt modelId="{B86C4F92-6420-4D2F-BA5A-5AFF88F0D713}" type="pres">
      <dgm:prSet presAssocID="{49A3F427-DF30-4A33-9B9F-EB32234AB9F5}" presName="Image" presStyleLbl="bgShp" presStyleIdx="1" presStyleCnt="7" custLinFactNeighborX="9675" custLinFactNeighborY="-54129"/>
      <dgm:spPr>
        <a:blipFill rotWithShape="1">
          <a:blip xmlns:r="http://schemas.openxmlformats.org/officeDocument/2006/relationships" r:embed="rId2"/>
          <a:stretch>
            <a:fillRect/>
          </a:stretch>
        </a:blipFill>
      </dgm:spPr>
    </dgm:pt>
    <dgm:pt modelId="{4F56C761-F80F-448B-B842-B8B843CFC48C}" type="pres">
      <dgm:prSet presAssocID="{49A3F427-DF30-4A33-9B9F-EB32234AB9F5}" presName="Parent" presStyleLbl="node0" presStyleIdx="1" presStyleCnt="7" custLinFactY="-84543" custLinFactNeighborX="10591" custLinFactNeighborY="-100000">
        <dgm:presLayoutVars>
          <dgm:bulletEnabled val="1"/>
        </dgm:presLayoutVars>
      </dgm:prSet>
      <dgm:spPr/>
    </dgm:pt>
    <dgm:pt modelId="{62AF5582-DC1D-4EAD-8B70-101C6D717A25}" type="pres">
      <dgm:prSet presAssocID="{3CA074E1-E9AE-4671-8358-4A3D17028C69}" presName="sibTrans" presStyleCnt="0"/>
      <dgm:spPr/>
    </dgm:pt>
    <dgm:pt modelId="{8AC5975D-1C77-454C-8A0E-81EB772349AE}" type="pres">
      <dgm:prSet presAssocID="{E4F16263-2DF4-4858-8645-E1273456138A}" presName="composite" presStyleCnt="0"/>
      <dgm:spPr/>
    </dgm:pt>
    <dgm:pt modelId="{D967454D-A548-4E77-8978-C1EAB7E30163}" type="pres">
      <dgm:prSet presAssocID="{E4F16263-2DF4-4858-8645-E1273456138A}" presName="Image" presStyleLbl="bgShp" presStyleIdx="2" presStyleCnt="7" custLinFactNeighborX="6960" custLinFactNeighborY="-54129"/>
      <dgm:spPr>
        <a:blipFill rotWithShape="1">
          <a:blip xmlns:r="http://schemas.openxmlformats.org/officeDocument/2006/relationships" r:embed="rId3"/>
          <a:stretch>
            <a:fillRect/>
          </a:stretch>
        </a:blipFill>
      </dgm:spPr>
    </dgm:pt>
    <dgm:pt modelId="{D5DA96EC-E778-4EA7-AB31-CBF9BBD066D8}" type="pres">
      <dgm:prSet presAssocID="{E4F16263-2DF4-4858-8645-E1273456138A}" presName="Parent" presStyleLbl="node0" presStyleIdx="2" presStyleCnt="7" custLinFactY="-84543" custLinFactNeighborX="5353" custLinFactNeighborY="-100000">
        <dgm:presLayoutVars>
          <dgm:bulletEnabled val="1"/>
        </dgm:presLayoutVars>
      </dgm:prSet>
      <dgm:spPr/>
    </dgm:pt>
    <dgm:pt modelId="{5F84CA2C-7B64-46D9-A228-C8B5122D7D39}" type="pres">
      <dgm:prSet presAssocID="{4939DF93-1294-4920-A82C-1067ADBBF864}" presName="sibTrans" presStyleCnt="0"/>
      <dgm:spPr/>
    </dgm:pt>
    <dgm:pt modelId="{4B7CE741-F41B-4FF6-815A-CB9F7453B70C}" type="pres">
      <dgm:prSet presAssocID="{E40BAC00-30F1-4669-A5F8-DC18B5FCC231}" presName="composite" presStyleCnt="0"/>
      <dgm:spPr/>
    </dgm:pt>
    <dgm:pt modelId="{094EDF0D-D5A6-4052-8E6D-FAAA5833C84C}" type="pres">
      <dgm:prSet presAssocID="{E40BAC00-30F1-4669-A5F8-DC18B5FCC231}" presName="Image" presStyleLbl="bgShp" presStyleIdx="3" presStyleCnt="7" custLinFactX="-125131" custLinFactNeighborX="-200000" custLinFactNeighborY="98064"/>
      <dgm:spPr>
        <a:blipFill rotWithShape="1">
          <a:blip xmlns:r="http://schemas.openxmlformats.org/officeDocument/2006/relationships" r:embed="rId4"/>
          <a:stretch>
            <a:fillRect/>
          </a:stretch>
        </a:blipFill>
      </dgm:spPr>
    </dgm:pt>
    <dgm:pt modelId="{81B62861-34AD-427F-9089-9C665F1D9D08}" type="pres">
      <dgm:prSet presAssocID="{E40BAC00-30F1-4669-A5F8-DC18B5FCC231}" presName="Parent" presStyleLbl="node0" presStyleIdx="3" presStyleCnt="7" custLinFactX="-177463" custLinFactY="148752" custLinFactNeighborX="-200000" custLinFactNeighborY="200000">
        <dgm:presLayoutVars>
          <dgm:bulletEnabled val="1"/>
        </dgm:presLayoutVars>
      </dgm:prSet>
      <dgm:spPr/>
    </dgm:pt>
    <dgm:pt modelId="{BE0C2EC7-F728-42A7-B0C9-340FD99954EB}" type="pres">
      <dgm:prSet presAssocID="{42AD720B-8BD3-4669-A6D4-7FB2111AC36F}" presName="sibTrans" presStyleCnt="0"/>
      <dgm:spPr/>
    </dgm:pt>
    <dgm:pt modelId="{E29AAC08-AF94-4A30-B48E-67AC527531B0}" type="pres">
      <dgm:prSet presAssocID="{27CAFEE5-8159-480F-8F11-94341A168166}" presName="composite" presStyleCnt="0"/>
      <dgm:spPr/>
    </dgm:pt>
    <dgm:pt modelId="{BEDAF549-7C90-4CD3-B0F8-4DF55A6E78EA}" type="pres">
      <dgm:prSet presAssocID="{27CAFEE5-8159-480F-8F11-94341A168166}" presName="Image" presStyleLbl="bgShp" presStyleIdx="4" presStyleCnt="7" custLinFactY="-78414" custLinFactNeighborX="-46731" custLinFactNeighborY="-100000"/>
      <dgm:spPr>
        <a:blipFill rotWithShape="1">
          <a:blip xmlns:r="http://schemas.openxmlformats.org/officeDocument/2006/relationships" r:embed="rId5"/>
          <a:stretch>
            <a:fillRect/>
          </a:stretch>
        </a:blipFill>
      </dgm:spPr>
    </dgm:pt>
    <dgm:pt modelId="{5F88F0F5-69C5-4A29-93DC-75C3FB43945B}" type="pres">
      <dgm:prSet presAssocID="{27CAFEE5-8159-480F-8F11-94341A168166}" presName="Parent" presStyleLbl="node0" presStyleIdx="4" presStyleCnt="7" custScaleX="118647" custLinFactY="-300000" custLinFactNeighborX="-54380" custLinFactNeighborY="-328072">
        <dgm:presLayoutVars>
          <dgm:bulletEnabled val="1"/>
        </dgm:presLayoutVars>
      </dgm:prSet>
      <dgm:spPr/>
    </dgm:pt>
    <dgm:pt modelId="{6D44939E-CB25-4E0A-9655-A82CEE035437}" type="pres">
      <dgm:prSet presAssocID="{28F4242A-AB16-4C8C-823F-819F15E9C0E5}" presName="sibTrans" presStyleCnt="0"/>
      <dgm:spPr/>
    </dgm:pt>
    <dgm:pt modelId="{DBD3FF20-408C-40C0-A0AF-4710100634DA}" type="pres">
      <dgm:prSet presAssocID="{32311FF5-6561-48E5-BB2D-07493909514D}" presName="composite" presStyleCnt="0"/>
      <dgm:spPr/>
    </dgm:pt>
    <dgm:pt modelId="{BD9F7176-E163-4882-9B0A-2952A1039DD5}" type="pres">
      <dgm:prSet presAssocID="{32311FF5-6561-48E5-BB2D-07493909514D}" presName="Image" presStyleLbl="bgShp" presStyleIdx="5" presStyleCnt="7" custLinFactNeighborX="4990" custLinFactNeighborY="-37093"/>
      <dgm:spPr>
        <a:blipFill rotWithShape="1">
          <a:blip xmlns:r="http://schemas.openxmlformats.org/officeDocument/2006/relationships" r:embed="rId6"/>
          <a:stretch>
            <a:fillRect/>
          </a:stretch>
        </a:blipFill>
      </dgm:spPr>
    </dgm:pt>
    <dgm:pt modelId="{66383F19-75AE-45C0-972D-67131A54CEFD}" type="pres">
      <dgm:prSet presAssocID="{32311FF5-6561-48E5-BB2D-07493909514D}" presName="Parent" presStyleLbl="node0" presStyleIdx="5" presStyleCnt="7" custLinFactNeighborX="12855" custLinFactNeighborY="-94778">
        <dgm:presLayoutVars>
          <dgm:bulletEnabled val="1"/>
        </dgm:presLayoutVars>
      </dgm:prSet>
      <dgm:spPr/>
    </dgm:pt>
    <dgm:pt modelId="{6A9368E9-9E97-4019-B5F9-C498E128BDA2}" type="pres">
      <dgm:prSet presAssocID="{0E05DA7D-2436-4570-B605-C45235083992}" presName="sibTrans" presStyleCnt="0"/>
      <dgm:spPr/>
    </dgm:pt>
    <dgm:pt modelId="{B137A11D-FB9F-4233-8EA1-B53EC9C87D09}" type="pres">
      <dgm:prSet presAssocID="{F699B2A7-5213-4D5B-AB9A-B7EEE4D386CB}" presName="composite" presStyleCnt="0"/>
      <dgm:spPr/>
    </dgm:pt>
    <dgm:pt modelId="{AC449D30-8316-45CB-86E5-1D78E61AE71F}" type="pres">
      <dgm:prSet presAssocID="{F699B2A7-5213-4D5B-AB9A-B7EEE4D386CB}" presName="Image" presStyleLbl="bgShp" presStyleIdx="6" presStyleCnt="7" custLinFactY="-78414" custLinFactNeighborX="60728" custLinFactNeighborY="-100000"/>
      <dgm:spPr>
        <a:blipFill>
          <a:blip xmlns:r="http://schemas.openxmlformats.org/officeDocument/2006/relationships" r:embed="rId7">
            <a:extLst>
              <a:ext uri="{28A0092B-C50C-407E-A947-70E740481C1C}">
                <a14:useLocalDpi xmlns:a14="http://schemas.microsoft.com/office/drawing/2010/main" val="0"/>
              </a:ext>
            </a:extLst>
          </a:blip>
          <a:srcRect/>
          <a:stretch>
            <a:fillRect t="-20000" b="-20000"/>
          </a:stretch>
        </a:blipFill>
      </dgm:spPr>
    </dgm:pt>
    <dgm:pt modelId="{1D4ECBDC-DD98-48AD-BA6B-FFAD724460B5}" type="pres">
      <dgm:prSet presAssocID="{F699B2A7-5213-4D5B-AB9A-B7EEE4D386CB}" presName="Parent" presStyleLbl="node0" presStyleIdx="6" presStyleCnt="7" custLinFactY="-300000" custLinFactNeighborX="65884" custLinFactNeighborY="-328072">
        <dgm:presLayoutVars>
          <dgm:bulletEnabled val="1"/>
        </dgm:presLayoutVars>
      </dgm:prSet>
      <dgm:spPr/>
    </dgm:pt>
  </dgm:ptLst>
  <dgm:cxnLst>
    <dgm:cxn modelId="{F873B80C-A64D-4FBA-85B6-66C815C4701A}" srcId="{0492FEF8-9D79-4692-A39C-0C63AE4D4A3B}" destId="{E40BAC00-30F1-4669-A5F8-DC18B5FCC231}" srcOrd="3" destOrd="0" parTransId="{37072B73-B712-4456-AB10-B4C948D34419}" sibTransId="{42AD720B-8BD3-4669-A6D4-7FB2111AC36F}"/>
    <dgm:cxn modelId="{DBE2E421-A64D-4DE6-AE98-D598D176F377}" srcId="{0492FEF8-9D79-4692-A39C-0C63AE4D4A3B}" destId="{F699B2A7-5213-4D5B-AB9A-B7EEE4D386CB}" srcOrd="6" destOrd="0" parTransId="{B056D435-A5C8-4430-AAFF-6400454FCA71}" sibTransId="{C7A3E9AA-E295-4FA9-9E32-FCD00EDA4E42}"/>
    <dgm:cxn modelId="{85A5DD30-1C03-4F8C-8FBF-44DDB167481B}" srcId="{0492FEF8-9D79-4692-A39C-0C63AE4D4A3B}" destId="{32311FF5-6561-48E5-BB2D-07493909514D}" srcOrd="5" destOrd="0" parTransId="{7C219E75-800A-4A4E-BD99-99B958E1C119}" sibTransId="{0E05DA7D-2436-4570-B605-C45235083992}"/>
    <dgm:cxn modelId="{7989F942-5B6C-4B4E-A25A-72509F9643C0}" type="presOf" srcId="{F699B2A7-5213-4D5B-AB9A-B7EEE4D386CB}" destId="{1D4ECBDC-DD98-48AD-BA6B-FFAD724460B5}" srcOrd="0" destOrd="0" presId="urn:microsoft.com/office/officeart/2008/layout/BendingPictureCaption"/>
    <dgm:cxn modelId="{51769B4D-D651-4701-BA13-7840375D84FB}" type="presOf" srcId="{E40BAC00-30F1-4669-A5F8-DC18B5FCC231}" destId="{81B62861-34AD-427F-9089-9C665F1D9D08}" srcOrd="0" destOrd="0" presId="urn:microsoft.com/office/officeart/2008/layout/BendingPictureCaption"/>
    <dgm:cxn modelId="{F0B7B551-6796-4425-AF82-56A8872757DD}" srcId="{0492FEF8-9D79-4692-A39C-0C63AE4D4A3B}" destId="{49A3F427-DF30-4A33-9B9F-EB32234AB9F5}" srcOrd="1" destOrd="0" parTransId="{73911796-0257-4FCD-8989-2E160168ECD0}" sibTransId="{3CA074E1-E9AE-4671-8358-4A3D17028C69}"/>
    <dgm:cxn modelId="{68011075-D64F-46FB-984A-F7C18C570A29}" type="presOf" srcId="{8BD1CA5E-B6B3-4168-BFAE-B4755072053B}" destId="{36E5AC62-E08E-4B24-AA1A-CC40D8323B83}" srcOrd="0" destOrd="0" presId="urn:microsoft.com/office/officeart/2008/layout/BendingPictureCaption"/>
    <dgm:cxn modelId="{BC9A1584-29EB-40DB-B4D6-579546758F34}" srcId="{0492FEF8-9D79-4692-A39C-0C63AE4D4A3B}" destId="{E4F16263-2DF4-4858-8645-E1273456138A}" srcOrd="2" destOrd="0" parTransId="{8182CF1E-7645-4E97-A7F7-FD7F79B8C2A7}" sibTransId="{4939DF93-1294-4920-A82C-1067ADBBF864}"/>
    <dgm:cxn modelId="{488E5794-865D-4418-A633-05A22F5F2E71}" type="presOf" srcId="{0492FEF8-9D79-4692-A39C-0C63AE4D4A3B}" destId="{025ABCC9-4447-459E-B86C-765D8F170B2A}" srcOrd="0" destOrd="0" presId="urn:microsoft.com/office/officeart/2008/layout/BendingPictureCaption"/>
    <dgm:cxn modelId="{DD190B97-5F6E-428F-9F83-0415A115E19E}" srcId="{0492FEF8-9D79-4692-A39C-0C63AE4D4A3B}" destId="{8BD1CA5E-B6B3-4168-BFAE-B4755072053B}" srcOrd="0" destOrd="0" parTransId="{98A15AA3-A68E-4142-83FD-F4840FBFB973}" sibTransId="{669347E8-150D-4F98-A68B-313182A5120B}"/>
    <dgm:cxn modelId="{82909DA2-7AEA-4208-BA68-C8EED44EAAEF}" type="presOf" srcId="{32311FF5-6561-48E5-BB2D-07493909514D}" destId="{66383F19-75AE-45C0-972D-67131A54CEFD}" srcOrd="0" destOrd="0" presId="urn:microsoft.com/office/officeart/2008/layout/BendingPictureCaption"/>
    <dgm:cxn modelId="{E904B4CC-093E-49AA-94D5-4768F45656B7}" type="presOf" srcId="{E4F16263-2DF4-4858-8645-E1273456138A}" destId="{D5DA96EC-E778-4EA7-AB31-CBF9BBD066D8}" srcOrd="0" destOrd="0" presId="urn:microsoft.com/office/officeart/2008/layout/BendingPictureCaption"/>
    <dgm:cxn modelId="{1CEA2CCD-2459-431B-8814-A235659AFAE2}" type="presOf" srcId="{49A3F427-DF30-4A33-9B9F-EB32234AB9F5}" destId="{4F56C761-F80F-448B-B842-B8B843CFC48C}" srcOrd="0" destOrd="0" presId="urn:microsoft.com/office/officeart/2008/layout/BendingPictureCaption"/>
    <dgm:cxn modelId="{7145D9D1-E9B0-4DA4-8805-6CA92ACDC7A0}" type="presOf" srcId="{27CAFEE5-8159-480F-8F11-94341A168166}" destId="{5F88F0F5-69C5-4A29-93DC-75C3FB43945B}" srcOrd="0" destOrd="0" presId="urn:microsoft.com/office/officeart/2008/layout/BendingPictureCaption"/>
    <dgm:cxn modelId="{E7D036EE-0EBE-435F-8294-B00F2BAF9AC4}" srcId="{0492FEF8-9D79-4692-A39C-0C63AE4D4A3B}" destId="{27CAFEE5-8159-480F-8F11-94341A168166}" srcOrd="4" destOrd="0" parTransId="{89CFCD64-6489-45D2-87CB-A46DD9D6F8B1}" sibTransId="{28F4242A-AB16-4C8C-823F-819F15E9C0E5}"/>
    <dgm:cxn modelId="{32E94E55-2EB9-4DD0-A4D6-760CD10D5208}" type="presParOf" srcId="{025ABCC9-4447-459E-B86C-765D8F170B2A}" destId="{62789370-AA85-4312-B866-6CE86DC7A290}" srcOrd="0" destOrd="0" presId="urn:microsoft.com/office/officeart/2008/layout/BendingPictureCaption"/>
    <dgm:cxn modelId="{02004259-F10A-45CE-807C-4F276EE17C4D}" type="presParOf" srcId="{62789370-AA85-4312-B866-6CE86DC7A290}" destId="{54BA2830-2EB4-4487-9C8E-34A7B02FD17E}" srcOrd="0" destOrd="0" presId="urn:microsoft.com/office/officeart/2008/layout/BendingPictureCaption"/>
    <dgm:cxn modelId="{093353C3-7A22-4710-BE14-886D1969EE86}" type="presParOf" srcId="{62789370-AA85-4312-B866-6CE86DC7A290}" destId="{36E5AC62-E08E-4B24-AA1A-CC40D8323B83}" srcOrd="1" destOrd="0" presId="urn:microsoft.com/office/officeart/2008/layout/BendingPictureCaption"/>
    <dgm:cxn modelId="{24964610-E9CC-4F31-AB1C-BD45AFB84DFE}" type="presParOf" srcId="{025ABCC9-4447-459E-B86C-765D8F170B2A}" destId="{ECC352EB-0AF9-4454-B766-F1CCD0F88930}" srcOrd="1" destOrd="0" presId="urn:microsoft.com/office/officeart/2008/layout/BendingPictureCaption"/>
    <dgm:cxn modelId="{96A645DA-528B-442D-93FA-F637D79D7828}" type="presParOf" srcId="{025ABCC9-4447-459E-B86C-765D8F170B2A}" destId="{362716E3-F9C8-450D-B396-64D4F0D361E2}" srcOrd="2" destOrd="0" presId="urn:microsoft.com/office/officeart/2008/layout/BendingPictureCaption"/>
    <dgm:cxn modelId="{877AA5FE-7A6C-4F52-B3E2-654DD87E3047}" type="presParOf" srcId="{362716E3-F9C8-450D-B396-64D4F0D361E2}" destId="{B86C4F92-6420-4D2F-BA5A-5AFF88F0D713}" srcOrd="0" destOrd="0" presId="urn:microsoft.com/office/officeart/2008/layout/BendingPictureCaption"/>
    <dgm:cxn modelId="{735A532C-68F1-495F-A930-98347E9FDA15}" type="presParOf" srcId="{362716E3-F9C8-450D-B396-64D4F0D361E2}" destId="{4F56C761-F80F-448B-B842-B8B843CFC48C}" srcOrd="1" destOrd="0" presId="urn:microsoft.com/office/officeart/2008/layout/BendingPictureCaption"/>
    <dgm:cxn modelId="{9AE3077D-BCC2-494C-B1E8-9412C93E4340}" type="presParOf" srcId="{025ABCC9-4447-459E-B86C-765D8F170B2A}" destId="{62AF5582-DC1D-4EAD-8B70-101C6D717A25}" srcOrd="3" destOrd="0" presId="urn:microsoft.com/office/officeart/2008/layout/BendingPictureCaption"/>
    <dgm:cxn modelId="{58313DD6-ED0B-4477-BD6C-C55D0C43EE43}" type="presParOf" srcId="{025ABCC9-4447-459E-B86C-765D8F170B2A}" destId="{8AC5975D-1C77-454C-8A0E-81EB772349AE}" srcOrd="4" destOrd="0" presId="urn:microsoft.com/office/officeart/2008/layout/BendingPictureCaption"/>
    <dgm:cxn modelId="{2DFFA440-A258-41C1-B622-309E7DCEF2BD}" type="presParOf" srcId="{8AC5975D-1C77-454C-8A0E-81EB772349AE}" destId="{D967454D-A548-4E77-8978-C1EAB7E30163}" srcOrd="0" destOrd="0" presId="urn:microsoft.com/office/officeart/2008/layout/BendingPictureCaption"/>
    <dgm:cxn modelId="{7964BB98-B96C-456A-B149-09C0D88531C5}" type="presParOf" srcId="{8AC5975D-1C77-454C-8A0E-81EB772349AE}" destId="{D5DA96EC-E778-4EA7-AB31-CBF9BBD066D8}" srcOrd="1" destOrd="0" presId="urn:microsoft.com/office/officeart/2008/layout/BendingPictureCaption"/>
    <dgm:cxn modelId="{06F9B89E-7589-44B7-A979-C62AF8CDF134}" type="presParOf" srcId="{025ABCC9-4447-459E-B86C-765D8F170B2A}" destId="{5F84CA2C-7B64-46D9-A228-C8B5122D7D39}" srcOrd="5" destOrd="0" presId="urn:microsoft.com/office/officeart/2008/layout/BendingPictureCaption"/>
    <dgm:cxn modelId="{DE0A95CC-2EC6-4960-9D5B-E28CEAE4D08E}" type="presParOf" srcId="{025ABCC9-4447-459E-B86C-765D8F170B2A}" destId="{4B7CE741-F41B-4FF6-815A-CB9F7453B70C}" srcOrd="6" destOrd="0" presId="urn:microsoft.com/office/officeart/2008/layout/BendingPictureCaption"/>
    <dgm:cxn modelId="{A8270796-7868-44C3-B025-3A736DE3BB79}" type="presParOf" srcId="{4B7CE741-F41B-4FF6-815A-CB9F7453B70C}" destId="{094EDF0D-D5A6-4052-8E6D-FAAA5833C84C}" srcOrd="0" destOrd="0" presId="urn:microsoft.com/office/officeart/2008/layout/BendingPictureCaption"/>
    <dgm:cxn modelId="{4542E22F-2929-42C6-B9E4-ADFBDF8AF31C}" type="presParOf" srcId="{4B7CE741-F41B-4FF6-815A-CB9F7453B70C}" destId="{81B62861-34AD-427F-9089-9C665F1D9D08}" srcOrd="1" destOrd="0" presId="urn:microsoft.com/office/officeart/2008/layout/BendingPictureCaption"/>
    <dgm:cxn modelId="{123E0F5E-0710-44BE-974C-5D0ED5427025}" type="presParOf" srcId="{025ABCC9-4447-459E-B86C-765D8F170B2A}" destId="{BE0C2EC7-F728-42A7-B0C9-340FD99954EB}" srcOrd="7" destOrd="0" presId="urn:microsoft.com/office/officeart/2008/layout/BendingPictureCaption"/>
    <dgm:cxn modelId="{E1C0DD3E-F228-4B48-968D-54F528B10433}" type="presParOf" srcId="{025ABCC9-4447-459E-B86C-765D8F170B2A}" destId="{E29AAC08-AF94-4A30-B48E-67AC527531B0}" srcOrd="8" destOrd="0" presId="urn:microsoft.com/office/officeart/2008/layout/BendingPictureCaption"/>
    <dgm:cxn modelId="{C8BCD1F5-4341-44FA-B4C1-3EC7108C4230}" type="presParOf" srcId="{E29AAC08-AF94-4A30-B48E-67AC527531B0}" destId="{BEDAF549-7C90-4CD3-B0F8-4DF55A6E78EA}" srcOrd="0" destOrd="0" presId="urn:microsoft.com/office/officeart/2008/layout/BendingPictureCaption"/>
    <dgm:cxn modelId="{2FAB2751-4990-4B4A-8B47-F21C638ED8A8}" type="presParOf" srcId="{E29AAC08-AF94-4A30-B48E-67AC527531B0}" destId="{5F88F0F5-69C5-4A29-93DC-75C3FB43945B}" srcOrd="1" destOrd="0" presId="urn:microsoft.com/office/officeart/2008/layout/BendingPictureCaption"/>
    <dgm:cxn modelId="{D5C9D77C-DC50-49BA-AC20-64E7109B663A}" type="presParOf" srcId="{025ABCC9-4447-459E-B86C-765D8F170B2A}" destId="{6D44939E-CB25-4E0A-9655-A82CEE035437}" srcOrd="9" destOrd="0" presId="urn:microsoft.com/office/officeart/2008/layout/BendingPictureCaption"/>
    <dgm:cxn modelId="{065EAC76-4799-4BA2-AA27-F7787996EE64}" type="presParOf" srcId="{025ABCC9-4447-459E-B86C-765D8F170B2A}" destId="{DBD3FF20-408C-40C0-A0AF-4710100634DA}" srcOrd="10" destOrd="0" presId="urn:microsoft.com/office/officeart/2008/layout/BendingPictureCaption"/>
    <dgm:cxn modelId="{0FF0B340-7CD4-423C-98ED-79DA53CE0607}" type="presParOf" srcId="{DBD3FF20-408C-40C0-A0AF-4710100634DA}" destId="{BD9F7176-E163-4882-9B0A-2952A1039DD5}" srcOrd="0" destOrd="0" presId="urn:microsoft.com/office/officeart/2008/layout/BendingPictureCaption"/>
    <dgm:cxn modelId="{5CC7D2C1-6B39-4BE2-A1CC-E0719AA8C27E}" type="presParOf" srcId="{DBD3FF20-408C-40C0-A0AF-4710100634DA}" destId="{66383F19-75AE-45C0-972D-67131A54CEFD}" srcOrd="1" destOrd="0" presId="urn:microsoft.com/office/officeart/2008/layout/BendingPictureCaption"/>
    <dgm:cxn modelId="{AF6BA306-238A-40FE-8BA5-402C9190BE52}" type="presParOf" srcId="{025ABCC9-4447-459E-B86C-765D8F170B2A}" destId="{6A9368E9-9E97-4019-B5F9-C498E128BDA2}" srcOrd="11" destOrd="0" presId="urn:microsoft.com/office/officeart/2008/layout/BendingPictureCaption"/>
    <dgm:cxn modelId="{D1D6767F-E780-4828-8252-6C5558500EF5}" type="presParOf" srcId="{025ABCC9-4447-459E-B86C-765D8F170B2A}" destId="{B137A11D-FB9F-4233-8EA1-B53EC9C87D09}" srcOrd="12" destOrd="0" presId="urn:microsoft.com/office/officeart/2008/layout/BendingPictureCaption"/>
    <dgm:cxn modelId="{FB78403C-2137-4D78-8EE4-088F9C32B297}" type="presParOf" srcId="{B137A11D-FB9F-4233-8EA1-B53EC9C87D09}" destId="{AC449D30-8316-45CB-86E5-1D78E61AE71F}" srcOrd="0" destOrd="0" presId="urn:microsoft.com/office/officeart/2008/layout/BendingPictureCaption"/>
    <dgm:cxn modelId="{A5330C8C-ECDD-4868-86C3-0C17A68E715E}" type="presParOf" srcId="{B137A11D-FB9F-4233-8EA1-B53EC9C87D09}" destId="{1D4ECBDC-DD98-48AD-BA6B-FFAD724460B5}"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A0FDE4-C6BD-4CBD-A339-46C5FA8FAFFC}" type="doc">
      <dgm:prSet loTypeId="urn:microsoft.com/office/officeart/2008/layout/VerticalAccentList" loCatId="list" qsTypeId="urn:microsoft.com/office/officeart/2005/8/quickstyle/simple4" qsCatId="simple" csTypeId="urn:microsoft.com/office/officeart/2005/8/colors/colorful4" csCatId="colorful" phldr="1"/>
      <dgm:spPr/>
      <dgm:t>
        <a:bodyPr/>
        <a:lstStyle/>
        <a:p>
          <a:endParaRPr lang="en-US"/>
        </a:p>
      </dgm:t>
    </dgm:pt>
    <dgm:pt modelId="{91FEF6AA-8A02-4F56-899D-A6B7F17CC9B6}">
      <dgm:prSet phldrT="[Text]" custT="1"/>
      <dgm:spPr/>
      <dgm:t>
        <a:bodyPr/>
        <a:lstStyle/>
        <a:p>
          <a:r>
            <a:rPr lang="en-US" sz="3200" dirty="0">
              <a:solidFill>
                <a:schemeClr val="bg1"/>
              </a:solidFill>
              <a:latin typeface="+mn-lt"/>
              <a:cs typeface="+mn-cs"/>
            </a:rPr>
            <a:t>Attorney General or 3 or more registered voters may initiate a civil action to enforce the Open Meeting Law</a:t>
          </a:r>
        </a:p>
        <a:p>
          <a:endParaRPr lang="en-US" sz="3200" dirty="0">
            <a:solidFill>
              <a:schemeClr val="bg1"/>
            </a:solidFill>
          </a:endParaRPr>
        </a:p>
      </dgm:t>
    </dgm:pt>
    <dgm:pt modelId="{8AD9D9A2-9A1E-43D5-8E8E-4045D0167D6B}" type="sibTrans" cxnId="{90D4EDA6-8E6C-46FA-8048-072663575E72}">
      <dgm:prSet/>
      <dgm:spPr/>
      <dgm:t>
        <a:bodyPr/>
        <a:lstStyle/>
        <a:p>
          <a:endParaRPr lang="en-US">
            <a:solidFill>
              <a:schemeClr val="bg1"/>
            </a:solidFill>
          </a:endParaRPr>
        </a:p>
      </dgm:t>
    </dgm:pt>
    <dgm:pt modelId="{1FAEC9A5-7424-4F8B-B59C-EE55968DB609}" type="parTrans" cxnId="{90D4EDA6-8E6C-46FA-8048-072663575E72}">
      <dgm:prSet/>
      <dgm:spPr/>
      <dgm:t>
        <a:bodyPr/>
        <a:lstStyle/>
        <a:p>
          <a:endParaRPr lang="en-US">
            <a:solidFill>
              <a:schemeClr val="bg1"/>
            </a:solidFill>
          </a:endParaRPr>
        </a:p>
      </dgm:t>
    </dgm:pt>
    <dgm:pt modelId="{67EE9128-8970-4EA4-9108-05F9A7BED006}" type="pres">
      <dgm:prSet presAssocID="{52A0FDE4-C6BD-4CBD-A339-46C5FA8FAFFC}" presName="Name0" presStyleCnt="0">
        <dgm:presLayoutVars>
          <dgm:chMax/>
          <dgm:chPref/>
          <dgm:dir/>
        </dgm:presLayoutVars>
      </dgm:prSet>
      <dgm:spPr/>
    </dgm:pt>
    <dgm:pt modelId="{BA9CE103-D9E0-410D-ACA3-89DDCC660C9A}" type="pres">
      <dgm:prSet presAssocID="{91FEF6AA-8A02-4F56-899D-A6B7F17CC9B6}" presName="parenttextcomposite" presStyleCnt="0"/>
      <dgm:spPr/>
    </dgm:pt>
    <dgm:pt modelId="{30A34085-EF8A-4D03-8A9A-19AC24CE73FC}" type="pres">
      <dgm:prSet presAssocID="{91FEF6AA-8A02-4F56-899D-A6B7F17CC9B6}" presName="parenttext" presStyleLbl="revTx" presStyleIdx="0" presStyleCnt="1">
        <dgm:presLayoutVars>
          <dgm:chMax/>
          <dgm:chPref val="2"/>
          <dgm:bulletEnabled val="1"/>
        </dgm:presLayoutVars>
      </dgm:prSet>
      <dgm:spPr/>
    </dgm:pt>
    <dgm:pt modelId="{D81FDDB6-492B-43B7-B44E-B1D60E5EFC3A}" type="pres">
      <dgm:prSet presAssocID="{91FEF6AA-8A02-4F56-899D-A6B7F17CC9B6}" presName="parallelogramComposite" presStyleCnt="0"/>
      <dgm:spPr/>
    </dgm:pt>
    <dgm:pt modelId="{D9F445E1-7492-4DEF-B2E2-4C3BA3B3BBD2}" type="pres">
      <dgm:prSet presAssocID="{91FEF6AA-8A02-4F56-899D-A6B7F17CC9B6}" presName="parallelogram1" presStyleLbl="alignNode1" presStyleIdx="0" presStyleCnt="7" custLinFactY="-110436" custLinFactNeighborY="-200000"/>
      <dgm:spPr/>
    </dgm:pt>
    <dgm:pt modelId="{06CF8D42-0A08-43B7-BBA6-A7F065F9BAF7}" type="pres">
      <dgm:prSet presAssocID="{91FEF6AA-8A02-4F56-899D-A6B7F17CC9B6}" presName="parallelogram2" presStyleLbl="alignNode1" presStyleIdx="1" presStyleCnt="7" custLinFactY="-110436" custLinFactNeighborY="-200000"/>
      <dgm:spPr/>
    </dgm:pt>
    <dgm:pt modelId="{DB1E14A7-46BA-428C-B992-D0EDE00A6E39}" type="pres">
      <dgm:prSet presAssocID="{91FEF6AA-8A02-4F56-899D-A6B7F17CC9B6}" presName="parallelogram3" presStyleLbl="alignNode1" presStyleIdx="2" presStyleCnt="7" custLinFactY="-110436" custLinFactNeighborY="-200000"/>
      <dgm:spPr/>
    </dgm:pt>
    <dgm:pt modelId="{2CA574D3-2A8D-47A0-8DB9-D7BAB63C77E2}" type="pres">
      <dgm:prSet presAssocID="{91FEF6AA-8A02-4F56-899D-A6B7F17CC9B6}" presName="parallelogram4" presStyleLbl="alignNode1" presStyleIdx="3" presStyleCnt="7" custLinFactY="-110436" custLinFactNeighborY="-200000"/>
      <dgm:spPr/>
    </dgm:pt>
    <dgm:pt modelId="{A47AA306-7F2C-4D20-BB3B-7EC2FD5B1736}" type="pres">
      <dgm:prSet presAssocID="{91FEF6AA-8A02-4F56-899D-A6B7F17CC9B6}" presName="parallelogram5" presStyleLbl="alignNode1" presStyleIdx="4" presStyleCnt="7" custLinFactY="-110436" custLinFactNeighborY="-200000"/>
      <dgm:spPr/>
    </dgm:pt>
    <dgm:pt modelId="{2E7FA0A7-42D1-42CF-BDCC-22648C1018E0}" type="pres">
      <dgm:prSet presAssocID="{91FEF6AA-8A02-4F56-899D-A6B7F17CC9B6}" presName="parallelogram6" presStyleLbl="alignNode1" presStyleIdx="5" presStyleCnt="7" custLinFactY="-110436" custLinFactNeighborY="-200000"/>
      <dgm:spPr/>
    </dgm:pt>
    <dgm:pt modelId="{0DC8B1EF-AB65-484F-8669-3BF0BE1B944C}" type="pres">
      <dgm:prSet presAssocID="{91FEF6AA-8A02-4F56-899D-A6B7F17CC9B6}" presName="parallelogram7" presStyleLbl="alignNode1" presStyleIdx="6" presStyleCnt="7" custLinFactY="-110436" custLinFactNeighborY="-200000"/>
      <dgm:spPr/>
    </dgm:pt>
  </dgm:ptLst>
  <dgm:cxnLst>
    <dgm:cxn modelId="{D9828F46-00A0-4BD6-B293-EAA6873549D3}" type="presOf" srcId="{52A0FDE4-C6BD-4CBD-A339-46C5FA8FAFFC}" destId="{67EE9128-8970-4EA4-9108-05F9A7BED006}" srcOrd="0" destOrd="0" presId="urn:microsoft.com/office/officeart/2008/layout/VerticalAccentList"/>
    <dgm:cxn modelId="{90D4EDA6-8E6C-46FA-8048-072663575E72}" srcId="{52A0FDE4-C6BD-4CBD-A339-46C5FA8FAFFC}" destId="{91FEF6AA-8A02-4F56-899D-A6B7F17CC9B6}" srcOrd="0" destOrd="0" parTransId="{1FAEC9A5-7424-4F8B-B59C-EE55968DB609}" sibTransId="{8AD9D9A2-9A1E-43D5-8E8E-4045D0167D6B}"/>
    <dgm:cxn modelId="{C35541E5-44B4-40A6-88FE-5B862C60D1C5}" type="presOf" srcId="{91FEF6AA-8A02-4F56-899D-A6B7F17CC9B6}" destId="{30A34085-EF8A-4D03-8A9A-19AC24CE73FC}" srcOrd="0" destOrd="0" presId="urn:microsoft.com/office/officeart/2008/layout/VerticalAccentList"/>
    <dgm:cxn modelId="{51E4C62B-EC7E-4C1F-8E0D-4725AA9FE10A}" type="presParOf" srcId="{67EE9128-8970-4EA4-9108-05F9A7BED006}" destId="{BA9CE103-D9E0-410D-ACA3-89DDCC660C9A}" srcOrd="0" destOrd="0" presId="urn:microsoft.com/office/officeart/2008/layout/VerticalAccentList"/>
    <dgm:cxn modelId="{887A9C9A-871E-46CF-9868-DFD9ADEE51E4}" type="presParOf" srcId="{BA9CE103-D9E0-410D-ACA3-89DDCC660C9A}" destId="{30A34085-EF8A-4D03-8A9A-19AC24CE73FC}" srcOrd="0" destOrd="0" presId="urn:microsoft.com/office/officeart/2008/layout/VerticalAccentList"/>
    <dgm:cxn modelId="{9E4357E1-F9E9-410C-BE18-8932B90042D4}" type="presParOf" srcId="{67EE9128-8970-4EA4-9108-05F9A7BED006}" destId="{D81FDDB6-492B-43B7-B44E-B1D60E5EFC3A}" srcOrd="1" destOrd="0" presId="urn:microsoft.com/office/officeart/2008/layout/VerticalAccentList"/>
    <dgm:cxn modelId="{A3E3D7E6-E0A1-4F2F-9985-B1623938EC00}" type="presParOf" srcId="{D81FDDB6-492B-43B7-B44E-B1D60E5EFC3A}" destId="{D9F445E1-7492-4DEF-B2E2-4C3BA3B3BBD2}" srcOrd="0" destOrd="0" presId="urn:microsoft.com/office/officeart/2008/layout/VerticalAccentList"/>
    <dgm:cxn modelId="{43671BA8-9572-4BAB-9FBF-1956DFC50ECC}" type="presParOf" srcId="{D81FDDB6-492B-43B7-B44E-B1D60E5EFC3A}" destId="{06CF8D42-0A08-43B7-BBA6-A7F065F9BAF7}" srcOrd="1" destOrd="0" presId="urn:microsoft.com/office/officeart/2008/layout/VerticalAccentList"/>
    <dgm:cxn modelId="{F06A8067-355C-4646-9DBF-D7AEEE9ADE9D}" type="presParOf" srcId="{D81FDDB6-492B-43B7-B44E-B1D60E5EFC3A}" destId="{DB1E14A7-46BA-428C-B992-D0EDE00A6E39}" srcOrd="2" destOrd="0" presId="urn:microsoft.com/office/officeart/2008/layout/VerticalAccentList"/>
    <dgm:cxn modelId="{C8225319-973D-4577-B07F-3F875891DDBD}" type="presParOf" srcId="{D81FDDB6-492B-43B7-B44E-B1D60E5EFC3A}" destId="{2CA574D3-2A8D-47A0-8DB9-D7BAB63C77E2}" srcOrd="3" destOrd="0" presId="urn:microsoft.com/office/officeart/2008/layout/VerticalAccentList"/>
    <dgm:cxn modelId="{85D11946-27A2-48EA-950C-0ACED8288F88}" type="presParOf" srcId="{D81FDDB6-492B-43B7-B44E-B1D60E5EFC3A}" destId="{A47AA306-7F2C-4D20-BB3B-7EC2FD5B1736}" srcOrd="4" destOrd="0" presId="urn:microsoft.com/office/officeart/2008/layout/VerticalAccentList"/>
    <dgm:cxn modelId="{4E683429-B225-4497-87BF-F6F24702DB79}" type="presParOf" srcId="{D81FDDB6-492B-43B7-B44E-B1D60E5EFC3A}" destId="{2E7FA0A7-42D1-42CF-BDCC-22648C1018E0}" srcOrd="5" destOrd="0" presId="urn:microsoft.com/office/officeart/2008/layout/VerticalAccentList"/>
    <dgm:cxn modelId="{25B3BCCB-8D25-4677-A6BC-48599B7E0210}" type="presParOf" srcId="{D81FDDB6-492B-43B7-B44E-B1D60E5EFC3A}" destId="{0DC8B1EF-AB65-484F-8669-3BF0BE1B944C}"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36AB4-396C-49D3-96AD-8877D6CABC1E}"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1AC58DD2-EB09-4D50-A04E-5202EAE18E06}">
      <dgm:prSet phldrT="[Text]" custT="1"/>
      <dgm:spPr/>
      <dgm:t>
        <a:bodyPr/>
        <a:lstStyle/>
        <a:p>
          <a:r>
            <a:rPr lang="en-US" sz="2000" dirty="0"/>
            <a:t>Notice of meetings must be posted</a:t>
          </a:r>
        </a:p>
      </dgm:t>
    </dgm:pt>
    <dgm:pt modelId="{D77C92DB-C299-4824-9308-FB089272E1DD}" type="parTrans" cxnId="{685DD18E-8C36-4C0A-9AF0-A98921144C1A}">
      <dgm:prSet/>
      <dgm:spPr/>
      <dgm:t>
        <a:bodyPr/>
        <a:lstStyle/>
        <a:p>
          <a:endParaRPr lang="en-US"/>
        </a:p>
      </dgm:t>
    </dgm:pt>
    <dgm:pt modelId="{1D8AD2A6-7715-45B2-B9B8-D567AD73BFCA}" type="sibTrans" cxnId="{685DD18E-8C36-4C0A-9AF0-A98921144C1A}">
      <dgm:prSet/>
      <dgm:spPr/>
      <dgm:t>
        <a:bodyPr/>
        <a:lstStyle/>
        <a:p>
          <a:endParaRPr lang="en-US"/>
        </a:p>
      </dgm:t>
    </dgm:pt>
    <dgm:pt modelId="{592DCB5E-1115-4E73-8A65-C4B7243BF13D}">
      <dgm:prSet phldrT="[Text]" custT="1"/>
      <dgm:spPr/>
      <dgm:t>
        <a:bodyPr/>
        <a:lstStyle/>
        <a:p>
          <a:r>
            <a:rPr lang="en-US" sz="2000" dirty="0"/>
            <a:t>Meetings must be open to the public</a:t>
          </a:r>
        </a:p>
      </dgm:t>
    </dgm:pt>
    <dgm:pt modelId="{DC14AA27-7C60-4E23-A5C4-3700EA3026C6}" type="parTrans" cxnId="{CD17721C-4D62-48BB-8320-7FA8C10588B7}">
      <dgm:prSet/>
      <dgm:spPr/>
      <dgm:t>
        <a:bodyPr/>
        <a:lstStyle/>
        <a:p>
          <a:endParaRPr lang="en-US"/>
        </a:p>
      </dgm:t>
    </dgm:pt>
    <dgm:pt modelId="{F80F43D2-3099-41AB-ADC8-EA2D84F67F04}" type="sibTrans" cxnId="{CD17721C-4D62-48BB-8320-7FA8C10588B7}">
      <dgm:prSet/>
      <dgm:spPr/>
      <dgm:t>
        <a:bodyPr/>
        <a:lstStyle/>
        <a:p>
          <a:endParaRPr lang="en-US"/>
        </a:p>
      </dgm:t>
    </dgm:pt>
    <dgm:pt modelId="{B1637010-B1B8-4F4E-B8E4-9FCF7517A799}">
      <dgm:prSet phldrT="[Text]" custT="1"/>
      <dgm:spPr/>
      <dgm:t>
        <a:bodyPr/>
        <a:lstStyle/>
        <a:p>
          <a:r>
            <a:rPr lang="en-US" sz="2000" dirty="0"/>
            <a:t>Minutes must be kept</a:t>
          </a:r>
        </a:p>
      </dgm:t>
    </dgm:pt>
    <dgm:pt modelId="{908F872E-1BF5-4DE8-B86B-F545395B7715}" type="parTrans" cxnId="{A4213ACE-5D56-42B6-8A5A-77B951C6FD8A}">
      <dgm:prSet/>
      <dgm:spPr/>
      <dgm:t>
        <a:bodyPr/>
        <a:lstStyle/>
        <a:p>
          <a:endParaRPr lang="en-US"/>
        </a:p>
      </dgm:t>
    </dgm:pt>
    <dgm:pt modelId="{B0CE1CF4-8795-4EFB-BB97-ABA4AA770431}" type="sibTrans" cxnId="{A4213ACE-5D56-42B6-8A5A-77B951C6FD8A}">
      <dgm:prSet/>
      <dgm:spPr/>
      <dgm:t>
        <a:bodyPr/>
        <a:lstStyle/>
        <a:p>
          <a:endParaRPr lang="en-US"/>
        </a:p>
      </dgm:t>
    </dgm:pt>
    <dgm:pt modelId="{0864833A-BAAA-424F-BF15-55065913EAD3}">
      <dgm:prSet phldrT="[Text]" custT="1"/>
      <dgm:spPr/>
      <dgm:t>
        <a:bodyPr/>
        <a:lstStyle/>
        <a:p>
          <a:r>
            <a:rPr lang="en-US" sz="2000" dirty="0"/>
            <a:t>Complaint process</a:t>
          </a:r>
        </a:p>
      </dgm:t>
    </dgm:pt>
    <dgm:pt modelId="{64441840-91A8-47E6-81CE-0E497D39E665}" type="parTrans" cxnId="{21D457CA-EF9F-4D9D-ACBD-5F7D08A31371}">
      <dgm:prSet/>
      <dgm:spPr/>
      <dgm:t>
        <a:bodyPr/>
        <a:lstStyle/>
        <a:p>
          <a:endParaRPr lang="en-US"/>
        </a:p>
      </dgm:t>
    </dgm:pt>
    <dgm:pt modelId="{FE167507-2194-4413-B6F5-73DAFE5C62BD}" type="sibTrans" cxnId="{21D457CA-EF9F-4D9D-ACBD-5F7D08A31371}">
      <dgm:prSet/>
      <dgm:spPr/>
      <dgm:t>
        <a:bodyPr/>
        <a:lstStyle/>
        <a:p>
          <a:endParaRPr lang="en-US"/>
        </a:p>
      </dgm:t>
    </dgm:pt>
    <dgm:pt modelId="{CFDF13F5-79FE-445F-9B05-76EDB7DF8E69}" type="pres">
      <dgm:prSet presAssocID="{21436AB4-396C-49D3-96AD-8877D6CABC1E}" presName="CompostProcess" presStyleCnt="0">
        <dgm:presLayoutVars>
          <dgm:dir/>
          <dgm:resizeHandles val="exact"/>
        </dgm:presLayoutVars>
      </dgm:prSet>
      <dgm:spPr/>
    </dgm:pt>
    <dgm:pt modelId="{785B9C92-B330-489B-8FA2-A94B2D9B86C5}" type="pres">
      <dgm:prSet presAssocID="{21436AB4-396C-49D3-96AD-8877D6CABC1E}" presName="arrow" presStyleLbl="bgShp" presStyleIdx="0" presStyleCnt="1"/>
      <dgm:spPr/>
    </dgm:pt>
    <dgm:pt modelId="{CE7ADA46-3B16-4B18-991C-4AF3474FDFC2}" type="pres">
      <dgm:prSet presAssocID="{21436AB4-396C-49D3-96AD-8877D6CABC1E}" presName="linearProcess" presStyleCnt="0"/>
      <dgm:spPr/>
    </dgm:pt>
    <dgm:pt modelId="{5574F840-3878-4CDB-9444-F7081D8BE0A2}" type="pres">
      <dgm:prSet presAssocID="{1AC58DD2-EB09-4D50-A04E-5202EAE18E06}" presName="textNode" presStyleLbl="node1" presStyleIdx="0" presStyleCnt="4">
        <dgm:presLayoutVars>
          <dgm:bulletEnabled val="1"/>
        </dgm:presLayoutVars>
      </dgm:prSet>
      <dgm:spPr/>
    </dgm:pt>
    <dgm:pt modelId="{C5533E0B-AD79-43A5-877E-D5DB868794AA}" type="pres">
      <dgm:prSet presAssocID="{1D8AD2A6-7715-45B2-B9B8-D567AD73BFCA}" presName="sibTrans" presStyleCnt="0"/>
      <dgm:spPr/>
    </dgm:pt>
    <dgm:pt modelId="{406AE96F-218B-47DC-A259-22BE1148C6BB}" type="pres">
      <dgm:prSet presAssocID="{592DCB5E-1115-4E73-8A65-C4B7243BF13D}" presName="textNode" presStyleLbl="node1" presStyleIdx="1" presStyleCnt="4">
        <dgm:presLayoutVars>
          <dgm:bulletEnabled val="1"/>
        </dgm:presLayoutVars>
      </dgm:prSet>
      <dgm:spPr/>
    </dgm:pt>
    <dgm:pt modelId="{373C75A8-3382-4F7F-A090-BBDEFA9C5641}" type="pres">
      <dgm:prSet presAssocID="{F80F43D2-3099-41AB-ADC8-EA2D84F67F04}" presName="sibTrans" presStyleCnt="0"/>
      <dgm:spPr/>
    </dgm:pt>
    <dgm:pt modelId="{7C8F262E-6D9C-4FEC-896D-79155164036A}" type="pres">
      <dgm:prSet presAssocID="{B1637010-B1B8-4F4E-B8E4-9FCF7517A799}" presName="textNode" presStyleLbl="node1" presStyleIdx="2" presStyleCnt="4">
        <dgm:presLayoutVars>
          <dgm:bulletEnabled val="1"/>
        </dgm:presLayoutVars>
      </dgm:prSet>
      <dgm:spPr/>
    </dgm:pt>
    <dgm:pt modelId="{1BBC5B4C-B551-475F-82AC-19A5094884E1}" type="pres">
      <dgm:prSet presAssocID="{B0CE1CF4-8795-4EFB-BB97-ABA4AA770431}" presName="sibTrans" presStyleCnt="0"/>
      <dgm:spPr/>
    </dgm:pt>
    <dgm:pt modelId="{94B8A9EE-4BB4-4CB2-B5FB-51A4C8FCA3A0}" type="pres">
      <dgm:prSet presAssocID="{0864833A-BAAA-424F-BF15-55065913EAD3}" presName="textNode" presStyleLbl="node1" presStyleIdx="3" presStyleCnt="4">
        <dgm:presLayoutVars>
          <dgm:bulletEnabled val="1"/>
        </dgm:presLayoutVars>
      </dgm:prSet>
      <dgm:spPr/>
    </dgm:pt>
  </dgm:ptLst>
  <dgm:cxnLst>
    <dgm:cxn modelId="{CD17721C-4D62-48BB-8320-7FA8C10588B7}" srcId="{21436AB4-396C-49D3-96AD-8877D6CABC1E}" destId="{592DCB5E-1115-4E73-8A65-C4B7243BF13D}" srcOrd="1" destOrd="0" parTransId="{DC14AA27-7C60-4E23-A5C4-3700EA3026C6}" sibTransId="{F80F43D2-3099-41AB-ADC8-EA2D84F67F04}"/>
    <dgm:cxn modelId="{9526CE28-BF80-461F-BD17-318DF1A786F1}" type="presOf" srcId="{592DCB5E-1115-4E73-8A65-C4B7243BF13D}" destId="{406AE96F-218B-47DC-A259-22BE1148C6BB}" srcOrd="0" destOrd="0" presId="urn:microsoft.com/office/officeart/2005/8/layout/hProcess9"/>
    <dgm:cxn modelId="{572D863F-8784-4167-9365-360345ED52C5}" type="presOf" srcId="{21436AB4-396C-49D3-96AD-8877D6CABC1E}" destId="{CFDF13F5-79FE-445F-9B05-76EDB7DF8E69}" srcOrd="0" destOrd="0" presId="urn:microsoft.com/office/officeart/2005/8/layout/hProcess9"/>
    <dgm:cxn modelId="{D1AE047C-A2DC-4783-B21D-7AB133557207}" type="presOf" srcId="{1AC58DD2-EB09-4D50-A04E-5202EAE18E06}" destId="{5574F840-3878-4CDB-9444-F7081D8BE0A2}" srcOrd="0" destOrd="0" presId="urn:microsoft.com/office/officeart/2005/8/layout/hProcess9"/>
    <dgm:cxn modelId="{685DD18E-8C36-4C0A-9AF0-A98921144C1A}" srcId="{21436AB4-396C-49D3-96AD-8877D6CABC1E}" destId="{1AC58DD2-EB09-4D50-A04E-5202EAE18E06}" srcOrd="0" destOrd="0" parTransId="{D77C92DB-C299-4824-9308-FB089272E1DD}" sibTransId="{1D8AD2A6-7715-45B2-B9B8-D567AD73BFCA}"/>
    <dgm:cxn modelId="{F340299F-B10E-45E4-A312-84040EDA9405}" type="presOf" srcId="{0864833A-BAAA-424F-BF15-55065913EAD3}" destId="{94B8A9EE-4BB4-4CB2-B5FB-51A4C8FCA3A0}" srcOrd="0" destOrd="0" presId="urn:microsoft.com/office/officeart/2005/8/layout/hProcess9"/>
    <dgm:cxn modelId="{21D457CA-EF9F-4D9D-ACBD-5F7D08A31371}" srcId="{21436AB4-396C-49D3-96AD-8877D6CABC1E}" destId="{0864833A-BAAA-424F-BF15-55065913EAD3}" srcOrd="3" destOrd="0" parTransId="{64441840-91A8-47E6-81CE-0E497D39E665}" sibTransId="{FE167507-2194-4413-B6F5-73DAFE5C62BD}"/>
    <dgm:cxn modelId="{A4213ACE-5D56-42B6-8A5A-77B951C6FD8A}" srcId="{21436AB4-396C-49D3-96AD-8877D6CABC1E}" destId="{B1637010-B1B8-4F4E-B8E4-9FCF7517A799}" srcOrd="2" destOrd="0" parTransId="{908F872E-1BF5-4DE8-B86B-F545395B7715}" sibTransId="{B0CE1CF4-8795-4EFB-BB97-ABA4AA770431}"/>
    <dgm:cxn modelId="{220BC6EE-844E-4663-B323-7F49E041D3DF}" type="presOf" srcId="{B1637010-B1B8-4F4E-B8E4-9FCF7517A799}" destId="{7C8F262E-6D9C-4FEC-896D-79155164036A}" srcOrd="0" destOrd="0" presId="urn:microsoft.com/office/officeart/2005/8/layout/hProcess9"/>
    <dgm:cxn modelId="{5A10B2EB-D40F-4E0F-83A7-1401D5364AF7}" type="presParOf" srcId="{CFDF13F5-79FE-445F-9B05-76EDB7DF8E69}" destId="{785B9C92-B330-489B-8FA2-A94B2D9B86C5}" srcOrd="0" destOrd="0" presId="urn:microsoft.com/office/officeart/2005/8/layout/hProcess9"/>
    <dgm:cxn modelId="{405CFD5F-A0A0-41E8-B350-18E0A0B01C0B}" type="presParOf" srcId="{CFDF13F5-79FE-445F-9B05-76EDB7DF8E69}" destId="{CE7ADA46-3B16-4B18-991C-4AF3474FDFC2}" srcOrd="1" destOrd="0" presId="urn:microsoft.com/office/officeart/2005/8/layout/hProcess9"/>
    <dgm:cxn modelId="{CEA0479F-1EF7-4785-A50E-944A5664F87E}" type="presParOf" srcId="{CE7ADA46-3B16-4B18-991C-4AF3474FDFC2}" destId="{5574F840-3878-4CDB-9444-F7081D8BE0A2}" srcOrd="0" destOrd="0" presId="urn:microsoft.com/office/officeart/2005/8/layout/hProcess9"/>
    <dgm:cxn modelId="{9DA16A72-82F3-41CE-947D-766C7F25E0B6}" type="presParOf" srcId="{CE7ADA46-3B16-4B18-991C-4AF3474FDFC2}" destId="{C5533E0B-AD79-43A5-877E-D5DB868794AA}" srcOrd="1" destOrd="0" presId="urn:microsoft.com/office/officeart/2005/8/layout/hProcess9"/>
    <dgm:cxn modelId="{F5E2BF4D-35A4-4057-A615-78294735EB15}" type="presParOf" srcId="{CE7ADA46-3B16-4B18-991C-4AF3474FDFC2}" destId="{406AE96F-218B-47DC-A259-22BE1148C6BB}" srcOrd="2" destOrd="0" presId="urn:microsoft.com/office/officeart/2005/8/layout/hProcess9"/>
    <dgm:cxn modelId="{BB6AA4F0-2433-4C45-885D-56815D87ADC4}" type="presParOf" srcId="{CE7ADA46-3B16-4B18-991C-4AF3474FDFC2}" destId="{373C75A8-3382-4F7F-A090-BBDEFA9C5641}" srcOrd="3" destOrd="0" presId="urn:microsoft.com/office/officeart/2005/8/layout/hProcess9"/>
    <dgm:cxn modelId="{7BB84D1E-2C30-47A2-812E-FB30E87BE41C}" type="presParOf" srcId="{CE7ADA46-3B16-4B18-991C-4AF3474FDFC2}" destId="{7C8F262E-6D9C-4FEC-896D-79155164036A}" srcOrd="4" destOrd="0" presId="urn:microsoft.com/office/officeart/2005/8/layout/hProcess9"/>
    <dgm:cxn modelId="{9EAC615C-4B8B-4574-9A2E-7992E4C2FBD5}" type="presParOf" srcId="{CE7ADA46-3B16-4B18-991C-4AF3474FDFC2}" destId="{1BBC5B4C-B551-475F-82AC-19A5094884E1}" srcOrd="5" destOrd="0" presId="urn:microsoft.com/office/officeart/2005/8/layout/hProcess9"/>
    <dgm:cxn modelId="{C34950F1-D94B-4141-9AE0-CAD307D4E8CD}" type="presParOf" srcId="{CE7ADA46-3B16-4B18-991C-4AF3474FDFC2}" destId="{94B8A9EE-4BB4-4CB2-B5FB-51A4C8FCA3A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D0A26-C536-4759-AC3B-A2BFE72EDDF6}"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F65BE67B-87AD-41DC-929B-1DC565A12487}">
      <dgm:prSet phldrT="[Text]"/>
      <dgm:spPr/>
      <dgm:t>
        <a:bodyPr/>
        <a:lstStyle/>
        <a:p>
          <a:r>
            <a:rPr lang="en-US" dirty="0"/>
            <a:t>Definition</a:t>
          </a:r>
        </a:p>
      </dgm:t>
    </dgm:pt>
    <dgm:pt modelId="{191EF84D-5F45-4107-86C6-8EB61BF88717}" type="parTrans" cxnId="{1D7590F3-CF7B-450B-8E85-EFD7EB34D045}">
      <dgm:prSet/>
      <dgm:spPr/>
      <dgm:t>
        <a:bodyPr/>
        <a:lstStyle/>
        <a:p>
          <a:endParaRPr lang="en-US"/>
        </a:p>
      </dgm:t>
    </dgm:pt>
    <dgm:pt modelId="{C065FAF7-1758-4CF6-B840-DA2E707C4F87}" type="sibTrans" cxnId="{1D7590F3-CF7B-450B-8E85-EFD7EB34D045}">
      <dgm:prSet/>
      <dgm:spPr/>
      <dgm:t>
        <a:bodyPr/>
        <a:lstStyle/>
        <a:p>
          <a:endParaRPr lang="en-US"/>
        </a:p>
      </dgm:t>
    </dgm:pt>
    <dgm:pt modelId="{074F1C34-AEF2-46AF-B59E-E4B736016A6C}">
      <dgm:prSet phldrT="[Text]"/>
      <dgm:spPr/>
      <dgm:t>
        <a:bodyPr/>
        <a:lstStyle/>
        <a:p>
          <a:r>
            <a:rPr lang="en-US" dirty="0">
              <a:solidFill>
                <a:schemeClr val="tx2">
                  <a:lumMod val="20000"/>
                  <a:lumOff val="80000"/>
                </a:schemeClr>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dgm:t>
    </dgm:pt>
    <dgm:pt modelId="{B0476E9A-4E83-40EA-A961-ADF68A39ED04}" type="parTrans" cxnId="{FA7E224F-150E-4032-96AA-E28B888E3EAD}">
      <dgm:prSet/>
      <dgm:spPr/>
      <dgm:t>
        <a:bodyPr/>
        <a:lstStyle/>
        <a:p>
          <a:endParaRPr lang="en-US"/>
        </a:p>
      </dgm:t>
    </dgm:pt>
    <dgm:pt modelId="{62A68CAA-90E9-44E3-941E-2BA5853221D3}" type="sibTrans" cxnId="{FA7E224F-150E-4032-96AA-E28B888E3EAD}">
      <dgm:prSet/>
      <dgm:spPr/>
      <dgm:t>
        <a:bodyPr/>
        <a:lstStyle/>
        <a:p>
          <a:endParaRPr lang="en-US"/>
        </a:p>
      </dgm:t>
    </dgm:pt>
    <dgm:pt modelId="{70419258-DE20-4826-8E10-43022DD7C231}">
      <dgm:prSet phldrT="[Text]"/>
      <dgm:spPr/>
      <dgm:t>
        <a:bodyPr/>
        <a:lstStyle/>
        <a:p>
          <a:r>
            <a:rPr lang="en-US" u="none" dirty="0"/>
            <a:t>Connelly exception</a:t>
          </a:r>
        </a:p>
      </dgm:t>
    </dgm:pt>
    <dgm:pt modelId="{A7A0E7AD-4159-486F-B6A7-0646553575DB}" type="parTrans" cxnId="{68BEC383-C959-443F-AD15-4CC82DC26826}">
      <dgm:prSet/>
      <dgm:spPr/>
      <dgm:t>
        <a:bodyPr/>
        <a:lstStyle/>
        <a:p>
          <a:endParaRPr lang="en-US"/>
        </a:p>
      </dgm:t>
    </dgm:pt>
    <dgm:pt modelId="{F82564AB-50F0-409C-94CF-6EA332AF1C09}" type="sibTrans" cxnId="{68BEC383-C959-443F-AD15-4CC82DC26826}">
      <dgm:prSet/>
      <dgm:spPr/>
      <dgm:t>
        <a:bodyPr/>
        <a:lstStyle/>
        <a:p>
          <a:endParaRPr lang="en-US"/>
        </a:p>
      </dgm:t>
    </dgm:pt>
    <dgm:pt modelId="{92DD9565-74D6-470A-AB2E-D6BC343CDFF8}">
      <dgm:prSet phldrT="[Text]"/>
      <dgm:spPr/>
      <dgm:t>
        <a:bodyPr/>
        <a:lstStyle/>
        <a:p>
          <a:r>
            <a:rPr lang="en-US" dirty="0">
              <a:solidFill>
                <a:schemeClr val="tx2">
                  <a:lumMod val="20000"/>
                  <a:lumOff val="80000"/>
                </a:schemeClr>
              </a:solidFill>
            </a:rPr>
            <a:t>Where a public official creates a group to advise that public official on a decision that he or she has sole responsibility for, the group is not subject to the Open Meeting Law.  </a:t>
          </a:r>
          <a:r>
            <a:rPr lang="en-US" u="sng" dirty="0">
              <a:solidFill>
                <a:schemeClr val="tx2">
                  <a:lumMod val="20000"/>
                  <a:lumOff val="80000"/>
                </a:schemeClr>
              </a:solidFill>
            </a:rPr>
            <a:t>See</a:t>
          </a:r>
          <a:r>
            <a:rPr lang="en-US" dirty="0">
              <a:solidFill>
                <a:schemeClr val="tx2">
                  <a:lumMod val="20000"/>
                  <a:lumOff val="80000"/>
                </a:schemeClr>
              </a:solidFill>
            </a:rPr>
            <a:t> </a:t>
          </a:r>
          <a:r>
            <a:rPr lang="en-US" u="sng" dirty="0">
              <a:solidFill>
                <a:schemeClr val="tx2">
                  <a:lumMod val="20000"/>
                  <a:lumOff val="80000"/>
                </a:schemeClr>
              </a:solidFill>
            </a:rPr>
            <a:t>Connelly v. School Committee of Hanover</a:t>
          </a:r>
          <a:r>
            <a:rPr lang="en-US" dirty="0">
              <a:solidFill>
                <a:schemeClr val="tx2">
                  <a:lumMod val="20000"/>
                  <a:lumOff val="80000"/>
                </a:schemeClr>
              </a:solidFill>
            </a:rPr>
            <a:t>, 409 Mass. 232 (1991)</a:t>
          </a:r>
        </a:p>
      </dgm:t>
    </dgm:pt>
    <dgm:pt modelId="{CFAB3E75-CE21-46C8-8D2C-18C24A21C73E}" type="parTrans" cxnId="{F9FA9780-E002-478F-A18E-B566A8CA0B61}">
      <dgm:prSet/>
      <dgm:spPr/>
      <dgm:t>
        <a:bodyPr/>
        <a:lstStyle/>
        <a:p>
          <a:endParaRPr lang="en-US"/>
        </a:p>
      </dgm:t>
    </dgm:pt>
    <dgm:pt modelId="{A2C0A328-9203-4110-9755-4522CE619587}" type="sibTrans" cxnId="{F9FA9780-E002-478F-A18E-B566A8CA0B61}">
      <dgm:prSet/>
      <dgm:spPr/>
      <dgm:t>
        <a:bodyPr/>
        <a:lstStyle/>
        <a:p>
          <a:endParaRPr lang="en-US"/>
        </a:p>
      </dgm:t>
    </dgm:pt>
    <dgm:pt modelId="{14676DD3-B72D-4426-9D1C-8592EDD8835D}" type="pres">
      <dgm:prSet presAssocID="{2CAD0A26-C536-4759-AC3B-A2BFE72EDDF6}" presName="Name0" presStyleCnt="0">
        <dgm:presLayoutVars>
          <dgm:chMax/>
          <dgm:chPref val="3"/>
          <dgm:dir/>
          <dgm:animOne val="branch"/>
          <dgm:animLvl val="lvl"/>
        </dgm:presLayoutVars>
      </dgm:prSet>
      <dgm:spPr/>
    </dgm:pt>
    <dgm:pt modelId="{ECFD7ED1-8B30-4218-B319-CEAAB6470EBC}" type="pres">
      <dgm:prSet presAssocID="{F65BE67B-87AD-41DC-929B-1DC565A12487}" presName="composite" presStyleCnt="0"/>
      <dgm:spPr/>
    </dgm:pt>
    <dgm:pt modelId="{0AA9C5CE-5850-456F-B0E0-2FED67B309E0}" type="pres">
      <dgm:prSet presAssocID="{F65BE67B-87AD-41DC-929B-1DC565A12487}" presName="FirstChild" presStyleLbl="revTx" presStyleIdx="0" presStyleCnt="2">
        <dgm:presLayoutVars>
          <dgm:chMax val="0"/>
          <dgm:chPref val="0"/>
          <dgm:bulletEnabled val="1"/>
        </dgm:presLayoutVars>
      </dgm:prSet>
      <dgm:spPr/>
    </dgm:pt>
    <dgm:pt modelId="{9F514ADF-CF1E-4583-B653-B450F498352B}" type="pres">
      <dgm:prSet presAssocID="{F65BE67B-87AD-41DC-929B-1DC565A12487}" presName="Parent" presStyleLbl="alignNode1" presStyleIdx="0" presStyleCnt="2">
        <dgm:presLayoutVars>
          <dgm:chMax val="3"/>
          <dgm:chPref val="3"/>
          <dgm:bulletEnabled val="1"/>
        </dgm:presLayoutVars>
      </dgm:prSet>
      <dgm:spPr/>
    </dgm:pt>
    <dgm:pt modelId="{18B7A058-EA45-4FE0-8A95-A88CD1859EE3}" type="pres">
      <dgm:prSet presAssocID="{F65BE67B-87AD-41DC-929B-1DC565A12487}" presName="Accent" presStyleLbl="parChTrans1D1" presStyleIdx="0" presStyleCnt="2"/>
      <dgm:spPr/>
    </dgm:pt>
    <dgm:pt modelId="{DF47536E-F609-4636-8397-1EDF469BE06A}" type="pres">
      <dgm:prSet presAssocID="{C065FAF7-1758-4CF6-B840-DA2E707C4F87}" presName="sibTrans" presStyleCnt="0"/>
      <dgm:spPr/>
    </dgm:pt>
    <dgm:pt modelId="{A9589CF8-3888-4097-A6E5-E2BCF17907EC}" type="pres">
      <dgm:prSet presAssocID="{70419258-DE20-4826-8E10-43022DD7C231}" presName="composite" presStyleCnt="0"/>
      <dgm:spPr/>
    </dgm:pt>
    <dgm:pt modelId="{9D409241-AB02-4097-A029-87A0C7492BE1}" type="pres">
      <dgm:prSet presAssocID="{70419258-DE20-4826-8E10-43022DD7C231}" presName="FirstChild" presStyleLbl="revTx" presStyleIdx="1" presStyleCnt="2">
        <dgm:presLayoutVars>
          <dgm:chMax val="0"/>
          <dgm:chPref val="0"/>
          <dgm:bulletEnabled val="1"/>
        </dgm:presLayoutVars>
      </dgm:prSet>
      <dgm:spPr/>
    </dgm:pt>
    <dgm:pt modelId="{69DD1998-919E-4E78-B041-9BE6A77204A5}" type="pres">
      <dgm:prSet presAssocID="{70419258-DE20-4826-8E10-43022DD7C231}" presName="Parent" presStyleLbl="alignNode1" presStyleIdx="1" presStyleCnt="2">
        <dgm:presLayoutVars>
          <dgm:chMax val="3"/>
          <dgm:chPref val="3"/>
          <dgm:bulletEnabled val="1"/>
        </dgm:presLayoutVars>
      </dgm:prSet>
      <dgm:spPr/>
    </dgm:pt>
    <dgm:pt modelId="{A5911512-8DA6-4BFE-A884-2A80247BC1C3}" type="pres">
      <dgm:prSet presAssocID="{70419258-DE20-4826-8E10-43022DD7C231}" presName="Accent" presStyleLbl="parChTrans1D1" presStyleIdx="1" presStyleCnt="2"/>
      <dgm:spPr/>
    </dgm:pt>
  </dgm:ptLst>
  <dgm:cxnLst>
    <dgm:cxn modelId="{9BB05709-EC13-403F-8359-61591D0D5363}" type="presOf" srcId="{F65BE67B-87AD-41DC-929B-1DC565A12487}" destId="{9F514ADF-CF1E-4583-B653-B450F498352B}" srcOrd="0" destOrd="0" presId="urn:microsoft.com/office/officeart/2011/layout/TabList"/>
    <dgm:cxn modelId="{0D017529-18A7-4F80-9DC7-9B40CCD47FFC}" type="presOf" srcId="{2CAD0A26-C536-4759-AC3B-A2BFE72EDDF6}" destId="{14676DD3-B72D-4426-9D1C-8592EDD8835D}" srcOrd="0" destOrd="0" presId="urn:microsoft.com/office/officeart/2011/layout/TabList"/>
    <dgm:cxn modelId="{1134BE39-EFBE-4939-96D0-17E7FBF1BB35}" type="presOf" srcId="{074F1C34-AEF2-46AF-B59E-E4B736016A6C}" destId="{0AA9C5CE-5850-456F-B0E0-2FED67B309E0}" srcOrd="0" destOrd="0" presId="urn:microsoft.com/office/officeart/2011/layout/TabList"/>
    <dgm:cxn modelId="{FA7E224F-150E-4032-96AA-E28B888E3EAD}" srcId="{F65BE67B-87AD-41DC-929B-1DC565A12487}" destId="{074F1C34-AEF2-46AF-B59E-E4B736016A6C}" srcOrd="0" destOrd="0" parTransId="{B0476E9A-4E83-40EA-A961-ADF68A39ED04}" sibTransId="{62A68CAA-90E9-44E3-941E-2BA5853221D3}"/>
    <dgm:cxn modelId="{F9FA9780-E002-478F-A18E-B566A8CA0B61}" srcId="{70419258-DE20-4826-8E10-43022DD7C231}" destId="{92DD9565-74D6-470A-AB2E-D6BC343CDFF8}" srcOrd="0" destOrd="0" parTransId="{CFAB3E75-CE21-46C8-8D2C-18C24A21C73E}" sibTransId="{A2C0A328-9203-4110-9755-4522CE619587}"/>
    <dgm:cxn modelId="{68BEC383-C959-443F-AD15-4CC82DC26826}" srcId="{2CAD0A26-C536-4759-AC3B-A2BFE72EDDF6}" destId="{70419258-DE20-4826-8E10-43022DD7C231}" srcOrd="1" destOrd="0" parTransId="{A7A0E7AD-4159-486F-B6A7-0646553575DB}" sibTransId="{F82564AB-50F0-409C-94CF-6EA332AF1C09}"/>
    <dgm:cxn modelId="{ED0A55D5-4E75-46DB-B355-FD3ABB639A5A}" type="presOf" srcId="{70419258-DE20-4826-8E10-43022DD7C231}" destId="{69DD1998-919E-4E78-B041-9BE6A77204A5}" srcOrd="0" destOrd="0" presId="urn:microsoft.com/office/officeart/2011/layout/TabList"/>
    <dgm:cxn modelId="{3A4586D8-287C-4038-B4AA-083F5A624510}" type="presOf" srcId="{92DD9565-74D6-470A-AB2E-D6BC343CDFF8}" destId="{9D409241-AB02-4097-A029-87A0C7492BE1}" srcOrd="0" destOrd="0" presId="urn:microsoft.com/office/officeart/2011/layout/TabList"/>
    <dgm:cxn modelId="{1D7590F3-CF7B-450B-8E85-EFD7EB34D045}" srcId="{2CAD0A26-C536-4759-AC3B-A2BFE72EDDF6}" destId="{F65BE67B-87AD-41DC-929B-1DC565A12487}" srcOrd="0" destOrd="0" parTransId="{191EF84D-5F45-4107-86C6-8EB61BF88717}" sibTransId="{C065FAF7-1758-4CF6-B840-DA2E707C4F87}"/>
    <dgm:cxn modelId="{242D51EA-4E1D-4B5E-8733-802900C035A4}" type="presParOf" srcId="{14676DD3-B72D-4426-9D1C-8592EDD8835D}" destId="{ECFD7ED1-8B30-4218-B319-CEAAB6470EBC}" srcOrd="0" destOrd="0" presId="urn:microsoft.com/office/officeart/2011/layout/TabList"/>
    <dgm:cxn modelId="{78925B24-22A1-40CB-A970-69F7A5A55410}" type="presParOf" srcId="{ECFD7ED1-8B30-4218-B319-CEAAB6470EBC}" destId="{0AA9C5CE-5850-456F-B0E0-2FED67B309E0}" srcOrd="0" destOrd="0" presId="urn:microsoft.com/office/officeart/2011/layout/TabList"/>
    <dgm:cxn modelId="{81F03C4B-EDB1-4B69-AF3D-A5059488F6F9}" type="presParOf" srcId="{ECFD7ED1-8B30-4218-B319-CEAAB6470EBC}" destId="{9F514ADF-CF1E-4583-B653-B450F498352B}" srcOrd="1" destOrd="0" presId="urn:microsoft.com/office/officeart/2011/layout/TabList"/>
    <dgm:cxn modelId="{4D35933A-14E6-4CDA-BDD7-A8E65A0C677B}" type="presParOf" srcId="{ECFD7ED1-8B30-4218-B319-CEAAB6470EBC}" destId="{18B7A058-EA45-4FE0-8A95-A88CD1859EE3}" srcOrd="2" destOrd="0" presId="urn:microsoft.com/office/officeart/2011/layout/TabList"/>
    <dgm:cxn modelId="{70162B8F-DA01-4E6D-90E9-9C61195CC966}" type="presParOf" srcId="{14676DD3-B72D-4426-9D1C-8592EDD8835D}" destId="{DF47536E-F609-4636-8397-1EDF469BE06A}" srcOrd="1" destOrd="0" presId="urn:microsoft.com/office/officeart/2011/layout/TabList"/>
    <dgm:cxn modelId="{BEA30B06-DD9B-4748-8C76-F5923ADCD99D}" type="presParOf" srcId="{14676DD3-B72D-4426-9D1C-8592EDD8835D}" destId="{A9589CF8-3888-4097-A6E5-E2BCF17907EC}" srcOrd="2" destOrd="0" presId="urn:microsoft.com/office/officeart/2011/layout/TabList"/>
    <dgm:cxn modelId="{0FFBFEB8-B605-4F2F-AC2A-F462256DB8F4}" type="presParOf" srcId="{A9589CF8-3888-4097-A6E5-E2BCF17907EC}" destId="{9D409241-AB02-4097-A029-87A0C7492BE1}" srcOrd="0" destOrd="0" presId="urn:microsoft.com/office/officeart/2011/layout/TabList"/>
    <dgm:cxn modelId="{CB7F90EC-1F0A-40F6-8CF0-35A67F911622}" type="presParOf" srcId="{A9589CF8-3888-4097-A6E5-E2BCF17907EC}" destId="{69DD1998-919E-4E78-B041-9BE6A77204A5}" srcOrd="1" destOrd="0" presId="urn:microsoft.com/office/officeart/2011/layout/TabList"/>
    <dgm:cxn modelId="{346620D1-C932-4704-9E98-0F3B41F523D7}" type="presParOf" srcId="{A9589CF8-3888-4097-A6E5-E2BCF17907EC}" destId="{A5911512-8DA6-4BFE-A884-2A80247BC1C3}"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53BCADF-948B-4C77-A24A-B9D3042FD5F9}"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C4945127-7647-4033-8F86-2E8FBAAD9ABE}">
      <dgm:prSet phldrT="[Text]" custT="1"/>
      <dgm:spPr/>
      <dgm:t>
        <a:bodyPr/>
        <a:lstStyle/>
        <a:p>
          <a:r>
            <a:rPr lang="en-US" sz="1800" dirty="0"/>
            <a:t>Definition: Deliberation by public body with respect to any matter within the body’s jurisdiction</a:t>
          </a:r>
        </a:p>
      </dgm:t>
    </dgm:pt>
    <dgm:pt modelId="{15924370-3433-4DEC-BBDD-BA5D98176914}" type="parTrans" cxnId="{E88DBD39-B9C4-48A1-8D05-4B569A70D760}">
      <dgm:prSet/>
      <dgm:spPr/>
      <dgm:t>
        <a:bodyPr/>
        <a:lstStyle/>
        <a:p>
          <a:endParaRPr lang="en-US" sz="2400"/>
        </a:p>
      </dgm:t>
    </dgm:pt>
    <dgm:pt modelId="{3F878B84-6D6C-4DBB-9AE6-B9C90725A2E5}" type="sibTrans" cxnId="{E88DBD39-B9C4-48A1-8D05-4B569A70D760}">
      <dgm:prSet/>
      <dgm:spPr/>
      <dgm:t>
        <a:bodyPr/>
        <a:lstStyle/>
        <a:p>
          <a:endParaRPr lang="en-US" sz="2400"/>
        </a:p>
      </dgm:t>
    </dgm:pt>
    <dgm:pt modelId="{F95BE844-132C-4445-96C9-5345F0989AD9}" type="pres">
      <dgm:prSet presAssocID="{D53BCADF-948B-4C77-A24A-B9D3042FD5F9}" presName="Name0" presStyleCnt="0">
        <dgm:presLayoutVars>
          <dgm:chMax val="7"/>
          <dgm:chPref val="7"/>
          <dgm:dir/>
        </dgm:presLayoutVars>
      </dgm:prSet>
      <dgm:spPr/>
    </dgm:pt>
    <dgm:pt modelId="{37CE89F7-7592-433F-9316-8B895EA3483D}" type="pres">
      <dgm:prSet presAssocID="{D53BCADF-948B-4C77-A24A-B9D3042FD5F9}" presName="Name1" presStyleCnt="0"/>
      <dgm:spPr/>
    </dgm:pt>
    <dgm:pt modelId="{692237EC-BDBC-4602-8CBA-3EABAF1CE486}" type="pres">
      <dgm:prSet presAssocID="{D53BCADF-948B-4C77-A24A-B9D3042FD5F9}" presName="cycle" presStyleCnt="0"/>
      <dgm:spPr/>
    </dgm:pt>
    <dgm:pt modelId="{6A97973E-53E3-49A0-A3B0-29494DA3F940}" type="pres">
      <dgm:prSet presAssocID="{D53BCADF-948B-4C77-A24A-B9D3042FD5F9}" presName="srcNode" presStyleLbl="node1" presStyleIdx="0" presStyleCnt="1"/>
      <dgm:spPr/>
    </dgm:pt>
    <dgm:pt modelId="{92079F0B-CB83-4D71-8767-F682D6831754}" type="pres">
      <dgm:prSet presAssocID="{D53BCADF-948B-4C77-A24A-B9D3042FD5F9}" presName="conn" presStyleLbl="parChTrans1D2" presStyleIdx="0" presStyleCnt="1"/>
      <dgm:spPr/>
    </dgm:pt>
    <dgm:pt modelId="{E4CB160F-A0F0-4399-B004-E74F3A3D5675}" type="pres">
      <dgm:prSet presAssocID="{D53BCADF-948B-4C77-A24A-B9D3042FD5F9}" presName="extraNode" presStyleLbl="node1" presStyleIdx="0" presStyleCnt="1"/>
      <dgm:spPr/>
    </dgm:pt>
    <dgm:pt modelId="{BE86CF95-1532-4758-B8FB-45D3931CC9DD}" type="pres">
      <dgm:prSet presAssocID="{D53BCADF-948B-4C77-A24A-B9D3042FD5F9}" presName="dstNode" presStyleLbl="node1" presStyleIdx="0" presStyleCnt="1"/>
      <dgm:spPr/>
    </dgm:pt>
    <dgm:pt modelId="{21889DA1-D30B-4759-A659-29873FD9CC40}" type="pres">
      <dgm:prSet presAssocID="{C4945127-7647-4033-8F86-2E8FBAAD9ABE}" presName="text_1" presStyleLbl="node1" presStyleIdx="0" presStyleCnt="1">
        <dgm:presLayoutVars>
          <dgm:bulletEnabled val="1"/>
        </dgm:presLayoutVars>
      </dgm:prSet>
      <dgm:spPr/>
    </dgm:pt>
    <dgm:pt modelId="{B1F4DFED-7E1F-484B-A391-477426976B0D}" type="pres">
      <dgm:prSet presAssocID="{C4945127-7647-4033-8F86-2E8FBAAD9ABE}" presName="accent_1" presStyleCnt="0"/>
      <dgm:spPr/>
    </dgm:pt>
    <dgm:pt modelId="{163712F5-B4C1-48D1-A9A4-6B9E7C9A78B7}" type="pres">
      <dgm:prSet presAssocID="{C4945127-7647-4033-8F86-2E8FBAAD9ABE}" presName="accentRepeatNode" presStyleLbl="solidFgAcc1" presStyleIdx="0" presStyleCnt="1" custScaleX="97386" custLinFactX="-43774" custLinFactNeighborX="-100000" custLinFactNeighborY="-173"/>
      <dgm:spPr/>
    </dgm:pt>
  </dgm:ptLst>
  <dgm:cxnLst>
    <dgm:cxn modelId="{5E2E272F-CB97-4151-A489-16D239FCB22D}" type="presOf" srcId="{C4945127-7647-4033-8F86-2E8FBAAD9ABE}" destId="{21889DA1-D30B-4759-A659-29873FD9CC40}" srcOrd="0" destOrd="0" presId="urn:microsoft.com/office/officeart/2008/layout/VerticalCurvedList"/>
    <dgm:cxn modelId="{E88DBD39-B9C4-48A1-8D05-4B569A70D760}" srcId="{D53BCADF-948B-4C77-A24A-B9D3042FD5F9}" destId="{C4945127-7647-4033-8F86-2E8FBAAD9ABE}" srcOrd="0" destOrd="0" parTransId="{15924370-3433-4DEC-BBDD-BA5D98176914}" sibTransId="{3F878B84-6D6C-4DBB-9AE6-B9C90725A2E5}"/>
    <dgm:cxn modelId="{3C3D3362-1112-45DA-A303-FE0664CF73ED}" type="presOf" srcId="{D53BCADF-948B-4C77-A24A-B9D3042FD5F9}" destId="{F95BE844-132C-4445-96C9-5345F0989AD9}" srcOrd="0" destOrd="0" presId="urn:microsoft.com/office/officeart/2008/layout/VerticalCurvedList"/>
    <dgm:cxn modelId="{CCAF218C-3DFE-412E-AB6E-8EAE42C19C36}" type="presOf" srcId="{3F878B84-6D6C-4DBB-9AE6-B9C90725A2E5}" destId="{92079F0B-CB83-4D71-8767-F682D6831754}" srcOrd="0" destOrd="0" presId="urn:microsoft.com/office/officeart/2008/layout/VerticalCurvedList"/>
    <dgm:cxn modelId="{77BE0D3A-D77A-4B3F-B9F3-E34E21723E46}" type="presParOf" srcId="{F95BE844-132C-4445-96C9-5345F0989AD9}" destId="{37CE89F7-7592-433F-9316-8B895EA3483D}" srcOrd="0" destOrd="0" presId="urn:microsoft.com/office/officeart/2008/layout/VerticalCurvedList"/>
    <dgm:cxn modelId="{FE4A8313-464C-470A-BFCB-399DA4B989DC}" type="presParOf" srcId="{37CE89F7-7592-433F-9316-8B895EA3483D}" destId="{692237EC-BDBC-4602-8CBA-3EABAF1CE486}" srcOrd="0" destOrd="0" presId="urn:microsoft.com/office/officeart/2008/layout/VerticalCurvedList"/>
    <dgm:cxn modelId="{1613E7BD-1492-4A9F-ABF7-BDA468B8F6DE}" type="presParOf" srcId="{692237EC-BDBC-4602-8CBA-3EABAF1CE486}" destId="{6A97973E-53E3-49A0-A3B0-29494DA3F940}" srcOrd="0" destOrd="0" presId="urn:microsoft.com/office/officeart/2008/layout/VerticalCurvedList"/>
    <dgm:cxn modelId="{7A66F481-B3FC-4941-83B6-F810689151C7}" type="presParOf" srcId="{692237EC-BDBC-4602-8CBA-3EABAF1CE486}" destId="{92079F0B-CB83-4D71-8767-F682D6831754}" srcOrd="1" destOrd="0" presId="urn:microsoft.com/office/officeart/2008/layout/VerticalCurvedList"/>
    <dgm:cxn modelId="{8F387E2B-51DF-4B33-8B1C-9A99AEE86DD3}" type="presParOf" srcId="{692237EC-BDBC-4602-8CBA-3EABAF1CE486}" destId="{E4CB160F-A0F0-4399-B004-E74F3A3D5675}" srcOrd="2" destOrd="0" presId="urn:microsoft.com/office/officeart/2008/layout/VerticalCurvedList"/>
    <dgm:cxn modelId="{CC61CFDF-0C7E-4BE9-90A6-7ECF3B9FA747}" type="presParOf" srcId="{692237EC-BDBC-4602-8CBA-3EABAF1CE486}" destId="{BE86CF95-1532-4758-B8FB-45D3931CC9DD}" srcOrd="3" destOrd="0" presId="urn:microsoft.com/office/officeart/2008/layout/VerticalCurvedList"/>
    <dgm:cxn modelId="{0FBC301E-794C-48A1-BE26-233EDDA75F16}" type="presParOf" srcId="{37CE89F7-7592-433F-9316-8B895EA3483D}" destId="{21889DA1-D30B-4759-A659-29873FD9CC40}" srcOrd="1" destOrd="0" presId="urn:microsoft.com/office/officeart/2008/layout/VerticalCurvedList"/>
    <dgm:cxn modelId="{2265CD27-4D14-4344-9F00-A05053803580}" type="presParOf" srcId="{37CE89F7-7592-433F-9316-8B895EA3483D}" destId="{B1F4DFED-7E1F-484B-A391-477426976B0D}" srcOrd="2" destOrd="0" presId="urn:microsoft.com/office/officeart/2008/layout/VerticalCurvedList"/>
    <dgm:cxn modelId="{5FB975F6-E32C-4E18-BC2D-6C0EE42955E5}" type="presParOf" srcId="{B1F4DFED-7E1F-484B-A391-477426976B0D}" destId="{163712F5-B4C1-48D1-A9A4-6B9E7C9A78B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C31AA6-CBF0-4D6B-82BA-C03FB553D69A}" type="doc">
      <dgm:prSet loTypeId="urn:microsoft.com/office/officeart/2005/8/layout/vProcess5" loCatId="process" qsTypeId="urn:microsoft.com/office/officeart/2005/8/quickstyle/3d5" qsCatId="3D" csTypeId="urn:microsoft.com/office/officeart/2005/8/colors/accent1_4" csCatId="accent1" phldr="1"/>
      <dgm:spPr>
        <a:scene3d>
          <a:camera prst="isometricOffAxis2Left" zoom="95000">
            <a:rot lat="1080000" lon="600000" rev="0"/>
          </a:camera>
          <a:lightRig rig="flat" dir="t"/>
        </a:scene3d>
      </dgm:spPr>
      <dgm:t>
        <a:bodyPr/>
        <a:lstStyle/>
        <a:p>
          <a:endParaRPr lang="en-US"/>
        </a:p>
      </dgm:t>
    </dgm:pt>
    <dgm:pt modelId="{FCABC60A-F5B4-4253-82D0-807CA8471B4B}">
      <dgm:prSet phldrT="[Text]" custT="1"/>
      <dgm:spPr/>
      <dgm:t>
        <a:bodyPr/>
        <a:lstStyle/>
        <a:p>
          <a:r>
            <a:rPr lang="en-US" sz="2000" dirty="0"/>
            <a:t>Date of meeting</a:t>
          </a:r>
        </a:p>
      </dgm:t>
    </dgm:pt>
    <dgm:pt modelId="{2AC2FDD2-7325-4484-9241-CA04659273B4}" type="parTrans" cxnId="{ADACC34C-EB65-4D38-915F-8B8A62E7CE1E}">
      <dgm:prSet/>
      <dgm:spPr/>
      <dgm:t>
        <a:bodyPr/>
        <a:lstStyle/>
        <a:p>
          <a:endParaRPr lang="en-US"/>
        </a:p>
      </dgm:t>
    </dgm:pt>
    <dgm:pt modelId="{7E87B0E3-F0A3-4696-A71E-646F6C19CD97}" type="sibTrans" cxnId="{ADACC34C-EB65-4D38-915F-8B8A62E7CE1E}">
      <dgm:prSet/>
      <dgm:spPr/>
      <dgm:t>
        <a:bodyPr/>
        <a:lstStyle/>
        <a:p>
          <a:endParaRPr lang="en-US"/>
        </a:p>
      </dgm:t>
    </dgm:pt>
    <dgm:pt modelId="{38FD536E-56B8-427D-94FB-46192E8C6907}">
      <dgm:prSet phldrT="[Text]" custT="1"/>
      <dgm:spPr/>
      <dgm:t>
        <a:bodyPr/>
        <a:lstStyle/>
        <a:p>
          <a:r>
            <a:rPr lang="en-US" sz="2000" dirty="0"/>
            <a:t>Time of meeting</a:t>
          </a:r>
        </a:p>
      </dgm:t>
    </dgm:pt>
    <dgm:pt modelId="{8FE46817-9158-4EBD-981E-A2BB91BCD70A}" type="parTrans" cxnId="{BB0E09F9-84E7-4101-8103-C117A6DC620E}">
      <dgm:prSet/>
      <dgm:spPr/>
      <dgm:t>
        <a:bodyPr/>
        <a:lstStyle/>
        <a:p>
          <a:endParaRPr lang="en-US"/>
        </a:p>
      </dgm:t>
    </dgm:pt>
    <dgm:pt modelId="{469C472B-7201-422A-B516-E426A187BB28}" type="sibTrans" cxnId="{BB0E09F9-84E7-4101-8103-C117A6DC620E}">
      <dgm:prSet/>
      <dgm:spPr/>
      <dgm:t>
        <a:bodyPr/>
        <a:lstStyle/>
        <a:p>
          <a:endParaRPr lang="en-US"/>
        </a:p>
      </dgm:t>
    </dgm:pt>
    <dgm:pt modelId="{8DEF5284-E52F-4771-8F48-84A6E4DED641}">
      <dgm:prSet phldrT="[Text]" custT="1"/>
      <dgm:spPr/>
      <dgm:t>
        <a:bodyPr/>
        <a:lstStyle/>
        <a:p>
          <a:r>
            <a:rPr lang="en-US" sz="2000" dirty="0">
              <a:solidFill>
                <a:schemeClr val="tx1"/>
              </a:solidFill>
            </a:rPr>
            <a:t>Place of meeting</a:t>
          </a:r>
        </a:p>
      </dgm:t>
    </dgm:pt>
    <dgm:pt modelId="{36AB3A69-A8E1-44CD-8E10-BFC3EF082409}" type="parTrans" cxnId="{1B019065-D7A7-480C-8318-982B5C6F6EAD}">
      <dgm:prSet/>
      <dgm:spPr/>
      <dgm:t>
        <a:bodyPr/>
        <a:lstStyle/>
        <a:p>
          <a:endParaRPr lang="en-US"/>
        </a:p>
      </dgm:t>
    </dgm:pt>
    <dgm:pt modelId="{2E145421-C51E-42C6-8FE1-0B020D9B177C}" type="sibTrans" cxnId="{1B019065-D7A7-480C-8318-982B5C6F6EAD}">
      <dgm:prSet/>
      <dgm:spPr/>
      <dgm:t>
        <a:bodyPr/>
        <a:lstStyle/>
        <a:p>
          <a:endParaRPr lang="en-US"/>
        </a:p>
      </dgm:t>
    </dgm:pt>
    <dgm:pt modelId="{5865D0F3-7EE8-48CF-8FA7-C736DC373F0D}">
      <dgm:prSet phldrT="[Text]" custT="1"/>
      <dgm:spPr/>
      <dgm:t>
        <a:bodyPr/>
        <a:lstStyle/>
        <a:p>
          <a:endParaRPr lang="en-US" sz="2000" dirty="0">
            <a:solidFill>
              <a:srgbClr val="FFFF00"/>
            </a:solidFill>
          </a:endParaRPr>
        </a:p>
        <a:p>
          <a:r>
            <a:rPr lang="en-US" sz="2000" dirty="0">
              <a:solidFill>
                <a:schemeClr val="tx1"/>
              </a:solidFill>
            </a:rPr>
            <a:t>List of topics reasonably anticipated </a:t>
          </a:r>
          <a:br>
            <a:rPr lang="en-US" sz="2000" dirty="0">
              <a:solidFill>
                <a:srgbClr val="FFFF00"/>
              </a:solidFill>
            </a:rPr>
          </a:br>
          <a:endParaRPr lang="en-US" sz="2000" dirty="0">
            <a:solidFill>
              <a:srgbClr val="FFFF00"/>
            </a:solidFill>
          </a:endParaRPr>
        </a:p>
      </dgm:t>
    </dgm:pt>
    <dgm:pt modelId="{1684ABD6-F4F3-42C4-BAF9-C6EB36A6500F}" type="parTrans" cxnId="{7734E1FD-A63B-4167-840E-03BCF61DE485}">
      <dgm:prSet/>
      <dgm:spPr/>
      <dgm:t>
        <a:bodyPr/>
        <a:lstStyle/>
        <a:p>
          <a:endParaRPr lang="en-US"/>
        </a:p>
      </dgm:t>
    </dgm:pt>
    <dgm:pt modelId="{46781AE5-709C-42C2-B42E-E06371B8E9ED}" type="sibTrans" cxnId="{7734E1FD-A63B-4167-840E-03BCF61DE485}">
      <dgm:prSet/>
      <dgm:spPr/>
      <dgm:t>
        <a:bodyPr/>
        <a:lstStyle/>
        <a:p>
          <a:endParaRPr lang="en-US"/>
        </a:p>
      </dgm:t>
    </dgm:pt>
    <dgm:pt modelId="{C4FF9FB8-8CD6-4EF6-8EBA-5E01C9DAD6F5}">
      <dgm:prSet custT="1"/>
      <dgm:spPr/>
      <dgm:t>
        <a:bodyPr/>
        <a:lstStyle/>
        <a:p>
          <a:r>
            <a:rPr lang="en-US" sz="2000" dirty="0"/>
            <a:t>Date and time of notice posting</a:t>
          </a:r>
        </a:p>
      </dgm:t>
    </dgm:pt>
    <dgm:pt modelId="{B204899D-E267-4948-9907-A09F6B80F1F5}" type="parTrans" cxnId="{CE7FCF94-4FEC-49A0-9A92-2FA8E979F21F}">
      <dgm:prSet/>
      <dgm:spPr/>
      <dgm:t>
        <a:bodyPr/>
        <a:lstStyle/>
        <a:p>
          <a:endParaRPr lang="en-US"/>
        </a:p>
      </dgm:t>
    </dgm:pt>
    <dgm:pt modelId="{732FA719-1404-4289-984F-A5F8516F9705}" type="sibTrans" cxnId="{CE7FCF94-4FEC-49A0-9A92-2FA8E979F21F}">
      <dgm:prSet/>
      <dgm:spPr/>
      <dgm:t>
        <a:bodyPr/>
        <a:lstStyle/>
        <a:p>
          <a:endParaRPr lang="en-US"/>
        </a:p>
      </dgm:t>
    </dgm:pt>
    <dgm:pt modelId="{EBBFE9D0-0A89-498B-AB15-92227629F5CF}" type="pres">
      <dgm:prSet presAssocID="{92C31AA6-CBF0-4D6B-82BA-C03FB553D69A}" presName="outerComposite" presStyleCnt="0">
        <dgm:presLayoutVars>
          <dgm:chMax val="5"/>
          <dgm:dir/>
          <dgm:resizeHandles val="exact"/>
        </dgm:presLayoutVars>
      </dgm:prSet>
      <dgm:spPr/>
    </dgm:pt>
    <dgm:pt modelId="{26CFAA71-682C-4113-9F45-A3F76F1C9DB2}" type="pres">
      <dgm:prSet presAssocID="{92C31AA6-CBF0-4D6B-82BA-C03FB553D69A}" presName="dummyMaxCanvas" presStyleCnt="0">
        <dgm:presLayoutVars/>
      </dgm:prSet>
      <dgm:spPr/>
    </dgm:pt>
    <dgm:pt modelId="{448413DA-DA09-4CF7-816F-6BEA8CB06E16}" type="pres">
      <dgm:prSet presAssocID="{92C31AA6-CBF0-4D6B-82BA-C03FB553D69A}" presName="FiveNodes_1" presStyleLbl="node1" presStyleIdx="0" presStyleCnt="5">
        <dgm:presLayoutVars>
          <dgm:bulletEnabled val="1"/>
        </dgm:presLayoutVars>
      </dgm:prSet>
      <dgm:spPr/>
    </dgm:pt>
    <dgm:pt modelId="{969400B8-389C-439D-A250-326B51ADFAF8}" type="pres">
      <dgm:prSet presAssocID="{92C31AA6-CBF0-4D6B-82BA-C03FB553D69A}" presName="FiveNodes_2" presStyleLbl="node1" presStyleIdx="1" presStyleCnt="5">
        <dgm:presLayoutVars>
          <dgm:bulletEnabled val="1"/>
        </dgm:presLayoutVars>
      </dgm:prSet>
      <dgm:spPr/>
    </dgm:pt>
    <dgm:pt modelId="{9117F8EB-6611-46E1-A5C8-4A597C73AFC5}" type="pres">
      <dgm:prSet presAssocID="{92C31AA6-CBF0-4D6B-82BA-C03FB553D69A}" presName="FiveNodes_3" presStyleLbl="node1" presStyleIdx="2" presStyleCnt="5">
        <dgm:presLayoutVars>
          <dgm:bulletEnabled val="1"/>
        </dgm:presLayoutVars>
      </dgm:prSet>
      <dgm:spPr/>
    </dgm:pt>
    <dgm:pt modelId="{A4689BFB-0C1D-4387-8D97-D8EF46C2D29B}" type="pres">
      <dgm:prSet presAssocID="{92C31AA6-CBF0-4D6B-82BA-C03FB553D69A}" presName="FiveNodes_4" presStyleLbl="node1" presStyleIdx="3" presStyleCnt="5">
        <dgm:presLayoutVars>
          <dgm:bulletEnabled val="1"/>
        </dgm:presLayoutVars>
      </dgm:prSet>
      <dgm:spPr/>
    </dgm:pt>
    <dgm:pt modelId="{0BFAB140-BC5A-4D78-B83F-9CBC7416CB31}" type="pres">
      <dgm:prSet presAssocID="{92C31AA6-CBF0-4D6B-82BA-C03FB553D69A}" presName="FiveNodes_5" presStyleLbl="node1" presStyleIdx="4" presStyleCnt="5">
        <dgm:presLayoutVars>
          <dgm:bulletEnabled val="1"/>
        </dgm:presLayoutVars>
      </dgm:prSet>
      <dgm:spPr/>
    </dgm:pt>
    <dgm:pt modelId="{2FC3DB14-BA34-418B-8E6C-A96AE26A449C}" type="pres">
      <dgm:prSet presAssocID="{92C31AA6-CBF0-4D6B-82BA-C03FB553D69A}" presName="FiveConn_1-2" presStyleLbl="fgAccFollowNode1" presStyleIdx="0" presStyleCnt="4">
        <dgm:presLayoutVars>
          <dgm:bulletEnabled val="1"/>
        </dgm:presLayoutVars>
      </dgm:prSet>
      <dgm:spPr/>
    </dgm:pt>
    <dgm:pt modelId="{436D2C1B-9275-4586-AA8A-642549809E54}" type="pres">
      <dgm:prSet presAssocID="{92C31AA6-CBF0-4D6B-82BA-C03FB553D69A}" presName="FiveConn_2-3" presStyleLbl="fgAccFollowNode1" presStyleIdx="1" presStyleCnt="4">
        <dgm:presLayoutVars>
          <dgm:bulletEnabled val="1"/>
        </dgm:presLayoutVars>
      </dgm:prSet>
      <dgm:spPr/>
    </dgm:pt>
    <dgm:pt modelId="{326B9B01-4045-4396-AF3F-84AB0E347FA0}" type="pres">
      <dgm:prSet presAssocID="{92C31AA6-CBF0-4D6B-82BA-C03FB553D69A}" presName="FiveConn_3-4" presStyleLbl="fgAccFollowNode1" presStyleIdx="2" presStyleCnt="4">
        <dgm:presLayoutVars>
          <dgm:bulletEnabled val="1"/>
        </dgm:presLayoutVars>
      </dgm:prSet>
      <dgm:spPr/>
    </dgm:pt>
    <dgm:pt modelId="{194D94BF-EC47-448E-9D0E-BE69BAC29AAF}" type="pres">
      <dgm:prSet presAssocID="{92C31AA6-CBF0-4D6B-82BA-C03FB553D69A}" presName="FiveConn_4-5" presStyleLbl="fgAccFollowNode1" presStyleIdx="3" presStyleCnt="4">
        <dgm:presLayoutVars>
          <dgm:bulletEnabled val="1"/>
        </dgm:presLayoutVars>
      </dgm:prSet>
      <dgm:spPr/>
    </dgm:pt>
    <dgm:pt modelId="{58A28C5E-54A2-4CC0-8BCB-D1E995C66DF7}" type="pres">
      <dgm:prSet presAssocID="{92C31AA6-CBF0-4D6B-82BA-C03FB553D69A}" presName="FiveNodes_1_text" presStyleLbl="node1" presStyleIdx="4" presStyleCnt="5">
        <dgm:presLayoutVars>
          <dgm:bulletEnabled val="1"/>
        </dgm:presLayoutVars>
      </dgm:prSet>
      <dgm:spPr/>
    </dgm:pt>
    <dgm:pt modelId="{EED1CA65-9944-4F00-950C-48C8F36D1444}" type="pres">
      <dgm:prSet presAssocID="{92C31AA6-CBF0-4D6B-82BA-C03FB553D69A}" presName="FiveNodes_2_text" presStyleLbl="node1" presStyleIdx="4" presStyleCnt="5">
        <dgm:presLayoutVars>
          <dgm:bulletEnabled val="1"/>
        </dgm:presLayoutVars>
      </dgm:prSet>
      <dgm:spPr/>
    </dgm:pt>
    <dgm:pt modelId="{8D438CEB-580B-422E-B86B-C6A899F95D3E}" type="pres">
      <dgm:prSet presAssocID="{92C31AA6-CBF0-4D6B-82BA-C03FB553D69A}" presName="FiveNodes_3_text" presStyleLbl="node1" presStyleIdx="4" presStyleCnt="5">
        <dgm:presLayoutVars>
          <dgm:bulletEnabled val="1"/>
        </dgm:presLayoutVars>
      </dgm:prSet>
      <dgm:spPr/>
    </dgm:pt>
    <dgm:pt modelId="{37C828A4-E60C-4AA7-844B-20CEDC05D09A}" type="pres">
      <dgm:prSet presAssocID="{92C31AA6-CBF0-4D6B-82BA-C03FB553D69A}" presName="FiveNodes_4_text" presStyleLbl="node1" presStyleIdx="4" presStyleCnt="5">
        <dgm:presLayoutVars>
          <dgm:bulletEnabled val="1"/>
        </dgm:presLayoutVars>
      </dgm:prSet>
      <dgm:spPr/>
    </dgm:pt>
    <dgm:pt modelId="{71413253-B091-4BE1-8EC8-FD2A81F43906}" type="pres">
      <dgm:prSet presAssocID="{92C31AA6-CBF0-4D6B-82BA-C03FB553D69A}" presName="FiveNodes_5_text" presStyleLbl="node1" presStyleIdx="4" presStyleCnt="5">
        <dgm:presLayoutVars>
          <dgm:bulletEnabled val="1"/>
        </dgm:presLayoutVars>
      </dgm:prSet>
      <dgm:spPr/>
    </dgm:pt>
  </dgm:ptLst>
  <dgm:cxnLst>
    <dgm:cxn modelId="{B483B10D-A867-4B6D-BE4E-77974ADC4CF0}" type="presOf" srcId="{469C472B-7201-422A-B516-E426A187BB28}" destId="{436D2C1B-9275-4586-AA8A-642549809E54}" srcOrd="0" destOrd="0" presId="urn:microsoft.com/office/officeart/2005/8/layout/vProcess5"/>
    <dgm:cxn modelId="{5F09F738-C30D-43A4-916A-D130CCC7826C}" type="presOf" srcId="{FCABC60A-F5B4-4253-82D0-807CA8471B4B}" destId="{58A28C5E-54A2-4CC0-8BCB-D1E995C66DF7}" srcOrd="1" destOrd="0" presId="urn:microsoft.com/office/officeart/2005/8/layout/vProcess5"/>
    <dgm:cxn modelId="{7D48A93F-51FF-4586-8785-A6FD0D9F54F8}" type="presOf" srcId="{46781AE5-709C-42C2-B42E-E06371B8E9ED}" destId="{194D94BF-EC47-448E-9D0E-BE69BAC29AAF}" srcOrd="0" destOrd="0" presId="urn:microsoft.com/office/officeart/2005/8/layout/vProcess5"/>
    <dgm:cxn modelId="{BACC465C-6241-4E81-836F-A9903700BE1E}" type="presOf" srcId="{5865D0F3-7EE8-48CF-8FA7-C736DC373F0D}" destId="{37C828A4-E60C-4AA7-844B-20CEDC05D09A}" srcOrd="1" destOrd="0" presId="urn:microsoft.com/office/officeart/2005/8/layout/vProcess5"/>
    <dgm:cxn modelId="{1B019065-D7A7-480C-8318-982B5C6F6EAD}" srcId="{92C31AA6-CBF0-4D6B-82BA-C03FB553D69A}" destId="{8DEF5284-E52F-4771-8F48-84A6E4DED641}" srcOrd="2" destOrd="0" parTransId="{36AB3A69-A8E1-44CD-8E10-BFC3EF082409}" sibTransId="{2E145421-C51E-42C6-8FE1-0B020D9B177C}"/>
    <dgm:cxn modelId="{D77FFB46-5521-4544-8B2D-5323B155C435}" type="presOf" srcId="{C4FF9FB8-8CD6-4EF6-8EBA-5E01C9DAD6F5}" destId="{71413253-B091-4BE1-8EC8-FD2A81F43906}" srcOrd="1" destOrd="0" presId="urn:microsoft.com/office/officeart/2005/8/layout/vProcess5"/>
    <dgm:cxn modelId="{25011169-7B1B-4F07-B1D1-BD7BFBD80850}" type="presOf" srcId="{C4FF9FB8-8CD6-4EF6-8EBA-5E01C9DAD6F5}" destId="{0BFAB140-BC5A-4D78-B83F-9CBC7416CB31}" srcOrd="0" destOrd="0" presId="urn:microsoft.com/office/officeart/2005/8/layout/vProcess5"/>
    <dgm:cxn modelId="{38BE476B-6049-4FC2-A998-AD0DFE84984E}" type="presOf" srcId="{FCABC60A-F5B4-4253-82D0-807CA8471B4B}" destId="{448413DA-DA09-4CF7-816F-6BEA8CB06E16}" srcOrd="0" destOrd="0" presId="urn:microsoft.com/office/officeart/2005/8/layout/vProcess5"/>
    <dgm:cxn modelId="{ADACC34C-EB65-4D38-915F-8B8A62E7CE1E}" srcId="{92C31AA6-CBF0-4D6B-82BA-C03FB553D69A}" destId="{FCABC60A-F5B4-4253-82D0-807CA8471B4B}" srcOrd="0" destOrd="0" parTransId="{2AC2FDD2-7325-4484-9241-CA04659273B4}" sibTransId="{7E87B0E3-F0A3-4696-A71E-646F6C19CD97}"/>
    <dgm:cxn modelId="{6E7F0C76-2B65-4880-8E49-415D5E715723}" type="presOf" srcId="{38FD536E-56B8-427D-94FB-46192E8C6907}" destId="{969400B8-389C-439D-A250-326B51ADFAF8}" srcOrd="0" destOrd="0" presId="urn:microsoft.com/office/officeart/2005/8/layout/vProcess5"/>
    <dgm:cxn modelId="{B236967C-C67E-4F4C-95AA-E52FEBC8AFDB}" type="presOf" srcId="{92C31AA6-CBF0-4D6B-82BA-C03FB553D69A}" destId="{EBBFE9D0-0A89-498B-AB15-92227629F5CF}" srcOrd="0" destOrd="0" presId="urn:microsoft.com/office/officeart/2005/8/layout/vProcess5"/>
    <dgm:cxn modelId="{18E24789-38F7-460E-9081-A56D48B2F14F}" type="presOf" srcId="{38FD536E-56B8-427D-94FB-46192E8C6907}" destId="{EED1CA65-9944-4F00-950C-48C8F36D1444}" srcOrd="1" destOrd="0" presId="urn:microsoft.com/office/officeart/2005/8/layout/vProcess5"/>
    <dgm:cxn modelId="{DD0C9F92-05AF-4F28-9499-59255A046C98}" type="presOf" srcId="{7E87B0E3-F0A3-4696-A71E-646F6C19CD97}" destId="{2FC3DB14-BA34-418B-8E6C-A96AE26A449C}" srcOrd="0" destOrd="0" presId="urn:microsoft.com/office/officeart/2005/8/layout/vProcess5"/>
    <dgm:cxn modelId="{CE7FCF94-4FEC-49A0-9A92-2FA8E979F21F}" srcId="{92C31AA6-CBF0-4D6B-82BA-C03FB553D69A}" destId="{C4FF9FB8-8CD6-4EF6-8EBA-5E01C9DAD6F5}" srcOrd="4" destOrd="0" parTransId="{B204899D-E267-4948-9907-A09F6B80F1F5}" sibTransId="{732FA719-1404-4289-984F-A5F8516F9705}"/>
    <dgm:cxn modelId="{DA7A6EBB-BDBA-495B-B287-6372A85A3360}" type="presOf" srcId="{8DEF5284-E52F-4771-8F48-84A6E4DED641}" destId="{8D438CEB-580B-422E-B86B-C6A899F95D3E}" srcOrd="1" destOrd="0" presId="urn:microsoft.com/office/officeart/2005/8/layout/vProcess5"/>
    <dgm:cxn modelId="{B37E05CC-7E3F-4E22-BD21-E4367C2FF786}" type="presOf" srcId="{8DEF5284-E52F-4771-8F48-84A6E4DED641}" destId="{9117F8EB-6611-46E1-A5C8-4A597C73AFC5}" srcOrd="0" destOrd="0" presId="urn:microsoft.com/office/officeart/2005/8/layout/vProcess5"/>
    <dgm:cxn modelId="{73594EE6-378C-42F1-BE9C-7A5CA32F718F}" type="presOf" srcId="{5865D0F3-7EE8-48CF-8FA7-C736DC373F0D}" destId="{A4689BFB-0C1D-4387-8D97-D8EF46C2D29B}" srcOrd="0" destOrd="0" presId="urn:microsoft.com/office/officeart/2005/8/layout/vProcess5"/>
    <dgm:cxn modelId="{0F1AB3F8-6B76-41CF-8540-5489239C62CF}" type="presOf" srcId="{2E145421-C51E-42C6-8FE1-0B020D9B177C}" destId="{326B9B01-4045-4396-AF3F-84AB0E347FA0}" srcOrd="0" destOrd="0" presId="urn:microsoft.com/office/officeart/2005/8/layout/vProcess5"/>
    <dgm:cxn modelId="{BB0E09F9-84E7-4101-8103-C117A6DC620E}" srcId="{92C31AA6-CBF0-4D6B-82BA-C03FB553D69A}" destId="{38FD536E-56B8-427D-94FB-46192E8C6907}" srcOrd="1" destOrd="0" parTransId="{8FE46817-9158-4EBD-981E-A2BB91BCD70A}" sibTransId="{469C472B-7201-422A-B516-E426A187BB28}"/>
    <dgm:cxn modelId="{7734E1FD-A63B-4167-840E-03BCF61DE485}" srcId="{92C31AA6-CBF0-4D6B-82BA-C03FB553D69A}" destId="{5865D0F3-7EE8-48CF-8FA7-C736DC373F0D}" srcOrd="3" destOrd="0" parTransId="{1684ABD6-F4F3-42C4-BAF9-C6EB36A6500F}" sibTransId="{46781AE5-709C-42C2-B42E-E06371B8E9ED}"/>
    <dgm:cxn modelId="{D6662779-ED3E-47EF-9BBB-0CC18A94FC70}" type="presParOf" srcId="{EBBFE9D0-0A89-498B-AB15-92227629F5CF}" destId="{26CFAA71-682C-4113-9F45-A3F76F1C9DB2}" srcOrd="0" destOrd="0" presId="urn:microsoft.com/office/officeart/2005/8/layout/vProcess5"/>
    <dgm:cxn modelId="{782EC58D-B335-4D3A-962B-43B23963168C}" type="presParOf" srcId="{EBBFE9D0-0A89-498B-AB15-92227629F5CF}" destId="{448413DA-DA09-4CF7-816F-6BEA8CB06E16}" srcOrd="1" destOrd="0" presId="urn:microsoft.com/office/officeart/2005/8/layout/vProcess5"/>
    <dgm:cxn modelId="{CB48EF4C-53CB-45B9-9A3C-912FBAEF3E4E}" type="presParOf" srcId="{EBBFE9D0-0A89-498B-AB15-92227629F5CF}" destId="{969400B8-389C-439D-A250-326B51ADFAF8}" srcOrd="2" destOrd="0" presId="urn:microsoft.com/office/officeart/2005/8/layout/vProcess5"/>
    <dgm:cxn modelId="{4E4B04D7-F21B-4FCB-B99D-C919A01DC55D}" type="presParOf" srcId="{EBBFE9D0-0A89-498B-AB15-92227629F5CF}" destId="{9117F8EB-6611-46E1-A5C8-4A597C73AFC5}" srcOrd="3" destOrd="0" presId="urn:microsoft.com/office/officeart/2005/8/layout/vProcess5"/>
    <dgm:cxn modelId="{13132931-58A6-4861-89CE-3B1FE02652F2}" type="presParOf" srcId="{EBBFE9D0-0A89-498B-AB15-92227629F5CF}" destId="{A4689BFB-0C1D-4387-8D97-D8EF46C2D29B}" srcOrd="4" destOrd="0" presId="urn:microsoft.com/office/officeart/2005/8/layout/vProcess5"/>
    <dgm:cxn modelId="{F9FAE259-E26B-438A-B992-C78F74AC9317}" type="presParOf" srcId="{EBBFE9D0-0A89-498B-AB15-92227629F5CF}" destId="{0BFAB140-BC5A-4D78-B83F-9CBC7416CB31}" srcOrd="5" destOrd="0" presId="urn:microsoft.com/office/officeart/2005/8/layout/vProcess5"/>
    <dgm:cxn modelId="{0B56D1B0-852C-41CB-8F1B-00A3E92471DC}" type="presParOf" srcId="{EBBFE9D0-0A89-498B-AB15-92227629F5CF}" destId="{2FC3DB14-BA34-418B-8E6C-A96AE26A449C}" srcOrd="6" destOrd="0" presId="urn:microsoft.com/office/officeart/2005/8/layout/vProcess5"/>
    <dgm:cxn modelId="{FB52E002-6B8C-4E39-833C-0298375D86C8}" type="presParOf" srcId="{EBBFE9D0-0A89-498B-AB15-92227629F5CF}" destId="{436D2C1B-9275-4586-AA8A-642549809E54}" srcOrd="7" destOrd="0" presId="urn:microsoft.com/office/officeart/2005/8/layout/vProcess5"/>
    <dgm:cxn modelId="{0013D364-8108-4360-9CE4-01781CD49BF4}" type="presParOf" srcId="{EBBFE9D0-0A89-498B-AB15-92227629F5CF}" destId="{326B9B01-4045-4396-AF3F-84AB0E347FA0}" srcOrd="8" destOrd="0" presId="urn:microsoft.com/office/officeart/2005/8/layout/vProcess5"/>
    <dgm:cxn modelId="{237D6573-E8A6-46D1-98CA-2D774EEFF785}" type="presParOf" srcId="{EBBFE9D0-0A89-498B-AB15-92227629F5CF}" destId="{194D94BF-EC47-448E-9D0E-BE69BAC29AAF}" srcOrd="9" destOrd="0" presId="urn:microsoft.com/office/officeart/2005/8/layout/vProcess5"/>
    <dgm:cxn modelId="{8439C6C7-E88B-4208-B99F-E68173E330C0}" type="presParOf" srcId="{EBBFE9D0-0A89-498B-AB15-92227629F5CF}" destId="{58A28C5E-54A2-4CC0-8BCB-D1E995C66DF7}" srcOrd="10" destOrd="0" presId="urn:microsoft.com/office/officeart/2005/8/layout/vProcess5"/>
    <dgm:cxn modelId="{F92CD557-1E01-4CEF-857D-3BDACB718775}" type="presParOf" srcId="{EBBFE9D0-0A89-498B-AB15-92227629F5CF}" destId="{EED1CA65-9944-4F00-950C-48C8F36D1444}" srcOrd="11" destOrd="0" presId="urn:microsoft.com/office/officeart/2005/8/layout/vProcess5"/>
    <dgm:cxn modelId="{5DE5C9BC-EF08-43FB-AFB2-0DBFDBD003F6}" type="presParOf" srcId="{EBBFE9D0-0A89-498B-AB15-92227629F5CF}" destId="{8D438CEB-580B-422E-B86B-C6A899F95D3E}" srcOrd="12" destOrd="0" presId="urn:microsoft.com/office/officeart/2005/8/layout/vProcess5"/>
    <dgm:cxn modelId="{119A1886-3F7E-48FB-B5F6-496444AAD0D8}" type="presParOf" srcId="{EBBFE9D0-0A89-498B-AB15-92227629F5CF}" destId="{37C828A4-E60C-4AA7-844B-20CEDC05D09A}" srcOrd="13" destOrd="0" presId="urn:microsoft.com/office/officeart/2005/8/layout/vProcess5"/>
    <dgm:cxn modelId="{5B2E8004-A411-480B-AD70-68455D9CE189}" type="presParOf" srcId="{EBBFE9D0-0A89-498B-AB15-92227629F5CF}" destId="{71413253-B091-4BE1-8EC8-FD2A81F4390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B3142D-94DB-4A34-A5E9-F3FA65BEA046}" type="doc">
      <dgm:prSet loTypeId="urn:microsoft.com/office/officeart/2008/layout/BendingPictureSemiTransparentText" loCatId="picture" qsTypeId="urn:microsoft.com/office/officeart/2005/8/quickstyle/simple1" qsCatId="simple" csTypeId="urn:microsoft.com/office/officeart/2005/8/colors/colorful4" csCatId="colorful" phldr="1"/>
      <dgm:spPr/>
      <dgm:t>
        <a:bodyPr/>
        <a:lstStyle/>
        <a:p>
          <a:endParaRPr lang="en-US"/>
        </a:p>
      </dgm:t>
    </dgm:pt>
    <dgm:pt modelId="{FD521DFA-E3F2-4630-A5E7-F00FF6C402F1}">
      <dgm:prSet phldrT="[Text]" custT="1"/>
      <dgm:spPr/>
      <dgm:t>
        <a:bodyPr/>
        <a:lstStyle/>
        <a:p>
          <a:endParaRPr lang="en-US" sz="1500" dirty="0">
            <a:solidFill>
              <a:schemeClr val="bg1"/>
            </a:solidFill>
          </a:endParaRPr>
        </a:p>
      </dgm:t>
    </dgm:pt>
    <dgm:pt modelId="{A1CBF354-4631-404F-837E-F0B39966C9FF}" type="parTrans" cxnId="{41B2AA9B-8D7D-440E-AF23-B006265164D4}">
      <dgm:prSet/>
      <dgm:spPr/>
      <dgm:t>
        <a:bodyPr/>
        <a:lstStyle/>
        <a:p>
          <a:endParaRPr lang="en-US" sz="1200"/>
        </a:p>
      </dgm:t>
    </dgm:pt>
    <dgm:pt modelId="{891835E4-0532-475C-B78B-D6EE216EA5F3}" type="sibTrans" cxnId="{41B2AA9B-8D7D-440E-AF23-B006265164D4}">
      <dgm:prSet/>
      <dgm:spPr/>
      <dgm:t>
        <a:bodyPr/>
        <a:lstStyle/>
        <a:p>
          <a:endParaRPr lang="en-US" sz="1200"/>
        </a:p>
      </dgm:t>
    </dgm:pt>
    <dgm:pt modelId="{3FA009D9-5DEF-489D-8813-9E6DFAD4BF71}" type="pres">
      <dgm:prSet presAssocID="{75B3142D-94DB-4A34-A5E9-F3FA65BEA046}" presName="Name0" presStyleCnt="0">
        <dgm:presLayoutVars>
          <dgm:dir/>
          <dgm:resizeHandles val="exact"/>
        </dgm:presLayoutVars>
      </dgm:prSet>
      <dgm:spPr/>
    </dgm:pt>
    <dgm:pt modelId="{445BC8B6-36A6-4133-96C0-78E7DC990930}" type="pres">
      <dgm:prSet presAssocID="{FD521DFA-E3F2-4630-A5E7-F00FF6C402F1}" presName="composite" presStyleCnt="0"/>
      <dgm:spPr/>
    </dgm:pt>
    <dgm:pt modelId="{EF782977-87BF-4136-8A1C-4E4E7A683451}" type="pres">
      <dgm:prSet presAssocID="{FD521DFA-E3F2-4630-A5E7-F00FF6C402F1}" presName="rect1" presStyleLbl="bgShp" presStyleIdx="0" presStyleCnt="1" custLinFactNeighborX="357" custLinFactNeighborY="3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201DF06-B382-42F0-A728-143EB3BBF6A1}" type="pres">
      <dgm:prSet presAssocID="{FD521DFA-E3F2-4630-A5E7-F00FF6C402F1}" presName="rect2" presStyleLbl="trBgShp" presStyleIdx="0" presStyleCnt="1" custScaleX="99999" custScaleY="137099" custLinFactNeighborX="-113" custLinFactNeighborY="7872">
        <dgm:presLayoutVars>
          <dgm:bulletEnabled val="1"/>
        </dgm:presLayoutVars>
      </dgm:prSet>
      <dgm:spPr/>
    </dgm:pt>
  </dgm:ptLst>
  <dgm:cxnLst>
    <dgm:cxn modelId="{EDECAB2E-2F75-4E3D-B1A3-26A954D8732A}" type="presOf" srcId="{FD521DFA-E3F2-4630-A5E7-F00FF6C402F1}" destId="{9201DF06-B382-42F0-A728-143EB3BBF6A1}" srcOrd="0" destOrd="0" presId="urn:microsoft.com/office/officeart/2008/layout/BendingPictureSemiTransparentText"/>
    <dgm:cxn modelId="{41B2AA9B-8D7D-440E-AF23-B006265164D4}" srcId="{75B3142D-94DB-4A34-A5E9-F3FA65BEA046}" destId="{FD521DFA-E3F2-4630-A5E7-F00FF6C402F1}" srcOrd="0" destOrd="0" parTransId="{A1CBF354-4631-404F-837E-F0B39966C9FF}" sibTransId="{891835E4-0532-475C-B78B-D6EE216EA5F3}"/>
    <dgm:cxn modelId="{CCABA9E9-2E67-4FD7-A1A8-491AB3544740}" type="presOf" srcId="{75B3142D-94DB-4A34-A5E9-F3FA65BEA046}" destId="{3FA009D9-5DEF-489D-8813-9E6DFAD4BF71}" srcOrd="0" destOrd="0" presId="urn:microsoft.com/office/officeart/2008/layout/BendingPictureSemiTransparentText"/>
    <dgm:cxn modelId="{DC2302EC-8084-4CA3-BA99-DF402145C0A2}" type="presParOf" srcId="{3FA009D9-5DEF-489D-8813-9E6DFAD4BF71}" destId="{445BC8B6-36A6-4133-96C0-78E7DC990930}" srcOrd="0" destOrd="0" presId="urn:microsoft.com/office/officeart/2008/layout/BendingPictureSemiTransparentText"/>
    <dgm:cxn modelId="{D4D8A7BA-C39D-4EC1-AFF3-F6798D7A7E4B}" type="presParOf" srcId="{445BC8B6-36A6-4133-96C0-78E7DC990930}" destId="{EF782977-87BF-4136-8A1C-4E4E7A683451}" srcOrd="0" destOrd="0" presId="urn:microsoft.com/office/officeart/2008/layout/BendingPictureSemiTransparentText"/>
    <dgm:cxn modelId="{4D8EEB51-51D5-465A-A7CA-67CEA23203E2}" type="presParOf" srcId="{445BC8B6-36A6-4133-96C0-78E7DC990930}" destId="{9201DF06-B382-42F0-A728-143EB3BBF6A1}"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B3142D-94DB-4A34-A5E9-F3FA65BEA046}" type="doc">
      <dgm:prSet loTypeId="urn:microsoft.com/office/officeart/2008/layout/BendingPictureCaptionList" loCatId="picture" qsTypeId="urn:microsoft.com/office/officeart/2005/8/quickstyle/simple1" qsCatId="simple" csTypeId="urn:microsoft.com/office/officeart/2005/8/colors/accent1_4" csCatId="accent1" phldr="1"/>
      <dgm:spPr/>
      <dgm:t>
        <a:bodyPr/>
        <a:lstStyle/>
        <a:p>
          <a:endParaRPr lang="en-US"/>
        </a:p>
      </dgm:t>
    </dgm:pt>
    <dgm:pt modelId="{FD521DFA-E3F2-4630-A5E7-F00FF6C402F1}">
      <dgm:prSet phldrT="[Text]" custT="1"/>
      <dgm:spPr/>
      <dgm:t>
        <a:bodyPr/>
        <a:lstStyle/>
        <a:p>
          <a:endParaRPr lang="en-US" sz="2400" dirty="0">
            <a:solidFill>
              <a:srgbClr val="FFFF00"/>
            </a:solidFill>
          </a:endParaRPr>
        </a:p>
      </dgm:t>
    </dgm:pt>
    <dgm:pt modelId="{A1CBF354-4631-404F-837E-F0B39966C9FF}" type="parTrans" cxnId="{41B2AA9B-8D7D-440E-AF23-B006265164D4}">
      <dgm:prSet/>
      <dgm:spPr/>
      <dgm:t>
        <a:bodyPr/>
        <a:lstStyle/>
        <a:p>
          <a:endParaRPr lang="en-US"/>
        </a:p>
      </dgm:t>
    </dgm:pt>
    <dgm:pt modelId="{891835E4-0532-475C-B78B-D6EE216EA5F3}" type="sibTrans" cxnId="{41B2AA9B-8D7D-440E-AF23-B006265164D4}">
      <dgm:prSet/>
      <dgm:spPr/>
      <dgm:t>
        <a:bodyPr/>
        <a:lstStyle/>
        <a:p>
          <a:endParaRPr lang="en-US"/>
        </a:p>
      </dgm:t>
    </dgm:pt>
    <dgm:pt modelId="{C0C55A5C-C198-4B82-BF07-7814A7A37EA5}" type="pres">
      <dgm:prSet presAssocID="{75B3142D-94DB-4A34-A5E9-F3FA65BEA046}" presName="Name0" presStyleCnt="0">
        <dgm:presLayoutVars>
          <dgm:dir/>
          <dgm:resizeHandles val="exact"/>
        </dgm:presLayoutVars>
      </dgm:prSet>
      <dgm:spPr/>
    </dgm:pt>
    <dgm:pt modelId="{4C5A7BC2-54DB-4958-A426-95E881A13F71}" type="pres">
      <dgm:prSet presAssocID="{FD521DFA-E3F2-4630-A5E7-F00FF6C402F1}" presName="composite" presStyleCnt="0"/>
      <dgm:spPr/>
    </dgm:pt>
    <dgm:pt modelId="{FD5DBD65-3C3D-417F-BBB4-AC0B97AEFAD1}" type="pres">
      <dgm:prSet presAssocID="{FD521DFA-E3F2-4630-A5E7-F00FF6C402F1}" presName="rect1" presStyleLbl="bgImgPlace1" presStyleIdx="0" presStyleCnt="1" custScaleX="92153" custScaleY="73532"/>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FD24D415-C3F2-43CF-AF04-55E4CDB617AB}" type="pres">
      <dgm:prSet presAssocID="{FD521DFA-E3F2-4630-A5E7-F00FF6C402F1}" presName="wedgeRectCallout1" presStyleLbl="node1" presStyleIdx="0" presStyleCnt="1" custScaleY="157499">
        <dgm:presLayoutVars>
          <dgm:bulletEnabled val="1"/>
        </dgm:presLayoutVars>
      </dgm:prSet>
      <dgm:spPr/>
    </dgm:pt>
  </dgm:ptLst>
  <dgm:cxnLst>
    <dgm:cxn modelId="{741D6C2C-E64D-48CA-823F-3056345374A7}" type="presOf" srcId="{FD521DFA-E3F2-4630-A5E7-F00FF6C402F1}" destId="{FD24D415-C3F2-43CF-AF04-55E4CDB617AB}" srcOrd="0" destOrd="0" presId="urn:microsoft.com/office/officeart/2008/layout/BendingPictureCaptionList"/>
    <dgm:cxn modelId="{41B2AA9B-8D7D-440E-AF23-B006265164D4}" srcId="{75B3142D-94DB-4A34-A5E9-F3FA65BEA046}" destId="{FD521DFA-E3F2-4630-A5E7-F00FF6C402F1}" srcOrd="0" destOrd="0" parTransId="{A1CBF354-4631-404F-837E-F0B39966C9FF}" sibTransId="{891835E4-0532-475C-B78B-D6EE216EA5F3}"/>
    <dgm:cxn modelId="{4EA16EEC-059E-49C7-9605-D27631AC7BB3}" type="presOf" srcId="{75B3142D-94DB-4A34-A5E9-F3FA65BEA046}" destId="{C0C55A5C-C198-4B82-BF07-7814A7A37EA5}" srcOrd="0" destOrd="0" presId="urn:microsoft.com/office/officeart/2008/layout/BendingPictureCaptionList"/>
    <dgm:cxn modelId="{740007E1-EA17-45F0-8672-EE694A3096F6}" type="presParOf" srcId="{C0C55A5C-C198-4B82-BF07-7814A7A37EA5}" destId="{4C5A7BC2-54DB-4958-A426-95E881A13F71}" srcOrd="0" destOrd="0" presId="urn:microsoft.com/office/officeart/2008/layout/BendingPictureCaptionList"/>
    <dgm:cxn modelId="{8DC9BA43-C7AB-46FE-8C14-CEB1CF2F6CAE}" type="presParOf" srcId="{4C5A7BC2-54DB-4958-A426-95E881A13F71}" destId="{FD5DBD65-3C3D-417F-BBB4-AC0B97AEFAD1}" srcOrd="0" destOrd="0" presId="urn:microsoft.com/office/officeart/2008/layout/BendingPictureCaptionList"/>
    <dgm:cxn modelId="{DF68F01C-906E-4DFC-8464-5F09016708C0}" type="presParOf" srcId="{4C5A7BC2-54DB-4958-A426-95E881A13F71}" destId="{FD24D415-C3F2-43CF-AF04-55E4CDB617AB}"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B3142D-94DB-4A34-A5E9-F3FA65BEA046}" type="doc">
      <dgm:prSet loTypeId="urn:microsoft.com/office/officeart/2008/layout/AlternatingPictureCircles" loCatId="picture" qsTypeId="urn:microsoft.com/office/officeart/2005/8/quickstyle/simple1" qsCatId="simple" csTypeId="urn:microsoft.com/office/officeart/2005/8/colors/accent1_4" csCatId="accent1" phldr="1"/>
      <dgm:spPr/>
      <dgm:t>
        <a:bodyPr/>
        <a:lstStyle/>
        <a:p>
          <a:endParaRPr lang="en-US"/>
        </a:p>
      </dgm:t>
    </dgm:pt>
    <dgm:pt modelId="{7A05BD2C-E2B0-45D7-8B1F-DF5CDF0F1499}">
      <dgm:prSet phldrT="[Text]" custT="1"/>
      <dgm:spPr>
        <a:noFill/>
        <a:ln>
          <a:noFill/>
        </a:ln>
      </dgm:spPr>
      <dgm:t>
        <a:bodyPr/>
        <a:lstStyle/>
        <a:p>
          <a:endParaRPr lang="en-US" sz="1800" dirty="0">
            <a:solidFill>
              <a:schemeClr val="accent5">
                <a:lumMod val="50000"/>
              </a:schemeClr>
            </a:solidFill>
          </a:endParaRPr>
        </a:p>
      </dgm:t>
    </dgm:pt>
    <dgm:pt modelId="{6526E157-C94A-4BCC-A329-8C6E66493610}" type="sibTrans" cxnId="{F55289F1-7102-4218-95E9-C9742400396D}">
      <dgm:prSet/>
      <dgm:spPr/>
      <dgm:t>
        <a:bodyPr/>
        <a:lstStyle/>
        <a:p>
          <a:endParaRPr lang="en-US"/>
        </a:p>
      </dgm:t>
    </dgm:pt>
    <dgm:pt modelId="{B6D98CFC-2F16-4842-AC29-E3B33BF632CB}" type="parTrans" cxnId="{F55289F1-7102-4218-95E9-C9742400396D}">
      <dgm:prSet/>
      <dgm:spPr/>
      <dgm:t>
        <a:bodyPr/>
        <a:lstStyle/>
        <a:p>
          <a:endParaRPr lang="en-US"/>
        </a:p>
      </dgm:t>
    </dgm:pt>
    <dgm:pt modelId="{4719D7A2-4AF2-46AB-8C5B-484A711D9731}" type="pres">
      <dgm:prSet presAssocID="{75B3142D-94DB-4A34-A5E9-F3FA65BEA046}" presName="Name0" presStyleCnt="0">
        <dgm:presLayoutVars>
          <dgm:chMax/>
          <dgm:chPref/>
          <dgm:dir/>
        </dgm:presLayoutVars>
      </dgm:prSet>
      <dgm:spPr/>
    </dgm:pt>
    <dgm:pt modelId="{3950A195-370F-4AAB-B669-946F27402880}" type="pres">
      <dgm:prSet presAssocID="{7A05BD2C-E2B0-45D7-8B1F-DF5CDF0F1499}" presName="composite" presStyleCnt="0"/>
      <dgm:spPr/>
    </dgm:pt>
    <dgm:pt modelId="{0B0F1862-2C65-4A3D-A80A-B6883E6917D9}" type="pres">
      <dgm:prSet presAssocID="{7A05BD2C-E2B0-45D7-8B1F-DF5CDF0F1499}" presName="Accent" presStyleLbl="alignNode1" presStyleIdx="0" presStyleCnt="1">
        <dgm:presLayoutVars>
          <dgm:chMax val="0"/>
          <dgm:chPref val="0"/>
        </dgm:presLayoutVars>
      </dgm:prSet>
      <dgm:spPr/>
    </dgm:pt>
    <dgm:pt modelId="{21853D2A-E08E-4846-9F4C-7D3D6ECF864D}" type="pres">
      <dgm:prSet presAssocID="{7A05BD2C-E2B0-45D7-8B1F-DF5CDF0F1499}" presName="Image" presStyleLbl="bgImgPlace1" presStyleIdx="0" presStyleCnt="1" custScaleX="79648" custScaleY="82751" custLinFactNeighborX="2875" custLinFactNeighborY="525">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8000" r="-48000"/>
          </a:stretch>
        </a:blipFill>
      </dgm:spPr>
    </dgm:pt>
    <dgm:pt modelId="{C3DF7EC0-9110-4C23-938D-0DC0567AA24A}" type="pres">
      <dgm:prSet presAssocID="{7A05BD2C-E2B0-45D7-8B1F-DF5CDF0F1499}" presName="Parent" presStyleLbl="fgAccFollowNode1" presStyleIdx="0" presStyleCnt="1" custLinFactNeighborX="1543" custLinFactNeighborY="2">
        <dgm:presLayoutVars>
          <dgm:chMax val="0"/>
          <dgm:chPref val="0"/>
          <dgm:bulletEnabled val="1"/>
        </dgm:presLayoutVars>
      </dgm:prSet>
      <dgm:spPr/>
    </dgm:pt>
    <dgm:pt modelId="{4BA74BDA-DF0F-4584-93AF-C89AF97DBAA9}" type="pres">
      <dgm:prSet presAssocID="{7A05BD2C-E2B0-45D7-8B1F-DF5CDF0F1499}" presName="Space" presStyleCnt="0">
        <dgm:presLayoutVars>
          <dgm:chMax val="0"/>
          <dgm:chPref val="0"/>
        </dgm:presLayoutVars>
      </dgm:prSet>
      <dgm:spPr/>
    </dgm:pt>
  </dgm:ptLst>
  <dgm:cxnLst>
    <dgm:cxn modelId="{10E620D5-63A5-4824-B41D-5FC2C4444ED1}" type="presOf" srcId="{7A05BD2C-E2B0-45D7-8B1F-DF5CDF0F1499}" destId="{C3DF7EC0-9110-4C23-938D-0DC0567AA24A}" srcOrd="0" destOrd="0" presId="urn:microsoft.com/office/officeart/2008/layout/AlternatingPictureCircles"/>
    <dgm:cxn modelId="{1A881CEE-AFB7-4847-B72F-80AE718D0151}" type="presOf" srcId="{75B3142D-94DB-4A34-A5E9-F3FA65BEA046}" destId="{4719D7A2-4AF2-46AB-8C5B-484A711D9731}" srcOrd="0" destOrd="0" presId="urn:microsoft.com/office/officeart/2008/layout/AlternatingPictureCircles"/>
    <dgm:cxn modelId="{F55289F1-7102-4218-95E9-C9742400396D}" srcId="{75B3142D-94DB-4A34-A5E9-F3FA65BEA046}" destId="{7A05BD2C-E2B0-45D7-8B1F-DF5CDF0F1499}" srcOrd="0" destOrd="0" parTransId="{B6D98CFC-2F16-4842-AC29-E3B33BF632CB}" sibTransId="{6526E157-C94A-4BCC-A329-8C6E66493610}"/>
    <dgm:cxn modelId="{C4C377A7-2E26-4C77-B3CC-0179434794CC}" type="presParOf" srcId="{4719D7A2-4AF2-46AB-8C5B-484A711D9731}" destId="{3950A195-370F-4AAB-B669-946F27402880}" srcOrd="0" destOrd="0" presId="urn:microsoft.com/office/officeart/2008/layout/AlternatingPictureCircles"/>
    <dgm:cxn modelId="{701AAC61-1050-4E23-A315-D1B361F9A415}" type="presParOf" srcId="{3950A195-370F-4AAB-B669-946F27402880}" destId="{0B0F1862-2C65-4A3D-A80A-B6883E6917D9}" srcOrd="0" destOrd="0" presId="urn:microsoft.com/office/officeart/2008/layout/AlternatingPictureCircles"/>
    <dgm:cxn modelId="{4948D4DA-CB93-452A-9D04-F76955F04C38}" type="presParOf" srcId="{3950A195-370F-4AAB-B669-946F27402880}" destId="{21853D2A-E08E-4846-9F4C-7D3D6ECF864D}" srcOrd="1" destOrd="0" presId="urn:microsoft.com/office/officeart/2008/layout/AlternatingPictureCircles"/>
    <dgm:cxn modelId="{F7415BBC-13FB-40AF-A18D-D1FB519B5BC7}" type="presParOf" srcId="{3950A195-370F-4AAB-B669-946F27402880}" destId="{C3DF7EC0-9110-4C23-938D-0DC0567AA24A}" srcOrd="2" destOrd="0" presId="urn:microsoft.com/office/officeart/2008/layout/AlternatingPictureCircles"/>
    <dgm:cxn modelId="{9F0C9AB6-9A01-483F-95B3-DA81D6DC5AFD}" type="presParOf" srcId="{3950A195-370F-4AAB-B669-946F27402880}" destId="{4BA74BDA-DF0F-4584-93AF-C89AF97DBAA9}" srcOrd="3" destOrd="0" presId="urn:microsoft.com/office/officeart/2008/layout/AlternatingPictureCircle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A10096-4DF5-4164-A42C-A5D287C7033F}"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A94716E5-1FB4-444D-93FD-21B4EF8268ED}">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r>
            <a:rPr lang="en-US" sz="1800" dirty="0">
              <a:solidFill>
                <a:schemeClr val="bg1"/>
              </a:solidFill>
              <a:latin typeface="+mn-lt"/>
              <a:ea typeface="+mn-ea"/>
              <a:cs typeface="Times New Roman" panose="02020603050405020304" pitchFamily="18" charset="0"/>
            </a:rPr>
            <a:t>What if a new topic arises after notice is posted?</a:t>
          </a:r>
          <a:endParaRPr lang="en-US" sz="1800" dirty="0">
            <a:latin typeface="+mn-lt"/>
            <a:cs typeface="Times New Roman" panose="02020603050405020304" pitchFamily="18" charset="0"/>
          </a:endParaRPr>
        </a:p>
      </dgm:t>
    </dgm:pt>
    <dgm:pt modelId="{84EA0577-AF79-48F9-982F-99A488EF06AF}" type="parTrans" cxnId="{959CA98B-D5AE-4E58-8475-88AF76E97A56}">
      <dgm:prSet/>
      <dgm:spPr/>
      <dgm:t>
        <a:bodyPr/>
        <a:lstStyle/>
        <a:p>
          <a:endParaRPr lang="en-US" sz="6600">
            <a:latin typeface="Times New Roman" panose="02020603050405020304" pitchFamily="18" charset="0"/>
            <a:cs typeface="Times New Roman" panose="02020603050405020304" pitchFamily="18" charset="0"/>
          </a:endParaRPr>
        </a:p>
      </dgm:t>
    </dgm:pt>
    <dgm:pt modelId="{8F545984-15C6-42AA-ABF1-F57D03432C71}" type="sibTrans" cxnId="{959CA98B-D5AE-4E58-8475-88AF76E97A56}">
      <dgm:prSet/>
      <dgm:spPr/>
      <dgm:t>
        <a:bodyPr/>
        <a:lstStyle/>
        <a:p>
          <a:endParaRPr lang="en-US" sz="6600">
            <a:latin typeface="Times New Roman" panose="02020603050405020304" pitchFamily="18" charset="0"/>
            <a:cs typeface="Times New Roman" panose="02020603050405020304" pitchFamily="18" charset="0"/>
          </a:endParaRPr>
        </a:p>
      </dgm:t>
    </dgm:pt>
    <dgm:pt modelId="{0E85B74A-06A1-4739-B7E3-855001385E85}">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r>
            <a:rPr lang="en-US" sz="1800" dirty="0">
              <a:solidFill>
                <a:schemeClr val="bg1"/>
              </a:solidFill>
              <a:latin typeface="+mn-lt"/>
              <a:ea typeface="+mn-ea"/>
              <a:cs typeface="Times New Roman" panose="02020603050405020304" pitchFamily="18" charset="0"/>
            </a:rPr>
            <a:t>What if the clerk can’t post notice in time?</a:t>
          </a:r>
          <a:endParaRPr lang="en-US" sz="1800" dirty="0">
            <a:latin typeface="+mn-lt"/>
            <a:cs typeface="Times New Roman" panose="02020603050405020304" pitchFamily="18" charset="0"/>
          </a:endParaRPr>
        </a:p>
      </dgm:t>
    </dgm:pt>
    <dgm:pt modelId="{C2CB9B9C-80B3-4B8D-823B-B380C12BA385}" type="parTrans" cxnId="{1FC011B1-9393-4329-A00C-33B3192CA215}">
      <dgm:prSet/>
      <dgm:spPr/>
      <dgm:t>
        <a:bodyPr/>
        <a:lstStyle/>
        <a:p>
          <a:endParaRPr lang="en-US" sz="6600">
            <a:latin typeface="Times New Roman" panose="02020603050405020304" pitchFamily="18" charset="0"/>
            <a:cs typeface="Times New Roman" panose="02020603050405020304" pitchFamily="18" charset="0"/>
          </a:endParaRPr>
        </a:p>
      </dgm:t>
    </dgm:pt>
    <dgm:pt modelId="{1E5DC54F-8D78-4106-8E52-B55B23FCC18B}" type="sibTrans" cxnId="{1FC011B1-9393-4329-A00C-33B3192CA215}">
      <dgm:prSet/>
      <dgm:spPr/>
      <dgm:t>
        <a:bodyPr/>
        <a:lstStyle/>
        <a:p>
          <a:endParaRPr lang="en-US" sz="6600">
            <a:latin typeface="Times New Roman" panose="02020603050405020304" pitchFamily="18" charset="0"/>
            <a:cs typeface="Times New Roman" panose="02020603050405020304" pitchFamily="18" charset="0"/>
          </a:endParaRPr>
        </a:p>
      </dgm:t>
    </dgm:pt>
    <dgm:pt modelId="{FD610928-9FA0-437C-8F22-F8034CFC3B0E}">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r>
            <a:rPr lang="en-US" sz="1800" dirty="0">
              <a:solidFill>
                <a:schemeClr val="bg1"/>
              </a:solidFill>
              <a:latin typeface="+mn-lt"/>
              <a:cs typeface="Times New Roman" panose="02020603050405020304" pitchFamily="18" charset="0"/>
            </a:rPr>
            <a:t>Cancelling a meeting?</a:t>
          </a:r>
        </a:p>
      </dgm:t>
    </dgm:pt>
    <dgm:pt modelId="{9BC1165B-2B28-49C9-8B45-9964DFF619B1}" type="parTrans" cxnId="{6DD7AFD0-8B41-4873-BBDD-0A935B8D6935}">
      <dgm:prSet/>
      <dgm:spPr/>
      <dgm:t>
        <a:bodyPr/>
        <a:lstStyle/>
        <a:p>
          <a:endParaRPr lang="en-US" sz="6600">
            <a:latin typeface="Times New Roman" panose="02020603050405020304" pitchFamily="18" charset="0"/>
            <a:cs typeface="Times New Roman" panose="02020603050405020304" pitchFamily="18" charset="0"/>
          </a:endParaRPr>
        </a:p>
      </dgm:t>
    </dgm:pt>
    <dgm:pt modelId="{47354425-5E23-44C6-8D97-ADFB51796215}" type="sibTrans" cxnId="{6DD7AFD0-8B41-4873-BBDD-0A935B8D6935}">
      <dgm:prSet/>
      <dgm:spPr/>
      <dgm:t>
        <a:bodyPr/>
        <a:lstStyle/>
        <a:p>
          <a:endParaRPr lang="en-US" sz="6600">
            <a:latin typeface="Times New Roman" panose="02020603050405020304" pitchFamily="18" charset="0"/>
            <a:cs typeface="Times New Roman" panose="02020603050405020304" pitchFamily="18" charset="0"/>
          </a:endParaRPr>
        </a:p>
      </dgm:t>
    </dgm:pt>
    <dgm:pt modelId="{C388A821-0143-4D47-9E0D-706775AFEE8E}" type="pres">
      <dgm:prSet presAssocID="{BEA10096-4DF5-4164-A42C-A5D287C7033F}" presName="Name0" presStyleCnt="0">
        <dgm:presLayoutVars>
          <dgm:dir/>
          <dgm:resizeHandles val="exact"/>
        </dgm:presLayoutVars>
      </dgm:prSet>
      <dgm:spPr/>
    </dgm:pt>
    <dgm:pt modelId="{AF61CC89-113F-4209-99AC-3483FE1602D4}" type="pres">
      <dgm:prSet presAssocID="{A94716E5-1FB4-444D-93FD-21B4EF8268ED}" presName="compNode" presStyleCnt="0"/>
      <dgm:spPr/>
    </dgm:pt>
    <dgm:pt modelId="{0BCA9837-0D05-4B91-BBF1-27C254A2DD22}" type="pres">
      <dgm:prSet presAssocID="{A94716E5-1FB4-444D-93FD-21B4EF8268ED}" presName="pictRect" presStyleLbl="node1" presStyleIdx="0" presStyleCnt="3" custLinFactNeighborX="-63" custLinFactNeighborY="1550"/>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917A9826-001C-4869-BD59-EC59FD9E9BA0}" type="pres">
      <dgm:prSet presAssocID="{A94716E5-1FB4-444D-93FD-21B4EF8268ED}" presName="textRect" presStyleLbl="revTx" presStyleIdx="0" presStyleCnt="3">
        <dgm:presLayoutVars>
          <dgm:bulletEnabled val="1"/>
        </dgm:presLayoutVars>
      </dgm:prSet>
      <dgm:spPr/>
    </dgm:pt>
    <dgm:pt modelId="{98B3159F-47A2-4161-91B2-07D0501F06E9}" type="pres">
      <dgm:prSet presAssocID="{8F545984-15C6-42AA-ABF1-F57D03432C71}" presName="sibTrans" presStyleLbl="sibTrans2D1" presStyleIdx="0" presStyleCnt="0"/>
      <dgm:spPr/>
    </dgm:pt>
    <dgm:pt modelId="{1B2E1537-2CF4-4486-BAE3-97433189BCBC}" type="pres">
      <dgm:prSet presAssocID="{0E85B74A-06A1-4739-B7E3-855001385E85}" presName="compNode" presStyleCnt="0"/>
      <dgm:spPr/>
    </dgm:pt>
    <dgm:pt modelId="{DB9EE9F7-9516-4AAC-BF61-23A85640879F}" type="pres">
      <dgm:prSet presAssocID="{0E85B74A-06A1-4739-B7E3-855001385E85}"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8BF7B63B-80BE-4C9C-B5D4-E0092C60F54F}" type="pres">
      <dgm:prSet presAssocID="{0E85B74A-06A1-4739-B7E3-855001385E85}" presName="textRect" presStyleLbl="revTx" presStyleIdx="1" presStyleCnt="3">
        <dgm:presLayoutVars>
          <dgm:bulletEnabled val="1"/>
        </dgm:presLayoutVars>
      </dgm:prSet>
      <dgm:spPr/>
    </dgm:pt>
    <dgm:pt modelId="{8645DA2A-979A-49B9-A9B0-37464F3A950E}" type="pres">
      <dgm:prSet presAssocID="{1E5DC54F-8D78-4106-8E52-B55B23FCC18B}" presName="sibTrans" presStyleLbl="sibTrans2D1" presStyleIdx="0" presStyleCnt="0"/>
      <dgm:spPr/>
    </dgm:pt>
    <dgm:pt modelId="{1047F94E-B260-4FB6-9827-66D1A0390DEF}" type="pres">
      <dgm:prSet presAssocID="{FD610928-9FA0-437C-8F22-F8034CFC3B0E}" presName="compNode" presStyleCnt="0"/>
      <dgm:spPr/>
    </dgm:pt>
    <dgm:pt modelId="{67B71E34-753C-4056-B254-506F6FBFA9DB}" type="pres">
      <dgm:prSet presAssocID="{FD610928-9FA0-437C-8F22-F8034CFC3B0E}" presName="pict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96747F03-8E7B-40A0-9D2F-6765126F2247}" type="pres">
      <dgm:prSet presAssocID="{FD610928-9FA0-437C-8F22-F8034CFC3B0E}" presName="textRect" presStyleLbl="revTx" presStyleIdx="2" presStyleCnt="3">
        <dgm:presLayoutVars>
          <dgm:bulletEnabled val="1"/>
        </dgm:presLayoutVars>
      </dgm:prSet>
      <dgm:spPr/>
    </dgm:pt>
  </dgm:ptLst>
  <dgm:cxnLst>
    <dgm:cxn modelId="{75249E09-757C-4BCE-B468-052184FD5FB9}" type="presOf" srcId="{BEA10096-4DF5-4164-A42C-A5D287C7033F}" destId="{C388A821-0143-4D47-9E0D-706775AFEE8E}" srcOrd="0" destOrd="0" presId="urn:microsoft.com/office/officeart/2005/8/layout/pList1"/>
    <dgm:cxn modelId="{8FEA7212-8D2A-4FDC-87FC-732311B9827F}" type="presOf" srcId="{A94716E5-1FB4-444D-93FD-21B4EF8268ED}" destId="{917A9826-001C-4869-BD59-EC59FD9E9BA0}" srcOrd="0" destOrd="0" presId="urn:microsoft.com/office/officeart/2005/8/layout/pList1"/>
    <dgm:cxn modelId="{0D39AB49-0DC5-4D61-A9FC-3F705F28F6B9}" type="presOf" srcId="{FD610928-9FA0-437C-8F22-F8034CFC3B0E}" destId="{96747F03-8E7B-40A0-9D2F-6765126F2247}" srcOrd="0" destOrd="0" presId="urn:microsoft.com/office/officeart/2005/8/layout/pList1"/>
    <dgm:cxn modelId="{959CA98B-D5AE-4E58-8475-88AF76E97A56}" srcId="{BEA10096-4DF5-4164-A42C-A5D287C7033F}" destId="{A94716E5-1FB4-444D-93FD-21B4EF8268ED}" srcOrd="0" destOrd="0" parTransId="{84EA0577-AF79-48F9-982F-99A488EF06AF}" sibTransId="{8F545984-15C6-42AA-ABF1-F57D03432C71}"/>
    <dgm:cxn modelId="{1166E299-22D9-4A2A-9C56-8DCA783D3C71}" type="presOf" srcId="{0E85B74A-06A1-4739-B7E3-855001385E85}" destId="{8BF7B63B-80BE-4C9C-B5D4-E0092C60F54F}" srcOrd="0" destOrd="0" presId="urn:microsoft.com/office/officeart/2005/8/layout/pList1"/>
    <dgm:cxn modelId="{FB9CD6AF-437A-4B2F-9A59-73FCBBD5D22D}" type="presOf" srcId="{1E5DC54F-8D78-4106-8E52-B55B23FCC18B}" destId="{8645DA2A-979A-49B9-A9B0-37464F3A950E}" srcOrd="0" destOrd="0" presId="urn:microsoft.com/office/officeart/2005/8/layout/pList1"/>
    <dgm:cxn modelId="{1FC011B1-9393-4329-A00C-33B3192CA215}" srcId="{BEA10096-4DF5-4164-A42C-A5D287C7033F}" destId="{0E85B74A-06A1-4739-B7E3-855001385E85}" srcOrd="1" destOrd="0" parTransId="{C2CB9B9C-80B3-4B8D-823B-B380C12BA385}" sibTransId="{1E5DC54F-8D78-4106-8E52-B55B23FCC18B}"/>
    <dgm:cxn modelId="{47727FB8-B279-4EE4-9BFF-FEE6264B8640}" type="presOf" srcId="{8F545984-15C6-42AA-ABF1-F57D03432C71}" destId="{98B3159F-47A2-4161-91B2-07D0501F06E9}" srcOrd="0" destOrd="0" presId="urn:microsoft.com/office/officeart/2005/8/layout/pList1"/>
    <dgm:cxn modelId="{6DD7AFD0-8B41-4873-BBDD-0A935B8D6935}" srcId="{BEA10096-4DF5-4164-A42C-A5D287C7033F}" destId="{FD610928-9FA0-437C-8F22-F8034CFC3B0E}" srcOrd="2" destOrd="0" parTransId="{9BC1165B-2B28-49C9-8B45-9964DFF619B1}" sibTransId="{47354425-5E23-44C6-8D97-ADFB51796215}"/>
    <dgm:cxn modelId="{DB59AA9E-5704-4501-9112-6D016BE69F2E}" type="presParOf" srcId="{C388A821-0143-4D47-9E0D-706775AFEE8E}" destId="{AF61CC89-113F-4209-99AC-3483FE1602D4}" srcOrd="0" destOrd="0" presId="urn:microsoft.com/office/officeart/2005/8/layout/pList1"/>
    <dgm:cxn modelId="{136855C7-D2B2-47F2-854F-4A4C702D11EF}" type="presParOf" srcId="{AF61CC89-113F-4209-99AC-3483FE1602D4}" destId="{0BCA9837-0D05-4B91-BBF1-27C254A2DD22}" srcOrd="0" destOrd="0" presId="urn:microsoft.com/office/officeart/2005/8/layout/pList1"/>
    <dgm:cxn modelId="{A75B7D76-240F-45A9-B24E-AB8196FD7E0B}" type="presParOf" srcId="{AF61CC89-113F-4209-99AC-3483FE1602D4}" destId="{917A9826-001C-4869-BD59-EC59FD9E9BA0}" srcOrd="1" destOrd="0" presId="urn:microsoft.com/office/officeart/2005/8/layout/pList1"/>
    <dgm:cxn modelId="{2CD7BED7-C59F-49EE-A285-AC7AFAB646EC}" type="presParOf" srcId="{C388A821-0143-4D47-9E0D-706775AFEE8E}" destId="{98B3159F-47A2-4161-91B2-07D0501F06E9}" srcOrd="1" destOrd="0" presId="urn:microsoft.com/office/officeart/2005/8/layout/pList1"/>
    <dgm:cxn modelId="{F82E4D2C-7D90-4996-8000-66796B225051}" type="presParOf" srcId="{C388A821-0143-4D47-9E0D-706775AFEE8E}" destId="{1B2E1537-2CF4-4486-BAE3-97433189BCBC}" srcOrd="2" destOrd="0" presId="urn:microsoft.com/office/officeart/2005/8/layout/pList1"/>
    <dgm:cxn modelId="{47916AE7-C00F-4357-A16E-17D1AC90027B}" type="presParOf" srcId="{1B2E1537-2CF4-4486-BAE3-97433189BCBC}" destId="{DB9EE9F7-9516-4AAC-BF61-23A85640879F}" srcOrd="0" destOrd="0" presId="urn:microsoft.com/office/officeart/2005/8/layout/pList1"/>
    <dgm:cxn modelId="{6ECF0ED6-FAE2-4815-A831-342A68BAAA8A}" type="presParOf" srcId="{1B2E1537-2CF4-4486-BAE3-97433189BCBC}" destId="{8BF7B63B-80BE-4C9C-B5D4-E0092C60F54F}" srcOrd="1" destOrd="0" presId="urn:microsoft.com/office/officeart/2005/8/layout/pList1"/>
    <dgm:cxn modelId="{9DC59382-D49A-4523-8D56-986BCD2FAB34}" type="presParOf" srcId="{C388A821-0143-4D47-9E0D-706775AFEE8E}" destId="{8645DA2A-979A-49B9-A9B0-37464F3A950E}" srcOrd="3" destOrd="0" presId="urn:microsoft.com/office/officeart/2005/8/layout/pList1"/>
    <dgm:cxn modelId="{186F02D3-DF5F-4FCE-AAD7-5D950CC2725F}" type="presParOf" srcId="{C388A821-0143-4D47-9E0D-706775AFEE8E}" destId="{1047F94E-B260-4FB6-9827-66D1A0390DEF}" srcOrd="4" destOrd="0" presId="urn:microsoft.com/office/officeart/2005/8/layout/pList1"/>
    <dgm:cxn modelId="{5D716DEE-99BA-4E5F-A665-6A2DF0D6AAC8}" type="presParOf" srcId="{1047F94E-B260-4FB6-9827-66D1A0390DEF}" destId="{67B71E34-753C-4056-B254-506F6FBFA9DB}" srcOrd="0" destOrd="0" presId="urn:microsoft.com/office/officeart/2005/8/layout/pList1"/>
    <dgm:cxn modelId="{14BEC655-95A8-475A-A9D3-B7C39E1E2A84}" type="presParOf" srcId="{1047F94E-B260-4FB6-9827-66D1A0390DEF}" destId="{96747F03-8E7B-40A0-9D2F-6765126F224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01CB-8DC3-4D94-B345-449AFFD20464}">
      <dsp:nvSpPr>
        <dsp:cNvPr id="0" name=""/>
        <dsp:cNvSpPr/>
      </dsp:nvSpPr>
      <dsp:spPr>
        <a:xfrm>
          <a:off x="2743199" y="1812179"/>
          <a:ext cx="1295400"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mn-cs"/>
            </a:rPr>
            <a:t>Division of Open Government </a:t>
          </a:r>
          <a:endParaRPr lang="en-US" sz="1200" kern="1200" dirty="0"/>
        </a:p>
      </dsp:txBody>
      <dsp:txXfrm>
        <a:off x="2932906" y="2001551"/>
        <a:ext cx="915986" cy="914367"/>
      </dsp:txXfrm>
    </dsp:sp>
    <dsp:sp modelId="{BE2D8A76-CF63-4C45-8A3A-8A475726652A}">
      <dsp:nvSpPr>
        <dsp:cNvPr id="0" name=""/>
        <dsp:cNvSpPr/>
      </dsp:nvSpPr>
      <dsp:spPr>
        <a:xfrm rot="16200000">
          <a:off x="3253347" y="1340602"/>
          <a:ext cx="275105"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94613" y="1469800"/>
        <a:ext cx="192574" cy="263794"/>
      </dsp:txXfrm>
    </dsp:sp>
    <dsp:sp modelId="{9ACBDAAA-A495-4937-9DA5-FFFCAF71856F}">
      <dsp:nvSpPr>
        <dsp:cNvPr id="0" name=""/>
        <dsp:cNvSpPr/>
      </dsp:nvSpPr>
      <dsp:spPr>
        <a:xfrm>
          <a:off x="2744344" y="0"/>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ea typeface="+mn-ea"/>
              <a:cs typeface="+mn-cs"/>
            </a:rPr>
            <a:t>Educate public officials and public bodies</a:t>
          </a:r>
          <a:endParaRPr lang="en-US" sz="1200" kern="1200" dirty="0">
            <a:latin typeface="+mn-lt"/>
          </a:endParaRPr>
        </a:p>
      </dsp:txBody>
      <dsp:txXfrm>
        <a:off x="2933716" y="189372"/>
        <a:ext cx="914367" cy="914367"/>
      </dsp:txXfrm>
    </dsp:sp>
    <dsp:sp modelId="{D852ED06-33D7-42B7-B62C-8FFEEBB91445}">
      <dsp:nvSpPr>
        <dsp:cNvPr id="0" name=""/>
        <dsp:cNvSpPr/>
      </dsp:nvSpPr>
      <dsp:spPr>
        <a:xfrm rot="20520000">
          <a:off x="4107824" y="1961640"/>
          <a:ext cx="272824"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09827" y="2062218"/>
        <a:ext cx="190977" cy="263794"/>
      </dsp:txXfrm>
    </dsp:sp>
    <dsp:sp modelId="{34508C31-18E6-414C-AB92-885BEF6F1002}">
      <dsp:nvSpPr>
        <dsp:cNvPr id="0" name=""/>
        <dsp:cNvSpPr/>
      </dsp:nvSpPr>
      <dsp:spPr>
        <a:xfrm>
          <a:off x="4464720" y="1253195"/>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ea typeface="+mn-ea"/>
              <a:cs typeface="+mn-cs"/>
            </a:rPr>
            <a:t>Promulgate regulations</a:t>
          </a:r>
          <a:endParaRPr lang="en-US" sz="1200" kern="1200" dirty="0">
            <a:latin typeface="+mn-lt"/>
          </a:endParaRPr>
        </a:p>
      </dsp:txBody>
      <dsp:txXfrm>
        <a:off x="4654092" y="1442567"/>
        <a:ext cx="914367" cy="914367"/>
      </dsp:txXfrm>
    </dsp:sp>
    <dsp:sp modelId="{AD1734D1-D243-47EF-BCA7-06A1E43E79D8}">
      <dsp:nvSpPr>
        <dsp:cNvPr id="0" name=""/>
        <dsp:cNvSpPr/>
      </dsp:nvSpPr>
      <dsp:spPr>
        <a:xfrm rot="3240000">
          <a:off x="3781515" y="2964531"/>
          <a:ext cx="273164"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98405" y="3019314"/>
        <a:ext cx="191215" cy="263794"/>
      </dsp:txXfrm>
    </dsp:sp>
    <dsp:sp modelId="{09F07EBF-3FF4-4F26-8022-318518CFB34F}">
      <dsp:nvSpPr>
        <dsp:cNvPr id="0" name=""/>
        <dsp:cNvSpPr/>
      </dsp:nvSpPr>
      <dsp:spPr>
        <a:xfrm>
          <a:off x="3807594" y="3275618"/>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Provide guidance on OML requirements</a:t>
          </a:r>
        </a:p>
      </dsp:txBody>
      <dsp:txXfrm>
        <a:off x="3996966" y="3464990"/>
        <a:ext cx="914367" cy="914367"/>
      </dsp:txXfrm>
    </dsp:sp>
    <dsp:sp modelId="{98903842-838B-4168-B9D3-32485935ED0A}">
      <dsp:nvSpPr>
        <dsp:cNvPr id="0" name=""/>
        <dsp:cNvSpPr/>
      </dsp:nvSpPr>
      <dsp:spPr>
        <a:xfrm rot="7560000">
          <a:off x="2727120" y="2964531"/>
          <a:ext cx="273164"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792179" y="3019314"/>
        <a:ext cx="191215" cy="263794"/>
      </dsp:txXfrm>
    </dsp:sp>
    <dsp:sp modelId="{C515828D-AAB2-4F07-983F-CD271511A391}">
      <dsp:nvSpPr>
        <dsp:cNvPr id="0" name=""/>
        <dsp:cNvSpPr/>
      </dsp:nvSpPr>
      <dsp:spPr>
        <a:xfrm>
          <a:off x="1681093" y="3275618"/>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ea typeface="+mn-ea"/>
              <a:cs typeface="+mn-cs"/>
            </a:rPr>
            <a:t>Investigate OML complaints</a:t>
          </a:r>
          <a:endParaRPr lang="en-US" sz="1200" kern="1200" dirty="0">
            <a:latin typeface="+mn-lt"/>
          </a:endParaRPr>
        </a:p>
      </dsp:txBody>
      <dsp:txXfrm>
        <a:off x="1870465" y="3464990"/>
        <a:ext cx="914367" cy="914367"/>
      </dsp:txXfrm>
    </dsp:sp>
    <dsp:sp modelId="{81A88B7B-1301-4828-9FBE-7FA4B2C8EB82}">
      <dsp:nvSpPr>
        <dsp:cNvPr id="0" name=""/>
        <dsp:cNvSpPr/>
      </dsp:nvSpPr>
      <dsp:spPr>
        <a:xfrm rot="11805782">
          <a:off x="2407856" y="1982520"/>
          <a:ext cx="263738"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485296" y="2081862"/>
        <a:ext cx="184617" cy="263794"/>
      </dsp:txXfrm>
    </dsp:sp>
    <dsp:sp modelId="{0FDE2020-1C7C-4559-BF93-2B1631239465}">
      <dsp:nvSpPr>
        <dsp:cNvPr id="0" name=""/>
        <dsp:cNvSpPr/>
      </dsp:nvSpPr>
      <dsp:spPr>
        <a:xfrm>
          <a:off x="1028704" y="1295404"/>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ea typeface="+mn-ea"/>
              <a:cs typeface="+mn-cs"/>
            </a:rPr>
            <a:t>Make findings and bring enforcement actions</a:t>
          </a:r>
          <a:endParaRPr lang="en-US" sz="1200" kern="1200" dirty="0">
            <a:latin typeface="+mn-lt"/>
          </a:endParaRPr>
        </a:p>
      </dsp:txBody>
      <dsp:txXfrm>
        <a:off x="1218076" y="1484776"/>
        <a:ext cx="914367" cy="9143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64762-B0E4-48A6-A1E9-1A2410381329}">
      <dsp:nvSpPr>
        <dsp:cNvPr id="0" name=""/>
        <dsp:cNvSpPr/>
      </dsp:nvSpPr>
      <dsp:spPr>
        <a:xfrm>
          <a:off x="0" y="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AD677-B106-4BD9-AA5B-6F38059CC9F0}">
      <dsp:nvSpPr>
        <dsp:cNvPr id="0" name=""/>
        <dsp:cNvSpPr/>
      </dsp:nvSpPr>
      <dsp:spPr>
        <a:xfrm>
          <a:off x="0" y="0"/>
          <a:ext cx="6096000" cy="1524000"/>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dsp:txBody>
      <dsp:txXfrm>
        <a:off x="0" y="0"/>
        <a:ext cx="6096000" cy="1524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9C4BC-D356-491B-8D21-289E25BA1C71}">
      <dsp:nvSpPr>
        <dsp:cNvPr id="0" name=""/>
        <dsp:cNvSpPr/>
      </dsp:nvSpPr>
      <dsp:spPr>
        <a:xfrm>
          <a:off x="1374925" y="501235"/>
          <a:ext cx="3346149" cy="3346149"/>
        </a:xfrm>
        <a:prstGeom prst="blockArc">
          <a:avLst>
            <a:gd name="adj1" fmla="val 11880000"/>
            <a:gd name="adj2" fmla="val 1620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8201316-F63A-401D-BDBC-51F7F35E21FD}">
      <dsp:nvSpPr>
        <dsp:cNvPr id="0" name=""/>
        <dsp:cNvSpPr/>
      </dsp:nvSpPr>
      <dsp:spPr>
        <a:xfrm>
          <a:off x="1374925" y="501235"/>
          <a:ext cx="3346149" cy="3346149"/>
        </a:xfrm>
        <a:prstGeom prst="blockArc">
          <a:avLst>
            <a:gd name="adj1" fmla="val 7560000"/>
            <a:gd name="adj2" fmla="val 1188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64CEA6C-2D9A-49B1-84B1-D571675D1973}">
      <dsp:nvSpPr>
        <dsp:cNvPr id="0" name=""/>
        <dsp:cNvSpPr/>
      </dsp:nvSpPr>
      <dsp:spPr>
        <a:xfrm>
          <a:off x="1374925" y="501235"/>
          <a:ext cx="3346149" cy="3346149"/>
        </a:xfrm>
        <a:prstGeom prst="blockArc">
          <a:avLst>
            <a:gd name="adj1" fmla="val 3240000"/>
            <a:gd name="adj2" fmla="val 756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40D1883-9049-4C41-9AAF-86A1DB002206}">
      <dsp:nvSpPr>
        <dsp:cNvPr id="0" name=""/>
        <dsp:cNvSpPr/>
      </dsp:nvSpPr>
      <dsp:spPr>
        <a:xfrm>
          <a:off x="1374925" y="501235"/>
          <a:ext cx="3346149" cy="3346149"/>
        </a:xfrm>
        <a:prstGeom prst="blockArc">
          <a:avLst>
            <a:gd name="adj1" fmla="val 20520000"/>
            <a:gd name="adj2" fmla="val 324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1CC9B45-B691-463B-A62F-5AA9A67AE086}">
      <dsp:nvSpPr>
        <dsp:cNvPr id="0" name=""/>
        <dsp:cNvSpPr/>
      </dsp:nvSpPr>
      <dsp:spPr>
        <a:xfrm>
          <a:off x="1374925" y="501235"/>
          <a:ext cx="3346149" cy="3346149"/>
        </a:xfrm>
        <a:prstGeom prst="blockArc">
          <a:avLst>
            <a:gd name="adj1" fmla="val 16200000"/>
            <a:gd name="adj2" fmla="val 2052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669DE58-4E2F-4A34-B3EE-9B441C0422FA}">
      <dsp:nvSpPr>
        <dsp:cNvPr id="0" name=""/>
        <dsp:cNvSpPr/>
      </dsp:nvSpPr>
      <dsp:spPr>
        <a:xfrm>
          <a:off x="2278558" y="1404868"/>
          <a:ext cx="1538882" cy="153888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sp3d extrusionH="28000" prstMaterial="matte"/>
        </a:bodyPr>
        <a:lstStyle/>
        <a:p>
          <a:pPr marL="0" lvl="0" indent="0" algn="ctr" defTabSz="2889250">
            <a:lnSpc>
              <a:spcPct val="90000"/>
            </a:lnSpc>
            <a:spcBef>
              <a:spcPct val="0"/>
            </a:spcBef>
            <a:spcAft>
              <a:spcPct val="35000"/>
            </a:spcAft>
            <a:buNone/>
          </a:pPr>
          <a:r>
            <a:rPr lang="en-US" sz="6500" kern="1200" dirty="0">
              <a:sym typeface="Wingdings" panose="05000000000000000000" pitchFamily="2" charset="2"/>
            </a:rPr>
            <a:t></a:t>
          </a:r>
          <a:endParaRPr lang="en-US" sz="6500" kern="1200" dirty="0"/>
        </a:p>
      </dsp:txBody>
      <dsp:txXfrm>
        <a:off x="2503922" y="1630232"/>
        <a:ext cx="1088154" cy="1088154"/>
      </dsp:txXfrm>
    </dsp:sp>
    <dsp:sp modelId="{3BB9F971-E6BF-4915-9839-DA2E375C7118}">
      <dsp:nvSpPr>
        <dsp:cNvPr id="0" name=""/>
        <dsp:cNvSpPr/>
      </dsp:nvSpPr>
      <dsp:spPr>
        <a:xfrm>
          <a:off x="2509391" y="1406"/>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marL="0" lvl="0" indent="0" algn="ctr" defTabSz="2044700">
            <a:lnSpc>
              <a:spcPct val="90000"/>
            </a:lnSpc>
            <a:spcBef>
              <a:spcPct val="0"/>
            </a:spcBef>
            <a:spcAft>
              <a:spcPct val="35000"/>
            </a:spcAft>
            <a:buNone/>
          </a:pPr>
          <a:r>
            <a:rPr lang="en-US" sz="4600" kern="1200" dirty="0">
              <a:sym typeface="Wingdings" panose="05000000000000000000" pitchFamily="2" charset="2"/>
            </a:rPr>
            <a:t></a:t>
          </a:r>
          <a:endParaRPr lang="en-US" sz="4600" kern="1200" dirty="0"/>
        </a:p>
      </dsp:txBody>
      <dsp:txXfrm>
        <a:off x="2667146" y="159161"/>
        <a:ext cx="761707" cy="761707"/>
      </dsp:txXfrm>
    </dsp:sp>
    <dsp:sp modelId="{64C51C65-8983-456A-A283-342A4D0DFA4A}">
      <dsp:nvSpPr>
        <dsp:cNvPr id="0" name=""/>
        <dsp:cNvSpPr/>
      </dsp:nvSpPr>
      <dsp:spPr>
        <a:xfrm>
          <a:off x="4063697" y="1130676"/>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marL="0" lvl="0" indent="0" algn="ctr" defTabSz="2044700">
            <a:lnSpc>
              <a:spcPct val="90000"/>
            </a:lnSpc>
            <a:spcBef>
              <a:spcPct val="0"/>
            </a:spcBef>
            <a:spcAft>
              <a:spcPct val="35000"/>
            </a:spcAft>
            <a:buNone/>
          </a:pPr>
          <a:r>
            <a:rPr lang="en-US" sz="4600" kern="1200" dirty="0">
              <a:sym typeface="Wingdings" panose="05000000000000000000" pitchFamily="2" charset="2"/>
            </a:rPr>
            <a:t></a:t>
          </a:r>
          <a:endParaRPr lang="en-US" sz="4600" kern="1200" dirty="0"/>
        </a:p>
      </dsp:txBody>
      <dsp:txXfrm>
        <a:off x="4221452" y="1288431"/>
        <a:ext cx="761707" cy="761707"/>
      </dsp:txXfrm>
    </dsp:sp>
    <dsp:sp modelId="{132EF9E5-4449-40E5-8F4D-55ABD8C59868}">
      <dsp:nvSpPr>
        <dsp:cNvPr id="0" name=""/>
        <dsp:cNvSpPr/>
      </dsp:nvSpPr>
      <dsp:spPr>
        <a:xfrm>
          <a:off x="3470005" y="2957873"/>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marL="0" lvl="0" indent="0" algn="ctr" defTabSz="2044700">
            <a:lnSpc>
              <a:spcPct val="90000"/>
            </a:lnSpc>
            <a:spcBef>
              <a:spcPct val="0"/>
            </a:spcBef>
            <a:spcAft>
              <a:spcPct val="35000"/>
            </a:spcAft>
            <a:buNone/>
          </a:pPr>
          <a:r>
            <a:rPr lang="en-US" sz="4600" kern="1200" dirty="0">
              <a:sym typeface="Wingdings" panose="05000000000000000000" pitchFamily="2" charset="2"/>
            </a:rPr>
            <a:t></a:t>
          </a:r>
          <a:endParaRPr lang="en-US" sz="4600" kern="1200" dirty="0"/>
        </a:p>
      </dsp:txBody>
      <dsp:txXfrm>
        <a:off x="3627760" y="3115628"/>
        <a:ext cx="761707" cy="761707"/>
      </dsp:txXfrm>
    </dsp:sp>
    <dsp:sp modelId="{DA84FFBC-B10A-4765-AAD7-562B437FA155}">
      <dsp:nvSpPr>
        <dsp:cNvPr id="0" name=""/>
        <dsp:cNvSpPr/>
      </dsp:nvSpPr>
      <dsp:spPr>
        <a:xfrm>
          <a:off x="1548776" y="2957873"/>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marL="0" lvl="0" indent="0" algn="ctr" defTabSz="2044700">
            <a:lnSpc>
              <a:spcPct val="90000"/>
            </a:lnSpc>
            <a:spcBef>
              <a:spcPct val="0"/>
            </a:spcBef>
            <a:spcAft>
              <a:spcPct val="35000"/>
            </a:spcAft>
            <a:buNone/>
          </a:pPr>
          <a:r>
            <a:rPr lang="en-US" sz="4600" kern="1200" dirty="0">
              <a:sym typeface="Wingdings" panose="05000000000000000000" pitchFamily="2" charset="2"/>
            </a:rPr>
            <a:t></a:t>
          </a:r>
          <a:endParaRPr lang="en-US" sz="4600" kern="1200" dirty="0"/>
        </a:p>
      </dsp:txBody>
      <dsp:txXfrm>
        <a:off x="1706531" y="3115628"/>
        <a:ext cx="761707" cy="761707"/>
      </dsp:txXfrm>
    </dsp:sp>
    <dsp:sp modelId="{3C4ECF63-5180-4937-A449-9A6A94C53221}">
      <dsp:nvSpPr>
        <dsp:cNvPr id="0" name=""/>
        <dsp:cNvSpPr/>
      </dsp:nvSpPr>
      <dsp:spPr>
        <a:xfrm>
          <a:off x="955084" y="1130676"/>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marL="0" lvl="0" indent="0" algn="ctr" defTabSz="2044700">
            <a:lnSpc>
              <a:spcPct val="90000"/>
            </a:lnSpc>
            <a:spcBef>
              <a:spcPct val="0"/>
            </a:spcBef>
            <a:spcAft>
              <a:spcPct val="35000"/>
            </a:spcAft>
            <a:buNone/>
          </a:pPr>
          <a:r>
            <a:rPr lang="en-US" sz="4600" kern="1200" dirty="0">
              <a:sym typeface="Wingdings" panose="05000000000000000000" pitchFamily="2" charset="2"/>
            </a:rPr>
            <a:t></a:t>
          </a:r>
          <a:endParaRPr lang="en-US" sz="4600" kern="1200" dirty="0"/>
        </a:p>
      </dsp:txBody>
      <dsp:txXfrm>
        <a:off x="1112839" y="1288431"/>
        <a:ext cx="761707" cy="7617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E3895-CD3B-4257-8314-6DFFAF5C7757}">
      <dsp:nvSpPr>
        <dsp:cNvPr id="0" name=""/>
        <dsp:cNvSpPr/>
      </dsp:nvSpPr>
      <dsp:spPr>
        <a:xfrm>
          <a:off x="2062938" y="-4637"/>
          <a:ext cx="4484722" cy="4484722"/>
        </a:xfrm>
        <a:prstGeom prst="circularArrow">
          <a:avLst>
            <a:gd name="adj1" fmla="val 5274"/>
            <a:gd name="adj2" fmla="val 312630"/>
            <a:gd name="adj3" fmla="val 14221782"/>
            <a:gd name="adj4" fmla="val 17130735"/>
            <a:gd name="adj5" fmla="val 547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8555F6-44E0-4CC6-9A3C-6DE0A849F842}">
      <dsp:nvSpPr>
        <dsp:cNvPr id="0" name=""/>
        <dsp:cNvSpPr/>
      </dsp:nvSpPr>
      <dsp:spPr>
        <a:xfrm>
          <a:off x="3449705" y="74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ea typeface="+mn-ea"/>
              <a:cs typeface="+mn-cs"/>
            </a:rPr>
            <a:t>Convene open session</a:t>
          </a:r>
          <a:endParaRPr lang="en-US" sz="2000" kern="1200" dirty="0">
            <a:latin typeface="+mn-lt"/>
          </a:endParaRPr>
        </a:p>
      </dsp:txBody>
      <dsp:txXfrm>
        <a:off x="3491472" y="42509"/>
        <a:ext cx="1627654" cy="772060"/>
      </dsp:txXfrm>
    </dsp:sp>
    <dsp:sp modelId="{662815CA-4A15-4D56-9425-98C1320E08A1}">
      <dsp:nvSpPr>
        <dsp:cNvPr id="0" name=""/>
        <dsp:cNvSpPr/>
      </dsp:nvSpPr>
      <dsp:spPr>
        <a:xfrm>
          <a:off x="5025317" y="91042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ea typeface="+mn-ea"/>
              <a:cs typeface="+mn-cs"/>
            </a:rPr>
            <a:t>State purpose</a:t>
          </a:r>
        </a:p>
      </dsp:txBody>
      <dsp:txXfrm>
        <a:off x="5067084" y="952189"/>
        <a:ext cx="1627654" cy="772060"/>
      </dsp:txXfrm>
    </dsp:sp>
    <dsp:sp modelId="{BA366DFE-C124-4F84-BEDE-14F3BE9D2DF1}">
      <dsp:nvSpPr>
        <dsp:cNvPr id="0" name=""/>
        <dsp:cNvSpPr/>
      </dsp:nvSpPr>
      <dsp:spPr>
        <a:xfrm>
          <a:off x="5025317" y="272978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ea typeface="+mn-ea"/>
              <a:cs typeface="+mn-cs"/>
            </a:rPr>
            <a:t>Take roll call vote </a:t>
          </a:r>
        </a:p>
      </dsp:txBody>
      <dsp:txXfrm>
        <a:off x="5067084" y="2771549"/>
        <a:ext cx="1627654" cy="772060"/>
      </dsp:txXfrm>
    </dsp:sp>
    <dsp:sp modelId="{A45FDB4A-530A-4F87-A31F-97140B879534}">
      <dsp:nvSpPr>
        <dsp:cNvPr id="0" name=""/>
        <dsp:cNvSpPr/>
      </dsp:nvSpPr>
      <dsp:spPr>
        <a:xfrm>
          <a:off x="3449705" y="363946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ea typeface="+mn-ea"/>
              <a:cs typeface="+mn-cs"/>
            </a:rPr>
            <a:t>Reconvene?</a:t>
          </a:r>
        </a:p>
      </dsp:txBody>
      <dsp:txXfrm>
        <a:off x="3491472" y="3681229"/>
        <a:ext cx="1627654" cy="772060"/>
      </dsp:txXfrm>
    </dsp:sp>
    <dsp:sp modelId="{416EFC6E-8BA6-4AF4-857C-8A70B7221532}">
      <dsp:nvSpPr>
        <dsp:cNvPr id="0" name=""/>
        <dsp:cNvSpPr/>
      </dsp:nvSpPr>
      <dsp:spPr>
        <a:xfrm>
          <a:off x="1874093" y="272978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ea typeface="+mn-ea"/>
              <a:cs typeface="+mn-cs"/>
            </a:rPr>
            <a:t>Remote participants</a:t>
          </a:r>
        </a:p>
      </dsp:txBody>
      <dsp:txXfrm>
        <a:off x="1915860" y="2771549"/>
        <a:ext cx="1627654" cy="772060"/>
      </dsp:txXfrm>
    </dsp:sp>
    <dsp:sp modelId="{1647407C-888A-4DA5-9E32-E0CDB8D38D4A}">
      <dsp:nvSpPr>
        <dsp:cNvPr id="0" name=""/>
        <dsp:cNvSpPr/>
      </dsp:nvSpPr>
      <dsp:spPr>
        <a:xfrm>
          <a:off x="1874093" y="91042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ea typeface="+mn-ea"/>
              <a:cs typeface="+mn-cs"/>
            </a:rPr>
            <a:t>All votes by roll call</a:t>
          </a:r>
        </a:p>
      </dsp:txBody>
      <dsp:txXfrm>
        <a:off x="1915860" y="952189"/>
        <a:ext cx="1627654" cy="7720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F1504-6610-4927-8C7E-D68DA9EFE54E}">
      <dsp:nvSpPr>
        <dsp:cNvPr id="0" name=""/>
        <dsp:cNvSpPr/>
      </dsp:nvSpPr>
      <dsp:spPr>
        <a:xfrm>
          <a:off x="0" y="0"/>
          <a:ext cx="8229600" cy="1440180"/>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Minutes must be reviewed periodically by the chair or public body to determine if the purpose for executive session remains. The determination must be announced during the next meeting and be included in the minutes</a:t>
          </a:r>
        </a:p>
      </dsp:txBody>
      <dsp:txXfrm>
        <a:off x="0" y="0"/>
        <a:ext cx="8229600" cy="1440180"/>
      </dsp:txXfrm>
    </dsp:sp>
    <dsp:sp modelId="{267C1487-DBBF-4BC3-8652-AF9820AA1000}">
      <dsp:nvSpPr>
        <dsp:cNvPr id="0" name=""/>
        <dsp:cNvSpPr/>
      </dsp:nvSpPr>
      <dsp:spPr>
        <a:xfrm>
          <a:off x="4018" y="1440180"/>
          <a:ext cx="2740521" cy="30243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Public body must respond within 10 days to request for executive session minutes</a:t>
          </a:r>
        </a:p>
      </dsp:txBody>
      <dsp:txXfrm>
        <a:off x="4018" y="1440180"/>
        <a:ext cx="2740521" cy="3024378"/>
      </dsp:txXfrm>
    </dsp:sp>
    <dsp:sp modelId="{94404F94-0D63-44CF-87D9-75013D0B0F73}">
      <dsp:nvSpPr>
        <dsp:cNvPr id="0" name=""/>
        <dsp:cNvSpPr/>
      </dsp:nvSpPr>
      <dsp:spPr>
        <a:xfrm>
          <a:off x="2744539" y="1440180"/>
          <a:ext cx="2740521" cy="30243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Provide minutes if no longer exempt from disclosure; or</a:t>
          </a:r>
        </a:p>
      </dsp:txBody>
      <dsp:txXfrm>
        <a:off x="2744539" y="1440180"/>
        <a:ext cx="2740521" cy="3024378"/>
      </dsp:txXfrm>
    </dsp:sp>
    <dsp:sp modelId="{D0233052-1171-4DBC-B94D-30D84033E3F1}">
      <dsp:nvSpPr>
        <dsp:cNvPr id="0" name=""/>
        <dsp:cNvSpPr/>
      </dsp:nvSpPr>
      <dsp:spPr>
        <a:xfrm>
          <a:off x="5485060" y="1440180"/>
          <a:ext cx="2740521" cy="30243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altLang="en-US" sz="3000" kern="1200" dirty="0">
              <a:latin typeface="+mn-lt"/>
            </a:rPr>
            <a:t>Review at next meeting or within 30 days, whichever comes first.</a:t>
          </a:r>
          <a:endParaRPr lang="en-US" sz="3000" kern="1200" dirty="0">
            <a:latin typeface="+mn-lt"/>
          </a:endParaRPr>
        </a:p>
      </dsp:txBody>
      <dsp:txXfrm>
        <a:off x="5485060" y="1440180"/>
        <a:ext cx="2740521" cy="3024378"/>
      </dsp:txXfrm>
    </dsp:sp>
    <dsp:sp modelId="{F18830D3-E762-452B-9196-CCE8A1BCDF7F}">
      <dsp:nvSpPr>
        <dsp:cNvPr id="0" name=""/>
        <dsp:cNvSpPr/>
      </dsp:nvSpPr>
      <dsp:spPr>
        <a:xfrm>
          <a:off x="0" y="4464558"/>
          <a:ext cx="8229600" cy="336042"/>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165B8-7DB2-489A-BD53-B640DCFFCB7F}">
      <dsp:nvSpPr>
        <dsp:cNvPr id="0" name=""/>
        <dsp:cNvSpPr/>
      </dsp:nvSpPr>
      <dsp:spPr>
        <a:xfrm>
          <a:off x="457189" y="0"/>
          <a:ext cx="3023623" cy="3557204"/>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31ADAB-D5D6-48C4-ADCC-C67D8BAF74ED}">
      <dsp:nvSpPr>
        <dsp:cNvPr id="0" name=""/>
        <dsp:cNvSpPr/>
      </dsp:nvSpPr>
      <dsp:spPr>
        <a:xfrm>
          <a:off x="599420" y="142288"/>
          <a:ext cx="2721261" cy="2312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ACB2C85-B646-4FB7-BD30-A64D95E32529}">
      <dsp:nvSpPr>
        <dsp:cNvPr id="0" name=""/>
        <dsp:cNvSpPr/>
      </dsp:nvSpPr>
      <dsp:spPr>
        <a:xfrm>
          <a:off x="599420" y="2454470"/>
          <a:ext cx="2721261" cy="96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20000"/>
                  <a:lumOff val="80000"/>
                </a:schemeClr>
              </a:solidFill>
              <a:latin typeface="+mn-lt"/>
              <a:ea typeface="+mn-ea"/>
              <a:cs typeface="+mn-cs"/>
            </a:rPr>
            <a:t>Performance evaluations </a:t>
          </a:r>
          <a:r>
            <a:rPr lang="en-US" sz="1800" u="sng" kern="1200" dirty="0">
              <a:solidFill>
                <a:schemeClr val="tx2">
                  <a:lumMod val="20000"/>
                  <a:lumOff val="80000"/>
                </a:schemeClr>
              </a:solidFill>
              <a:latin typeface="+mn-lt"/>
              <a:ea typeface="+mn-ea"/>
              <a:cs typeface="+mn-cs"/>
            </a:rPr>
            <a:t>NOT</a:t>
          </a:r>
          <a:r>
            <a:rPr lang="en-US" sz="1800" kern="1200" dirty="0">
              <a:solidFill>
                <a:schemeClr val="tx2">
                  <a:lumMod val="20000"/>
                  <a:lumOff val="80000"/>
                </a:schemeClr>
              </a:solidFill>
              <a:latin typeface="+mn-lt"/>
              <a:ea typeface="+mn-ea"/>
              <a:cs typeface="+mn-cs"/>
            </a:rPr>
            <a:t> created by  members of the public body</a:t>
          </a:r>
          <a:endParaRPr lang="en-US" sz="1800" kern="1200" dirty="0">
            <a:solidFill>
              <a:schemeClr val="tx2">
                <a:lumMod val="20000"/>
                <a:lumOff val="80000"/>
              </a:schemeClr>
            </a:solidFill>
            <a:latin typeface="+mn-lt"/>
          </a:endParaRPr>
        </a:p>
      </dsp:txBody>
      <dsp:txXfrm>
        <a:off x="599420" y="2454470"/>
        <a:ext cx="2721261" cy="960445"/>
      </dsp:txXfrm>
    </dsp:sp>
    <dsp:sp modelId="{533F6F78-6D15-4E3C-B0DF-E6E7732F4D84}">
      <dsp:nvSpPr>
        <dsp:cNvPr id="0" name=""/>
        <dsp:cNvSpPr/>
      </dsp:nvSpPr>
      <dsp:spPr>
        <a:xfrm>
          <a:off x="4243387" y="0"/>
          <a:ext cx="3023623" cy="3557204"/>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C50B42-E2CC-4DCC-905F-C657E7C20632}">
      <dsp:nvSpPr>
        <dsp:cNvPr id="0" name=""/>
        <dsp:cNvSpPr/>
      </dsp:nvSpPr>
      <dsp:spPr>
        <a:xfrm>
          <a:off x="4394568" y="142288"/>
          <a:ext cx="2721261" cy="231218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8305525-FE3C-484E-882F-00612F395847}">
      <dsp:nvSpPr>
        <dsp:cNvPr id="0" name=""/>
        <dsp:cNvSpPr/>
      </dsp:nvSpPr>
      <dsp:spPr>
        <a:xfrm>
          <a:off x="4394568" y="2454470"/>
          <a:ext cx="2721261" cy="96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2">
                  <a:lumMod val="20000"/>
                  <a:lumOff val="80000"/>
                </a:schemeClr>
              </a:solidFill>
              <a:latin typeface="+mn-lt"/>
              <a:ea typeface="+mn-ea"/>
              <a:cs typeface="+mn-cs"/>
            </a:rPr>
            <a:t>Application materials, other than resumes</a:t>
          </a:r>
          <a:endParaRPr lang="en-US" sz="2200" kern="1200" dirty="0">
            <a:solidFill>
              <a:schemeClr val="tx2">
                <a:lumMod val="20000"/>
                <a:lumOff val="80000"/>
              </a:schemeClr>
            </a:solidFill>
            <a:latin typeface="+mn-lt"/>
          </a:endParaRPr>
        </a:p>
      </dsp:txBody>
      <dsp:txXfrm>
        <a:off x="4394568" y="2454470"/>
        <a:ext cx="2721261" cy="9604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DB353-5B75-4E2B-8C05-9C09D3070489}">
      <dsp:nvSpPr>
        <dsp:cNvPr id="0" name=""/>
        <dsp:cNvSpPr/>
      </dsp:nvSpPr>
      <dsp:spPr>
        <a:xfrm>
          <a:off x="0" y="0"/>
          <a:ext cx="8339328" cy="47243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cs typeface="+mn-cs"/>
            </a:rPr>
            <a:t>If the complainant is not satisfied with the resolution of the complaint by the public body, he/she may file the complaint with the Division 30 days after the complaint is filed with the public body </a:t>
          </a:r>
          <a:endParaRPr lang="en-US" sz="2300" kern="1200" dirty="0"/>
        </a:p>
      </dsp:txBody>
      <dsp:txXfrm>
        <a:off x="0" y="0"/>
        <a:ext cx="8339328" cy="1417320"/>
      </dsp:txXfrm>
    </dsp:sp>
    <dsp:sp modelId="{500C21A9-E2B3-41DF-B55F-A6BC4FEA478A}">
      <dsp:nvSpPr>
        <dsp:cNvPr id="0" name=""/>
        <dsp:cNvSpPr/>
      </dsp:nvSpPr>
      <dsp:spPr>
        <a:xfrm>
          <a:off x="833932" y="1417320"/>
          <a:ext cx="6671462" cy="30708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t" anchorCtr="0">
          <a:noAutofit/>
        </a:bodyPr>
        <a:lstStyle/>
        <a:p>
          <a:pPr marL="0" lvl="0" indent="0" algn="l" defTabSz="1155700">
            <a:lnSpc>
              <a:spcPct val="90000"/>
            </a:lnSpc>
            <a:spcBef>
              <a:spcPct val="0"/>
            </a:spcBef>
            <a:spcAft>
              <a:spcPct val="35000"/>
            </a:spcAft>
            <a:buNone/>
          </a:pPr>
          <a:r>
            <a:rPr lang="en-US" sz="2600" kern="1200" dirty="0">
              <a:latin typeface="+mn-lt"/>
              <a:cs typeface="+mn-cs"/>
            </a:rPr>
            <a:t>Complaints must be filed with the AGO within 90 days of the date of the original alleged violation or reasonably discovery of violation</a:t>
          </a:r>
          <a:endParaRPr lang="en-US" sz="2600" kern="1200" dirty="0"/>
        </a:p>
        <a:p>
          <a:pPr marL="228600" lvl="1" indent="-228600" algn="l" defTabSz="889000">
            <a:lnSpc>
              <a:spcPct val="90000"/>
            </a:lnSpc>
            <a:spcBef>
              <a:spcPct val="0"/>
            </a:spcBef>
            <a:spcAft>
              <a:spcPct val="15000"/>
            </a:spcAft>
            <a:buChar char="•"/>
          </a:pPr>
          <a:r>
            <a:rPr lang="en-US" sz="2000" kern="1200" dirty="0">
              <a:latin typeface="+mn-lt"/>
              <a:cs typeface="+mn-cs"/>
            </a:rPr>
            <a:t>The AGO will not review allegations that were not raised in the initial complaint filed with the public body</a:t>
          </a:r>
          <a:endParaRPr lang="en-US" sz="2000" kern="1200" dirty="0"/>
        </a:p>
        <a:p>
          <a:pPr marL="228600" lvl="1" indent="-228600" algn="l" defTabSz="889000">
            <a:lnSpc>
              <a:spcPct val="90000"/>
            </a:lnSpc>
            <a:spcBef>
              <a:spcPct val="0"/>
            </a:spcBef>
            <a:spcAft>
              <a:spcPct val="15000"/>
            </a:spcAft>
            <a:buChar char="•"/>
          </a:pPr>
          <a:r>
            <a:rPr lang="en-US" sz="2000" kern="1200" dirty="0">
              <a:latin typeface="+mn-lt"/>
              <a:cs typeface="+mn-cs"/>
            </a:rPr>
            <a:t>Complaints filed with the Attorney General’s Office, and documents submitted with the complaint, are considered a public record</a:t>
          </a:r>
          <a:endParaRPr lang="en-US" sz="2000" kern="1200" dirty="0"/>
        </a:p>
      </dsp:txBody>
      <dsp:txXfrm>
        <a:off x="923874" y="1507262"/>
        <a:ext cx="6491578" cy="28909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A2830-2EB4-4487-9C8E-34A7B02FD17E}">
      <dsp:nvSpPr>
        <dsp:cNvPr id="0" name=""/>
        <dsp:cNvSpPr/>
      </dsp:nvSpPr>
      <dsp:spPr>
        <a:xfrm>
          <a:off x="6362705" y="2209802"/>
          <a:ext cx="1897042" cy="1401906"/>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6E5AC62-E08E-4B24-AA1A-CC40D8323B83}">
      <dsp:nvSpPr>
        <dsp:cNvPr id="0" name=""/>
        <dsp:cNvSpPr/>
      </dsp:nvSpPr>
      <dsp:spPr>
        <a:xfrm>
          <a:off x="6819900" y="3352796"/>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latin typeface="+mn-lt"/>
              <a:cs typeface="+mn-cs"/>
            </a:rPr>
            <a:t>$1000 civil penalty</a:t>
          </a:r>
          <a:endParaRPr lang="en-US" sz="1400" kern="1200" dirty="0">
            <a:latin typeface="+mn-lt"/>
          </a:endParaRPr>
        </a:p>
      </dsp:txBody>
      <dsp:txXfrm>
        <a:off x="6819900" y="3352796"/>
        <a:ext cx="1634685" cy="392842"/>
      </dsp:txXfrm>
    </dsp:sp>
    <dsp:sp modelId="{B86C4F92-6420-4D2F-BA5A-5AFF88F0D713}">
      <dsp:nvSpPr>
        <dsp:cNvPr id="0" name=""/>
        <dsp:cNvSpPr/>
      </dsp:nvSpPr>
      <dsp:spPr>
        <a:xfrm>
          <a:off x="2484458" y="76198"/>
          <a:ext cx="1897042" cy="1401906"/>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F56C761-F80F-448B-B842-B8B843CFC48C}">
      <dsp:nvSpPr>
        <dsp:cNvPr id="0" name=""/>
        <dsp:cNvSpPr/>
      </dsp:nvSpPr>
      <dsp:spPr>
        <a:xfrm>
          <a:off x="2857494" y="1257788"/>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latin typeface="+mj-lt"/>
              <a:cs typeface="+mn-cs"/>
            </a:rPr>
            <a:t>Compel attendance at training</a:t>
          </a:r>
          <a:endParaRPr lang="en-US" sz="1400" kern="1200" dirty="0"/>
        </a:p>
      </dsp:txBody>
      <dsp:txXfrm>
        <a:off x="2857494" y="1257788"/>
        <a:ext cx="1634685" cy="392842"/>
      </dsp:txXfrm>
    </dsp:sp>
    <dsp:sp modelId="{D967454D-A548-4E77-8978-C1EAB7E30163}">
      <dsp:nvSpPr>
        <dsp:cNvPr id="0" name=""/>
        <dsp:cNvSpPr/>
      </dsp:nvSpPr>
      <dsp:spPr>
        <a:xfrm>
          <a:off x="4728384" y="76198"/>
          <a:ext cx="1897042" cy="1401906"/>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DA96EC-E778-4EA7-AB31-CBF9BBD066D8}">
      <dsp:nvSpPr>
        <dsp:cNvPr id="0" name=""/>
        <dsp:cNvSpPr/>
      </dsp:nvSpPr>
      <dsp:spPr>
        <a:xfrm>
          <a:off x="5067299" y="1257788"/>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latin typeface="+mj-lt"/>
              <a:cs typeface="+mn-cs"/>
            </a:rPr>
            <a:t>Release minutes</a:t>
          </a:r>
          <a:endParaRPr lang="en-US" sz="1400" kern="1200" dirty="0"/>
        </a:p>
      </dsp:txBody>
      <dsp:txXfrm>
        <a:off x="5067299" y="1257788"/>
        <a:ext cx="1634685" cy="392842"/>
      </dsp:txXfrm>
    </dsp:sp>
    <dsp:sp modelId="{094EDF0D-D5A6-4052-8E6D-FAAA5833C84C}">
      <dsp:nvSpPr>
        <dsp:cNvPr id="0" name=""/>
        <dsp:cNvSpPr/>
      </dsp:nvSpPr>
      <dsp:spPr>
        <a:xfrm>
          <a:off x="723908" y="2209802"/>
          <a:ext cx="1897042" cy="1401906"/>
        </a:xfrm>
        <a:prstGeom prst="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1B62861-34AD-427F-9089-9C665F1D9D08}">
      <dsp:nvSpPr>
        <dsp:cNvPr id="0" name=""/>
        <dsp:cNvSpPr/>
      </dsp:nvSpPr>
      <dsp:spPr>
        <a:xfrm>
          <a:off x="1104893" y="3352796"/>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latin typeface="+mj-lt"/>
              <a:cs typeface="+mn-cs"/>
            </a:rPr>
            <a:t>Nullify action</a:t>
          </a:r>
          <a:endParaRPr lang="en-US" sz="1400" kern="1200" dirty="0"/>
        </a:p>
      </dsp:txBody>
      <dsp:txXfrm>
        <a:off x="1104893" y="3352796"/>
        <a:ext cx="1634685" cy="392842"/>
      </dsp:txXfrm>
    </dsp:sp>
    <dsp:sp modelId="{BEDAF549-7C90-4CD3-B0F8-4DF55A6E78EA}">
      <dsp:nvSpPr>
        <dsp:cNvPr id="0" name=""/>
        <dsp:cNvSpPr/>
      </dsp:nvSpPr>
      <dsp:spPr>
        <a:xfrm>
          <a:off x="190493" y="76208"/>
          <a:ext cx="1897042" cy="1401906"/>
        </a:xfrm>
        <a:prstGeom prst="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F88F0F5-69C5-4A29-93DC-75C3FB43945B}">
      <dsp:nvSpPr>
        <dsp:cNvPr id="0" name=""/>
        <dsp:cNvSpPr/>
      </dsp:nvSpPr>
      <dsp:spPr>
        <a:xfrm>
          <a:off x="419093" y="1257790"/>
          <a:ext cx="1939504"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latin typeface="+mj-lt"/>
              <a:cs typeface="+mn-cs"/>
            </a:rPr>
            <a:t>Compel immediate and future compliance</a:t>
          </a:r>
          <a:endParaRPr lang="en-US" sz="1400" kern="1200" dirty="0"/>
        </a:p>
      </dsp:txBody>
      <dsp:txXfrm>
        <a:off x="419093" y="1257790"/>
        <a:ext cx="1939504" cy="392842"/>
      </dsp:txXfrm>
    </dsp:sp>
    <dsp:sp modelId="{BD9F7176-E163-4882-9B0A-2952A1039DD5}">
      <dsp:nvSpPr>
        <dsp:cNvPr id="0" name=""/>
        <dsp:cNvSpPr/>
      </dsp:nvSpPr>
      <dsp:spPr>
        <a:xfrm>
          <a:off x="3619502" y="2057397"/>
          <a:ext cx="1897042" cy="1401906"/>
        </a:xfrm>
        <a:prstGeom prst="rect">
          <a:avLst/>
        </a:prstGeom>
        <a:blipFill rotWithShape="1">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383F19-75AE-45C0-972D-67131A54CEFD}">
      <dsp:nvSpPr>
        <dsp:cNvPr id="0" name=""/>
        <dsp:cNvSpPr/>
      </dsp:nvSpPr>
      <dsp:spPr>
        <a:xfrm>
          <a:off x="4118423" y="3352793"/>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latin typeface="+mj-lt"/>
              <a:cs typeface="+mn-cs"/>
            </a:rPr>
            <a:t>Reinstate employee</a:t>
          </a:r>
          <a:endParaRPr lang="en-US" sz="1400" kern="1200" dirty="0"/>
        </a:p>
      </dsp:txBody>
      <dsp:txXfrm>
        <a:off x="4118423" y="3352793"/>
        <a:ext cx="1634685" cy="392842"/>
      </dsp:txXfrm>
    </dsp:sp>
    <dsp:sp modelId="{AC449D30-8316-45CB-86E5-1D78E61AE71F}">
      <dsp:nvSpPr>
        <dsp:cNvPr id="0" name=""/>
        <dsp:cNvSpPr/>
      </dsp:nvSpPr>
      <dsp:spPr>
        <a:xfrm>
          <a:off x="6972305" y="76208"/>
          <a:ext cx="1897042" cy="1401906"/>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0000" b="-2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4ECBDC-DD98-48AD-BA6B-FFAD724460B5}">
      <dsp:nvSpPr>
        <dsp:cNvPr id="0" name=""/>
        <dsp:cNvSpPr/>
      </dsp:nvSpPr>
      <dsp:spPr>
        <a:xfrm>
          <a:off x="7280710" y="1257790"/>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kern="1200" dirty="0">
              <a:latin typeface="+mj-lt"/>
              <a:cs typeface="+mn-cs"/>
            </a:rPr>
            <a:t>Other appropriate relief</a:t>
          </a:r>
          <a:endParaRPr lang="en-US" sz="1400" kern="1200" dirty="0"/>
        </a:p>
      </dsp:txBody>
      <dsp:txXfrm>
        <a:off x="7280710" y="1257790"/>
        <a:ext cx="1634685" cy="3928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34085-EF8A-4D03-8A9A-19AC24CE73FC}">
      <dsp:nvSpPr>
        <dsp:cNvPr id="0" name=""/>
        <dsp:cNvSpPr/>
      </dsp:nvSpPr>
      <dsp:spPr>
        <a:xfrm>
          <a:off x="426626" y="1627221"/>
          <a:ext cx="7604946" cy="691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ct val="35000"/>
            </a:spcAft>
            <a:buNone/>
          </a:pPr>
          <a:r>
            <a:rPr lang="en-US" sz="3200" kern="1200" dirty="0">
              <a:solidFill>
                <a:schemeClr val="bg1"/>
              </a:solidFill>
              <a:latin typeface="+mn-lt"/>
              <a:cs typeface="+mn-cs"/>
            </a:rPr>
            <a:t>Attorney General or 3 or more registered voters may initiate a civil action to enforce the Open Meeting Law</a:t>
          </a:r>
        </a:p>
        <a:p>
          <a:pPr marL="0" lvl="0" indent="0" algn="l" defTabSz="1422400">
            <a:lnSpc>
              <a:spcPct val="90000"/>
            </a:lnSpc>
            <a:spcBef>
              <a:spcPct val="0"/>
            </a:spcBef>
            <a:spcAft>
              <a:spcPct val="35000"/>
            </a:spcAft>
            <a:buNone/>
          </a:pPr>
          <a:endParaRPr lang="en-US" sz="3200" kern="1200" dirty="0">
            <a:solidFill>
              <a:schemeClr val="bg1"/>
            </a:solidFill>
          </a:endParaRPr>
        </a:p>
      </dsp:txBody>
      <dsp:txXfrm>
        <a:off x="426626" y="1627221"/>
        <a:ext cx="7604946" cy="691358"/>
      </dsp:txXfrm>
    </dsp:sp>
    <dsp:sp modelId="{D9F445E1-7492-4DEF-B2E2-4C3BA3B3BBD2}">
      <dsp:nvSpPr>
        <dsp:cNvPr id="0" name=""/>
        <dsp:cNvSpPr/>
      </dsp:nvSpPr>
      <dsp:spPr>
        <a:xfrm>
          <a:off x="426626" y="1793946"/>
          <a:ext cx="1013992" cy="168998"/>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CF8D42-0A08-43B7-BBA6-A7F065F9BAF7}">
      <dsp:nvSpPr>
        <dsp:cNvPr id="0" name=""/>
        <dsp:cNvSpPr/>
      </dsp:nvSpPr>
      <dsp:spPr>
        <a:xfrm>
          <a:off x="1499769" y="1793946"/>
          <a:ext cx="1013992" cy="168998"/>
        </a:xfrm>
        <a:prstGeom prst="parallelogram">
          <a:avLst>
            <a:gd name="adj" fmla="val 140840"/>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w="9525" cap="flat" cmpd="sng" algn="ctr">
          <a:solidFill>
            <a:schemeClr val="accent4">
              <a:hueOff val="-744128"/>
              <a:satOff val="4483"/>
              <a:lumOff val="35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1E14A7-46BA-428C-B992-D0EDE00A6E39}">
      <dsp:nvSpPr>
        <dsp:cNvPr id="0" name=""/>
        <dsp:cNvSpPr/>
      </dsp:nvSpPr>
      <dsp:spPr>
        <a:xfrm>
          <a:off x="2572911" y="1793946"/>
          <a:ext cx="1013992" cy="168998"/>
        </a:xfrm>
        <a:prstGeom prst="parallelogram">
          <a:avLst>
            <a:gd name="adj" fmla="val 14084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A574D3-2A8D-47A0-8DB9-D7BAB63C77E2}">
      <dsp:nvSpPr>
        <dsp:cNvPr id="0" name=""/>
        <dsp:cNvSpPr/>
      </dsp:nvSpPr>
      <dsp:spPr>
        <a:xfrm>
          <a:off x="3646054" y="1793946"/>
          <a:ext cx="1013992" cy="168998"/>
        </a:xfrm>
        <a:prstGeom prst="parallelogram">
          <a:avLst>
            <a:gd name="adj" fmla="val 14084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47AA306-7F2C-4D20-BB3B-7EC2FD5B1736}">
      <dsp:nvSpPr>
        <dsp:cNvPr id="0" name=""/>
        <dsp:cNvSpPr/>
      </dsp:nvSpPr>
      <dsp:spPr>
        <a:xfrm>
          <a:off x="4719196" y="1793946"/>
          <a:ext cx="1013992" cy="168998"/>
        </a:xfrm>
        <a:prstGeom prst="parallelogram">
          <a:avLst>
            <a:gd name="adj" fmla="val 14084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E7FA0A7-42D1-42CF-BDCC-22648C1018E0}">
      <dsp:nvSpPr>
        <dsp:cNvPr id="0" name=""/>
        <dsp:cNvSpPr/>
      </dsp:nvSpPr>
      <dsp:spPr>
        <a:xfrm>
          <a:off x="5792338" y="1793946"/>
          <a:ext cx="1013992" cy="168998"/>
        </a:xfrm>
        <a:prstGeom prst="parallelogram">
          <a:avLst>
            <a:gd name="adj" fmla="val 140840"/>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w="9525" cap="flat" cmpd="sng" algn="ctr">
          <a:solidFill>
            <a:schemeClr val="accent4">
              <a:hueOff val="-3720641"/>
              <a:satOff val="22416"/>
              <a:lumOff val="179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DC8B1EF-AB65-484F-8669-3BF0BE1B944C}">
      <dsp:nvSpPr>
        <dsp:cNvPr id="0" name=""/>
        <dsp:cNvSpPr/>
      </dsp:nvSpPr>
      <dsp:spPr>
        <a:xfrm>
          <a:off x="6865481" y="1793946"/>
          <a:ext cx="1013992" cy="168998"/>
        </a:xfrm>
        <a:prstGeom prst="parallelogram">
          <a:avLst>
            <a:gd name="adj" fmla="val 14084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9C92-B330-489B-8FA2-A94B2D9B86C5}">
      <dsp:nvSpPr>
        <dsp:cNvPr id="0" name=""/>
        <dsp:cNvSpPr/>
      </dsp:nvSpPr>
      <dsp:spPr>
        <a:xfrm>
          <a:off x="674369" y="0"/>
          <a:ext cx="7642860" cy="44196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4F840-3878-4CDB-9444-F7081D8BE0A2}">
      <dsp:nvSpPr>
        <dsp:cNvPr id="0" name=""/>
        <dsp:cNvSpPr/>
      </dsp:nvSpPr>
      <dsp:spPr>
        <a:xfrm>
          <a:off x="3073" y="1325880"/>
          <a:ext cx="1996767" cy="1767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Notice of meetings must be posted</a:t>
          </a:r>
        </a:p>
      </dsp:txBody>
      <dsp:txXfrm>
        <a:off x="89372" y="1412179"/>
        <a:ext cx="1824169" cy="1595242"/>
      </dsp:txXfrm>
    </dsp:sp>
    <dsp:sp modelId="{406AE96F-218B-47DC-A259-22BE1148C6BB}">
      <dsp:nvSpPr>
        <dsp:cNvPr id="0" name=""/>
        <dsp:cNvSpPr/>
      </dsp:nvSpPr>
      <dsp:spPr>
        <a:xfrm>
          <a:off x="2332635" y="1325880"/>
          <a:ext cx="1996767" cy="176784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Meetings must be open to the public</a:t>
          </a:r>
        </a:p>
      </dsp:txBody>
      <dsp:txXfrm>
        <a:off x="2418934" y="1412179"/>
        <a:ext cx="1824169" cy="1595242"/>
      </dsp:txXfrm>
    </dsp:sp>
    <dsp:sp modelId="{7C8F262E-6D9C-4FEC-896D-79155164036A}">
      <dsp:nvSpPr>
        <dsp:cNvPr id="0" name=""/>
        <dsp:cNvSpPr/>
      </dsp:nvSpPr>
      <dsp:spPr>
        <a:xfrm>
          <a:off x="4662197" y="1325880"/>
          <a:ext cx="1996767" cy="176784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Minutes must be kept</a:t>
          </a:r>
        </a:p>
      </dsp:txBody>
      <dsp:txXfrm>
        <a:off x="4748496" y="1412179"/>
        <a:ext cx="1824169" cy="1595242"/>
      </dsp:txXfrm>
    </dsp:sp>
    <dsp:sp modelId="{94B8A9EE-4BB4-4CB2-B5FB-51A4C8FCA3A0}">
      <dsp:nvSpPr>
        <dsp:cNvPr id="0" name=""/>
        <dsp:cNvSpPr/>
      </dsp:nvSpPr>
      <dsp:spPr>
        <a:xfrm>
          <a:off x="6991759" y="1325880"/>
          <a:ext cx="1996767" cy="17678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Complaint process</a:t>
          </a:r>
        </a:p>
      </dsp:txBody>
      <dsp:txXfrm>
        <a:off x="7078058" y="1412179"/>
        <a:ext cx="1824169" cy="1595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11512-8DA6-4BFE-A884-2A80247BC1C3}">
      <dsp:nvSpPr>
        <dsp:cNvPr id="0" name=""/>
        <dsp:cNvSpPr/>
      </dsp:nvSpPr>
      <dsp:spPr>
        <a:xfrm>
          <a:off x="0" y="4361002"/>
          <a:ext cx="784860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7A058-EA45-4FE0-8A95-A88CD1859EE3}">
      <dsp:nvSpPr>
        <dsp:cNvPr id="0" name=""/>
        <dsp:cNvSpPr/>
      </dsp:nvSpPr>
      <dsp:spPr>
        <a:xfrm>
          <a:off x="0" y="2547624"/>
          <a:ext cx="784860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9C5CE-5850-456F-B0E0-2FED67B309E0}">
      <dsp:nvSpPr>
        <dsp:cNvPr id="0" name=""/>
        <dsp:cNvSpPr/>
      </dsp:nvSpPr>
      <dsp:spPr>
        <a:xfrm>
          <a:off x="2040635" y="820597"/>
          <a:ext cx="5807964" cy="172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tx2">
                  <a:lumMod val="20000"/>
                  <a:lumOff val="80000"/>
                </a:schemeClr>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dsp:txBody>
      <dsp:txXfrm>
        <a:off x="2040635" y="820597"/>
        <a:ext cx="5807964" cy="1727027"/>
      </dsp:txXfrm>
    </dsp:sp>
    <dsp:sp modelId="{9F514ADF-CF1E-4583-B653-B450F498352B}">
      <dsp:nvSpPr>
        <dsp:cNvPr id="0" name=""/>
        <dsp:cNvSpPr/>
      </dsp:nvSpPr>
      <dsp:spPr>
        <a:xfrm>
          <a:off x="0" y="820597"/>
          <a:ext cx="2040636" cy="1727027"/>
        </a:xfrm>
        <a:prstGeom prst="round2SameRect">
          <a:avLst>
            <a:gd name="adj1" fmla="val 16670"/>
            <a:gd name="adj2" fmla="val 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Definition</a:t>
          </a:r>
        </a:p>
      </dsp:txBody>
      <dsp:txXfrm>
        <a:off x="84322" y="904919"/>
        <a:ext cx="1871992" cy="1642705"/>
      </dsp:txXfrm>
    </dsp:sp>
    <dsp:sp modelId="{9D409241-AB02-4097-A029-87A0C7492BE1}">
      <dsp:nvSpPr>
        <dsp:cNvPr id="0" name=""/>
        <dsp:cNvSpPr/>
      </dsp:nvSpPr>
      <dsp:spPr>
        <a:xfrm>
          <a:off x="2040635" y="2633975"/>
          <a:ext cx="5807964" cy="172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solidFill>
                <a:schemeClr val="tx2">
                  <a:lumMod val="20000"/>
                  <a:lumOff val="80000"/>
                </a:schemeClr>
              </a:solidFill>
            </a:rPr>
            <a:t>Where a public official creates a group to advise that public official on a decision that he or she has sole responsibility for, the group is not subject to the Open Meeting Law.  </a:t>
          </a:r>
          <a:r>
            <a:rPr lang="en-US" sz="1900" u="sng" kern="1200" dirty="0">
              <a:solidFill>
                <a:schemeClr val="tx2">
                  <a:lumMod val="20000"/>
                  <a:lumOff val="80000"/>
                </a:schemeClr>
              </a:solidFill>
            </a:rPr>
            <a:t>See</a:t>
          </a:r>
          <a:r>
            <a:rPr lang="en-US" sz="1900" kern="1200" dirty="0">
              <a:solidFill>
                <a:schemeClr val="tx2">
                  <a:lumMod val="20000"/>
                  <a:lumOff val="80000"/>
                </a:schemeClr>
              </a:solidFill>
            </a:rPr>
            <a:t> </a:t>
          </a:r>
          <a:r>
            <a:rPr lang="en-US" sz="1900" u="sng" kern="1200" dirty="0">
              <a:solidFill>
                <a:schemeClr val="tx2">
                  <a:lumMod val="20000"/>
                  <a:lumOff val="80000"/>
                </a:schemeClr>
              </a:solidFill>
            </a:rPr>
            <a:t>Connelly v. School Committee of Hanover</a:t>
          </a:r>
          <a:r>
            <a:rPr lang="en-US" sz="1900" kern="1200" dirty="0">
              <a:solidFill>
                <a:schemeClr val="tx2">
                  <a:lumMod val="20000"/>
                  <a:lumOff val="80000"/>
                </a:schemeClr>
              </a:solidFill>
            </a:rPr>
            <a:t>, 409 Mass. 232 (1991)</a:t>
          </a:r>
        </a:p>
      </dsp:txBody>
      <dsp:txXfrm>
        <a:off x="2040635" y="2633975"/>
        <a:ext cx="5807964" cy="1727027"/>
      </dsp:txXfrm>
    </dsp:sp>
    <dsp:sp modelId="{69DD1998-919E-4E78-B041-9BE6A77204A5}">
      <dsp:nvSpPr>
        <dsp:cNvPr id="0" name=""/>
        <dsp:cNvSpPr/>
      </dsp:nvSpPr>
      <dsp:spPr>
        <a:xfrm>
          <a:off x="0" y="2633975"/>
          <a:ext cx="2040636" cy="1727027"/>
        </a:xfrm>
        <a:prstGeom prst="round2SameRect">
          <a:avLst>
            <a:gd name="adj1" fmla="val 16670"/>
            <a:gd name="adj2" fmla="val 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US" sz="3400" u="none" kern="1200" dirty="0"/>
            <a:t>Connelly exception</a:t>
          </a:r>
        </a:p>
      </dsp:txBody>
      <dsp:txXfrm>
        <a:off x="84322" y="2718297"/>
        <a:ext cx="1871992" cy="1642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79F0B-CB83-4D71-8767-F682D6831754}">
      <dsp:nvSpPr>
        <dsp:cNvPr id="0" name=""/>
        <dsp:cNvSpPr/>
      </dsp:nvSpPr>
      <dsp:spPr>
        <a:xfrm>
          <a:off x="-1084190" y="-184678"/>
          <a:ext cx="1411674" cy="1411674"/>
        </a:xfrm>
        <a:prstGeom prst="blockArc">
          <a:avLst>
            <a:gd name="adj1" fmla="val 18900000"/>
            <a:gd name="adj2" fmla="val 2700000"/>
            <a:gd name="adj3" fmla="val 15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89DA1-D30B-4759-A659-29873FD9CC40}">
      <dsp:nvSpPr>
        <dsp:cNvPr id="0" name=""/>
        <dsp:cNvSpPr/>
      </dsp:nvSpPr>
      <dsp:spPr>
        <a:xfrm>
          <a:off x="317664" y="263661"/>
          <a:ext cx="7272209" cy="5149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67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Definition: Deliberation by public body with respect to any matter within the body’s jurisdiction</a:t>
          </a:r>
        </a:p>
      </dsp:txBody>
      <dsp:txXfrm>
        <a:off x="317664" y="263661"/>
        <a:ext cx="7272209" cy="514994"/>
      </dsp:txXfrm>
    </dsp:sp>
    <dsp:sp modelId="{163712F5-B4C1-48D1-A9A4-6B9E7C9A78B7}">
      <dsp:nvSpPr>
        <dsp:cNvPr id="0" name=""/>
        <dsp:cNvSpPr/>
      </dsp:nvSpPr>
      <dsp:spPr>
        <a:xfrm>
          <a:off x="0" y="198173"/>
          <a:ext cx="626916" cy="6437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413DA-DA09-4CF7-816F-6BEA8CB06E16}">
      <dsp:nvSpPr>
        <dsp:cNvPr id="0" name=""/>
        <dsp:cNvSpPr/>
      </dsp:nvSpPr>
      <dsp:spPr>
        <a:xfrm>
          <a:off x="0" y="0"/>
          <a:ext cx="3520440" cy="809244"/>
        </a:xfrm>
        <a:prstGeom prst="roundRect">
          <a:avLst>
            <a:gd name="adj" fmla="val 10000"/>
          </a:avLst>
        </a:prstGeom>
        <a:solidFill>
          <a:schemeClr val="accent1">
            <a:shade val="50000"/>
            <a:hueOff val="0"/>
            <a:satOff val="0"/>
            <a:lumOff val="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Date of meeting</a:t>
          </a:r>
        </a:p>
      </dsp:txBody>
      <dsp:txXfrm>
        <a:off x="23702" y="23702"/>
        <a:ext cx="2552520" cy="761840"/>
      </dsp:txXfrm>
    </dsp:sp>
    <dsp:sp modelId="{969400B8-389C-439D-A250-326B51ADFAF8}">
      <dsp:nvSpPr>
        <dsp:cNvPr id="0" name=""/>
        <dsp:cNvSpPr/>
      </dsp:nvSpPr>
      <dsp:spPr>
        <a:xfrm>
          <a:off x="262890" y="921639"/>
          <a:ext cx="3520440" cy="809244"/>
        </a:xfrm>
        <a:prstGeom prst="roundRect">
          <a:avLst>
            <a:gd name="adj" fmla="val 10000"/>
          </a:avLst>
        </a:prstGeom>
        <a:solidFill>
          <a:schemeClr val="accent1">
            <a:shade val="50000"/>
            <a:hueOff val="144575"/>
            <a:satOff val="-3024"/>
            <a:lumOff val="16825"/>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Time of meeting</a:t>
          </a:r>
        </a:p>
      </dsp:txBody>
      <dsp:txXfrm>
        <a:off x="286592" y="945341"/>
        <a:ext cx="2684137" cy="761840"/>
      </dsp:txXfrm>
    </dsp:sp>
    <dsp:sp modelId="{9117F8EB-6611-46E1-A5C8-4A597C73AFC5}">
      <dsp:nvSpPr>
        <dsp:cNvPr id="0" name=""/>
        <dsp:cNvSpPr/>
      </dsp:nvSpPr>
      <dsp:spPr>
        <a:xfrm>
          <a:off x="525779" y="1843278"/>
          <a:ext cx="3520440" cy="809244"/>
        </a:xfrm>
        <a:prstGeom prst="roundRect">
          <a:avLst>
            <a:gd name="adj" fmla="val 10000"/>
          </a:avLst>
        </a:prstGeom>
        <a:solidFill>
          <a:schemeClr val="accent1">
            <a:shade val="50000"/>
            <a:hueOff val="289149"/>
            <a:satOff val="-6048"/>
            <a:lumOff val="3365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Place of meeting</a:t>
          </a:r>
        </a:p>
      </dsp:txBody>
      <dsp:txXfrm>
        <a:off x="549481" y="1866980"/>
        <a:ext cx="2684137" cy="761840"/>
      </dsp:txXfrm>
    </dsp:sp>
    <dsp:sp modelId="{A4689BFB-0C1D-4387-8D97-D8EF46C2D29B}">
      <dsp:nvSpPr>
        <dsp:cNvPr id="0" name=""/>
        <dsp:cNvSpPr/>
      </dsp:nvSpPr>
      <dsp:spPr>
        <a:xfrm>
          <a:off x="788669" y="2764917"/>
          <a:ext cx="3520440" cy="809244"/>
        </a:xfrm>
        <a:prstGeom prst="roundRect">
          <a:avLst>
            <a:gd name="adj" fmla="val 10000"/>
          </a:avLst>
        </a:prstGeom>
        <a:solidFill>
          <a:schemeClr val="accent1">
            <a:shade val="50000"/>
            <a:hueOff val="289149"/>
            <a:satOff val="-6048"/>
            <a:lumOff val="3365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kern="1200" dirty="0">
            <a:solidFill>
              <a:srgbClr val="FFFF00"/>
            </a:solidFill>
          </a:endParaRPr>
        </a:p>
        <a:p>
          <a:pPr marL="0" lvl="0" indent="0" algn="l" defTabSz="889000">
            <a:lnSpc>
              <a:spcPct val="90000"/>
            </a:lnSpc>
            <a:spcBef>
              <a:spcPct val="0"/>
            </a:spcBef>
            <a:spcAft>
              <a:spcPct val="35000"/>
            </a:spcAft>
            <a:buNone/>
          </a:pPr>
          <a:r>
            <a:rPr lang="en-US" sz="2000" kern="1200" dirty="0">
              <a:solidFill>
                <a:schemeClr val="tx1"/>
              </a:solidFill>
            </a:rPr>
            <a:t>List of topics reasonably anticipated </a:t>
          </a:r>
          <a:br>
            <a:rPr lang="en-US" sz="2000" kern="1200" dirty="0">
              <a:solidFill>
                <a:srgbClr val="FFFF00"/>
              </a:solidFill>
            </a:rPr>
          </a:br>
          <a:endParaRPr lang="en-US" sz="2000" kern="1200" dirty="0">
            <a:solidFill>
              <a:srgbClr val="FFFF00"/>
            </a:solidFill>
          </a:endParaRPr>
        </a:p>
      </dsp:txBody>
      <dsp:txXfrm>
        <a:off x="812371" y="2788619"/>
        <a:ext cx="2684137" cy="761840"/>
      </dsp:txXfrm>
    </dsp:sp>
    <dsp:sp modelId="{0BFAB140-BC5A-4D78-B83F-9CBC7416CB31}">
      <dsp:nvSpPr>
        <dsp:cNvPr id="0" name=""/>
        <dsp:cNvSpPr/>
      </dsp:nvSpPr>
      <dsp:spPr>
        <a:xfrm>
          <a:off x="1051559" y="3686556"/>
          <a:ext cx="3520440" cy="809244"/>
        </a:xfrm>
        <a:prstGeom prst="roundRect">
          <a:avLst>
            <a:gd name="adj" fmla="val 10000"/>
          </a:avLst>
        </a:prstGeom>
        <a:solidFill>
          <a:schemeClr val="accent1">
            <a:shade val="50000"/>
            <a:hueOff val="144575"/>
            <a:satOff val="-3024"/>
            <a:lumOff val="16825"/>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Date and time of notice posting</a:t>
          </a:r>
        </a:p>
      </dsp:txBody>
      <dsp:txXfrm>
        <a:off x="1075261" y="3710258"/>
        <a:ext cx="2684137" cy="761840"/>
      </dsp:txXfrm>
    </dsp:sp>
    <dsp:sp modelId="{2FC3DB14-BA34-418B-8E6C-A96AE26A449C}">
      <dsp:nvSpPr>
        <dsp:cNvPr id="0" name=""/>
        <dsp:cNvSpPr/>
      </dsp:nvSpPr>
      <dsp:spPr>
        <a:xfrm>
          <a:off x="2994431" y="591197"/>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112783" y="591197"/>
        <a:ext cx="289304" cy="395821"/>
      </dsp:txXfrm>
    </dsp:sp>
    <dsp:sp modelId="{436D2C1B-9275-4586-AA8A-642549809E54}">
      <dsp:nvSpPr>
        <dsp:cNvPr id="0" name=""/>
        <dsp:cNvSpPr/>
      </dsp:nvSpPr>
      <dsp:spPr>
        <a:xfrm>
          <a:off x="3257321" y="1512836"/>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375673" y="1512836"/>
        <a:ext cx="289304" cy="395821"/>
      </dsp:txXfrm>
    </dsp:sp>
    <dsp:sp modelId="{326B9B01-4045-4396-AF3F-84AB0E347FA0}">
      <dsp:nvSpPr>
        <dsp:cNvPr id="0" name=""/>
        <dsp:cNvSpPr/>
      </dsp:nvSpPr>
      <dsp:spPr>
        <a:xfrm>
          <a:off x="3520211" y="2420988"/>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638563" y="2420988"/>
        <a:ext cx="289304" cy="395821"/>
      </dsp:txXfrm>
    </dsp:sp>
    <dsp:sp modelId="{194D94BF-EC47-448E-9D0E-BE69BAC29AAF}">
      <dsp:nvSpPr>
        <dsp:cNvPr id="0" name=""/>
        <dsp:cNvSpPr/>
      </dsp:nvSpPr>
      <dsp:spPr>
        <a:xfrm>
          <a:off x="3783101" y="3351618"/>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01453" y="3351618"/>
        <a:ext cx="289304" cy="3958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82977-87BF-4136-8A1C-4E4E7A683451}">
      <dsp:nvSpPr>
        <dsp:cNvPr id="0" name=""/>
        <dsp:cNvSpPr/>
      </dsp:nvSpPr>
      <dsp:spPr>
        <a:xfrm>
          <a:off x="951191" y="0"/>
          <a:ext cx="3026340" cy="259393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201DF06-B382-42F0-A728-143EB3BBF6A1}">
      <dsp:nvSpPr>
        <dsp:cNvPr id="0" name=""/>
        <dsp:cNvSpPr/>
      </dsp:nvSpPr>
      <dsp:spPr>
        <a:xfrm>
          <a:off x="936982" y="1740430"/>
          <a:ext cx="3026310" cy="853501"/>
        </a:xfrm>
        <a:prstGeom prst="rect">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bg1"/>
            </a:solidFill>
          </a:endParaRPr>
        </a:p>
      </dsp:txBody>
      <dsp:txXfrm>
        <a:off x="936982" y="1740430"/>
        <a:ext cx="3026310" cy="8535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DBD65-3C3D-417F-BBB4-AC0B97AEFAD1}">
      <dsp:nvSpPr>
        <dsp:cNvPr id="0" name=""/>
        <dsp:cNvSpPr/>
      </dsp:nvSpPr>
      <dsp:spPr>
        <a:xfrm>
          <a:off x="864293" y="2304"/>
          <a:ext cx="3051081" cy="19476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4D415-C3F2-43CF-AF04-55E4CDB617AB}">
      <dsp:nvSpPr>
        <dsp:cNvPr id="0" name=""/>
        <dsp:cNvSpPr/>
      </dsp:nvSpPr>
      <dsp:spPr>
        <a:xfrm>
          <a:off x="1032371" y="1769090"/>
          <a:ext cx="2946689" cy="1460091"/>
        </a:xfrm>
        <a:prstGeom prst="wedgeRectCallout">
          <a:avLst>
            <a:gd name="adj1" fmla="val 20250"/>
            <a:gd name="adj2" fmla="val -607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FFFF00"/>
            </a:solidFill>
          </a:endParaRPr>
        </a:p>
      </dsp:txBody>
      <dsp:txXfrm>
        <a:off x="1032371" y="1769090"/>
        <a:ext cx="2946689" cy="14600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F1862-2C65-4A3D-A80A-B6883E6917D9}">
      <dsp:nvSpPr>
        <dsp:cNvPr id="0" name=""/>
        <dsp:cNvSpPr/>
      </dsp:nvSpPr>
      <dsp:spPr>
        <a:xfrm>
          <a:off x="2219582" y="58409"/>
          <a:ext cx="2275750" cy="2275651"/>
        </a:xfrm>
        <a:prstGeom prst="donut">
          <a:avLst>
            <a:gd name="adj" fmla="val 1101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53D2A-E08E-4846-9F4C-7D3D6ECF864D}">
      <dsp:nvSpPr>
        <dsp:cNvPr id="0" name=""/>
        <dsp:cNvSpPr/>
      </dsp:nvSpPr>
      <dsp:spPr>
        <a:xfrm>
          <a:off x="365758" y="331681"/>
          <a:ext cx="2229310" cy="17512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F7EC0-9110-4C23-938D-0DC0567AA24A}">
      <dsp:nvSpPr>
        <dsp:cNvPr id="0" name=""/>
        <dsp:cNvSpPr/>
      </dsp:nvSpPr>
      <dsp:spPr>
        <a:xfrm>
          <a:off x="2497334" y="308756"/>
          <a:ext cx="1775022" cy="177494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accent5">
                <a:lumMod val="50000"/>
              </a:schemeClr>
            </a:solidFill>
          </a:endParaRPr>
        </a:p>
      </dsp:txBody>
      <dsp:txXfrm>
        <a:off x="2757280" y="568691"/>
        <a:ext cx="1255130" cy="12550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A9837-0D05-4B91-BBF1-27C254A2DD22}">
      <dsp:nvSpPr>
        <dsp:cNvPr id="0" name=""/>
        <dsp:cNvSpPr/>
      </dsp:nvSpPr>
      <dsp:spPr>
        <a:xfrm>
          <a:off x="0" y="682265"/>
          <a:ext cx="2427854" cy="16727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A9826-001C-4869-BD59-EC59FD9E9BA0}">
      <dsp:nvSpPr>
        <dsp:cNvPr id="0" name=""/>
        <dsp:cNvSpPr/>
      </dsp:nvSpPr>
      <dsp:spPr>
        <a:xfrm>
          <a:off x="1530" y="2329128"/>
          <a:ext cx="2427854" cy="900734"/>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mn-lt"/>
              <a:ea typeface="+mn-ea"/>
              <a:cs typeface="Times New Roman" panose="02020603050405020304" pitchFamily="18" charset="0"/>
            </a:rPr>
            <a:t>What if a new topic arises after notice is posted?</a:t>
          </a:r>
          <a:endParaRPr lang="en-US" sz="1800" kern="1200" dirty="0">
            <a:latin typeface="+mn-lt"/>
            <a:cs typeface="Times New Roman" panose="02020603050405020304" pitchFamily="18" charset="0"/>
          </a:endParaRPr>
        </a:p>
      </dsp:txBody>
      <dsp:txXfrm>
        <a:off x="1530" y="2329128"/>
        <a:ext cx="2427854" cy="900734"/>
      </dsp:txXfrm>
    </dsp:sp>
    <dsp:sp modelId="{DB9EE9F7-9516-4AAC-BF61-23A85640879F}">
      <dsp:nvSpPr>
        <dsp:cNvPr id="0" name=""/>
        <dsp:cNvSpPr/>
      </dsp:nvSpPr>
      <dsp:spPr>
        <a:xfrm>
          <a:off x="2672272" y="656336"/>
          <a:ext cx="2427854" cy="167279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7B63B-80BE-4C9C-B5D4-E0092C60F54F}">
      <dsp:nvSpPr>
        <dsp:cNvPr id="0" name=""/>
        <dsp:cNvSpPr/>
      </dsp:nvSpPr>
      <dsp:spPr>
        <a:xfrm>
          <a:off x="2672272" y="2329128"/>
          <a:ext cx="2427854" cy="900734"/>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mn-lt"/>
              <a:ea typeface="+mn-ea"/>
              <a:cs typeface="Times New Roman" panose="02020603050405020304" pitchFamily="18" charset="0"/>
            </a:rPr>
            <a:t>What if the clerk can’t post notice in time?</a:t>
          </a:r>
          <a:endParaRPr lang="en-US" sz="1800" kern="1200" dirty="0">
            <a:latin typeface="+mn-lt"/>
            <a:cs typeface="Times New Roman" panose="02020603050405020304" pitchFamily="18" charset="0"/>
          </a:endParaRPr>
        </a:p>
      </dsp:txBody>
      <dsp:txXfrm>
        <a:off x="2672272" y="2329128"/>
        <a:ext cx="2427854" cy="900734"/>
      </dsp:txXfrm>
    </dsp:sp>
    <dsp:sp modelId="{67B71E34-753C-4056-B254-506F6FBFA9DB}">
      <dsp:nvSpPr>
        <dsp:cNvPr id="0" name=""/>
        <dsp:cNvSpPr/>
      </dsp:nvSpPr>
      <dsp:spPr>
        <a:xfrm>
          <a:off x="5343014" y="656336"/>
          <a:ext cx="2427854" cy="167279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47F03-8E7B-40A0-9D2F-6765126F2247}">
      <dsp:nvSpPr>
        <dsp:cNvPr id="0" name=""/>
        <dsp:cNvSpPr/>
      </dsp:nvSpPr>
      <dsp:spPr>
        <a:xfrm>
          <a:off x="5343014" y="2329128"/>
          <a:ext cx="2427854" cy="900734"/>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mn-lt"/>
              <a:cs typeface="Times New Roman" panose="02020603050405020304" pitchFamily="18" charset="0"/>
            </a:rPr>
            <a:t>Cancelling a meeting?</a:t>
          </a:r>
        </a:p>
      </dsp:txBody>
      <dsp:txXfrm>
        <a:off x="5343014" y="2329128"/>
        <a:ext cx="2427854" cy="90073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7" tIns="45713" rIns="91427" bIns="45713" rtlCol="0"/>
          <a:lstStyle>
            <a:lvl1pPr algn="l" eaLnBrk="1" hangingPunct="1">
              <a:defRPr sz="1200">
                <a:latin typeface="Times New Roman"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eaLnBrk="1" hangingPunct="1">
              <a:defRPr sz="1200">
                <a:latin typeface="Times New Roman" charset="0"/>
                <a:cs typeface="+mn-cs"/>
              </a:defRPr>
            </a:lvl1pPr>
          </a:lstStyle>
          <a:p>
            <a:pPr>
              <a:defRPr/>
            </a:pPr>
            <a:fld id="{EE552AA2-02E9-4D65-9E6C-998512BCCC2B}" type="datetimeFigureOut">
              <a:rPr lang="en-US"/>
              <a:pPr>
                <a:defRPr/>
              </a:pPr>
              <a:t>10/31/2019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7" tIns="45713" rIns="91427" bIns="45713" rtlCol="0" anchor="b"/>
          <a:lstStyle>
            <a:lvl1pPr algn="l" eaLnBrk="1" hangingPunct="1">
              <a:defRPr sz="1200">
                <a:latin typeface="Times New Roman"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27" tIns="45713" rIns="91427" bIns="45713" numCol="1" anchor="b" anchorCtr="0" compatLnSpc="1">
            <a:prstTxWarp prst="textNoShape">
              <a:avLst/>
            </a:prstTxWarp>
          </a:bodyPr>
          <a:lstStyle>
            <a:lvl1pPr algn="r" eaLnBrk="1" hangingPunct="1">
              <a:defRPr sz="1200"/>
            </a:lvl1pPr>
          </a:lstStyle>
          <a:p>
            <a:pPr>
              <a:defRPr/>
            </a:pPr>
            <a:fld id="{D24DEB6B-3D7B-4F80-95B6-993C86A866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eaLnBrk="1" hangingPunct="1">
              <a:defRPr sz="1200">
                <a:latin typeface="Times New Roman" charset="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eaLnBrk="1" hangingPunct="1">
              <a:defRPr sz="1200"/>
            </a:lvl1pPr>
          </a:lstStyle>
          <a:p>
            <a:pPr>
              <a:defRPr/>
            </a:pPr>
            <a:fld id="{D2063643-A120-4180-857B-46246C3DE0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C8B66A-BC73-4099-9FB2-66B7A56445B7}" type="slidenum">
              <a:rPr lang="en-US" altLang="en-US" smtClean="0"/>
              <a:pPr>
                <a:spcBef>
                  <a:spcPct val="0"/>
                </a:spcBef>
              </a:pPr>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Communicator’s intent in posting is relevant</a:t>
            </a:r>
          </a:p>
          <a:p>
            <a:r>
              <a:rPr lang="en-US" dirty="0"/>
              <a:t> </a:t>
            </a:r>
          </a:p>
          <a:p>
            <a:r>
              <a:rPr lang="en-US" dirty="0"/>
              <a:t>• Posted communication that is directed at members of public is generally not OML violation</a:t>
            </a:r>
          </a:p>
          <a:p>
            <a:endParaRPr lang="en-US" dirty="0"/>
          </a:p>
          <a:p>
            <a:r>
              <a:rPr lang="en-US" dirty="0"/>
              <a:t>• Text messaging between quorum can be deliberation</a:t>
            </a:r>
          </a:p>
          <a:p>
            <a:endParaRPr lang="en-US" dirty="0"/>
          </a:p>
          <a:p>
            <a:r>
              <a:rPr lang="en-US" dirty="0"/>
              <a:t>• List serve is an electronic mailing list and may trigger deliberation if quorum of public body subscribes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r>
              <a:rPr lang="en-US" sz="1200" kern="1200" dirty="0">
                <a:solidFill>
                  <a:schemeClr val="tx1"/>
                </a:solidFill>
                <a:effectLst/>
                <a:latin typeface="Times New Roman" charset="0"/>
                <a:ea typeface="+mn-ea"/>
                <a:cs typeface="+mn-cs"/>
              </a:rPr>
              <a:t>Sharing of documents in online drop box may be appropriate if limited to distribution of meeting agenda, scheduling information, and reports or documents to be discussed at meeting only if no opinions expressed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2063643-A120-4180-857B-46246C3DE0F0}" type="slidenum">
              <a:rPr lang="en-US" altLang="en-US" smtClean="0"/>
              <a:pPr>
                <a:defRPr/>
              </a:pPr>
              <a:t>10</a:t>
            </a:fld>
            <a:endParaRPr lang="en-US" altLang="en-US"/>
          </a:p>
        </p:txBody>
      </p:sp>
    </p:spTree>
    <p:extLst>
      <p:ext uri="{BB962C8B-B14F-4D97-AF65-F5344CB8AC3E}">
        <p14:creationId xmlns:p14="http://schemas.microsoft.com/office/powerpoint/2010/main" val="58534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solidFill>
                  <a:schemeClr val="bg1"/>
                </a:solidFill>
              </a:rPr>
              <a:t>Definition: Deliberation by public body with respect to any matter within the body’s jurisdiction</a:t>
            </a:r>
          </a:p>
          <a:p>
            <a:pPr lvl="1" eaLnBrk="1" hangingPunct="1">
              <a:buFont typeface="Arial" pitchFamily="34" charset="0"/>
              <a:buChar char="•"/>
              <a:defRPr/>
            </a:pPr>
            <a:endParaRPr lang="en-US" dirty="0">
              <a:solidFill>
                <a:schemeClr val="bg1"/>
              </a:solidFill>
            </a:endParaRPr>
          </a:p>
          <a:p>
            <a:pPr marL="577850" lvl="1" indent="-120650" eaLnBrk="1" hangingPunct="1">
              <a:buFont typeface="Arial" pitchFamily="34" charset="0"/>
              <a:buChar char="•"/>
              <a:defRPr/>
            </a:pPr>
            <a:r>
              <a:rPr lang="en-US" sz="2000" dirty="0">
                <a:solidFill>
                  <a:schemeClr val="bg1"/>
                </a:solidFill>
              </a:rPr>
              <a:t>Excludes:</a:t>
            </a:r>
          </a:p>
          <a:p>
            <a:pPr lvl="2" eaLnBrk="1" hangingPunct="1">
              <a:buFont typeface="Arial" pitchFamily="34" charset="0"/>
              <a:buChar char="•"/>
              <a:defRPr/>
            </a:pPr>
            <a:endParaRPr lang="en-US" sz="1800" dirty="0">
              <a:solidFill>
                <a:schemeClr val="bg1"/>
              </a:solidFill>
            </a:endParaRPr>
          </a:p>
          <a:p>
            <a:pPr marL="1139825" lvl="2" indent="-225425" eaLnBrk="1" hangingPunct="1">
              <a:buFont typeface="Arial" pitchFamily="34" charset="0"/>
              <a:buChar char="•"/>
              <a:defRPr/>
            </a:pPr>
            <a:r>
              <a:rPr lang="en-US" sz="1800" dirty="0">
                <a:solidFill>
                  <a:schemeClr val="bg1"/>
                </a:solidFill>
              </a:rPr>
              <a:t>On-site inspection provided no deliberation</a:t>
            </a:r>
          </a:p>
          <a:p>
            <a:pPr marL="1139825" lvl="2" indent="-225425" eaLnBrk="1" hangingPunct="1">
              <a:buFont typeface="Arial" pitchFamily="34" charset="0"/>
              <a:buChar char="•"/>
              <a:defRPr/>
            </a:pPr>
            <a:r>
              <a:rPr lang="en-US" sz="1800" dirty="0">
                <a:solidFill>
                  <a:schemeClr val="bg1"/>
                </a:solidFill>
              </a:rPr>
              <a:t>Attendance by a quorum at an event provided no deliberation</a:t>
            </a:r>
          </a:p>
          <a:p>
            <a:pPr marL="1139825" lvl="2" indent="-225425" eaLnBrk="1" hangingPunct="1">
              <a:buFont typeface="Arial" pitchFamily="34" charset="0"/>
              <a:buChar char="•"/>
              <a:defRPr/>
            </a:pPr>
            <a:r>
              <a:rPr lang="en-US" sz="1800" dirty="0">
                <a:solidFill>
                  <a:schemeClr val="bg1"/>
                </a:solidFill>
              </a:rPr>
              <a:t>Attendance by a quorum at meeting of another public body provided no deliberation</a:t>
            </a:r>
          </a:p>
          <a:p>
            <a:pPr marL="1139825" lvl="2" indent="-225425" eaLnBrk="1" hangingPunct="1">
              <a:buFont typeface="Arial" pitchFamily="34" charset="0"/>
              <a:buChar char="•"/>
              <a:defRPr/>
            </a:pPr>
            <a:r>
              <a:rPr lang="en-US" sz="1800" dirty="0">
                <a:solidFill>
                  <a:schemeClr val="bg1"/>
                </a:solidFill>
              </a:rPr>
              <a:t>Meeting of a state quasi-judicial board for sole purpose of making a decision in an adjudicatory proceeding</a:t>
            </a:r>
          </a:p>
          <a:p>
            <a:pPr marL="1139825" lvl="2" indent="-225425" eaLnBrk="1" hangingPunct="1">
              <a:buFont typeface="Arial" pitchFamily="34" charset="0"/>
              <a:buChar char="•"/>
              <a:defRPr/>
            </a:pPr>
            <a:r>
              <a:rPr lang="en-US" sz="1800" dirty="0">
                <a:solidFill>
                  <a:schemeClr val="bg1"/>
                </a:solidFill>
              </a:rPr>
              <a:t>Town Meeting</a:t>
            </a:r>
          </a:p>
          <a:p>
            <a:pPr>
              <a:buFontTx/>
              <a:buChar char="•"/>
              <a:defRPr/>
            </a:pPr>
            <a:endParaRPr lang="en-US" altLang="en-US" sz="1100" b="1" dirty="0">
              <a:latin typeface="Times New Roman"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543D99-CDDF-42E2-BA01-895CAE3F0292}"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5425" indent="-225425">
              <a:buFont typeface="Arial" pitchFamily="34" charset="0"/>
              <a:buChar char="•"/>
              <a:defRPr/>
            </a:pPr>
            <a:r>
              <a:rPr lang="en-US" sz="1600" dirty="0">
                <a:solidFill>
                  <a:schemeClr val="bg1"/>
                </a:solidFill>
              </a:rPr>
              <a:t>Except in an emergency, a public body must post notice of meeting at least 48 hours in advance, excluding Saturdays, Sundays, and legal holidays</a:t>
            </a:r>
            <a:br>
              <a:rPr lang="en-US" sz="1600" dirty="0">
                <a:solidFill>
                  <a:schemeClr val="bg1"/>
                </a:solidFill>
              </a:rPr>
            </a:br>
            <a:endParaRPr lang="en-US" sz="1600" dirty="0">
              <a:solidFill>
                <a:schemeClr val="bg1"/>
              </a:solidFill>
            </a:endParaRPr>
          </a:p>
          <a:p>
            <a:pPr marL="225425" indent="-225425">
              <a:buFont typeface="Arial" pitchFamily="34" charset="0"/>
              <a:buChar char="•"/>
              <a:defRPr/>
            </a:pPr>
            <a:r>
              <a:rPr lang="en-US" sz="1600" dirty="0">
                <a:solidFill>
                  <a:schemeClr val="bg1"/>
                </a:solidFill>
              </a:rPr>
              <a:t>Notice must include:</a:t>
            </a:r>
          </a:p>
          <a:p>
            <a:pPr marL="682625" lvl="1" indent="-225425">
              <a:buFont typeface="Arial" pitchFamily="34" charset="0"/>
              <a:buChar char="•"/>
              <a:defRPr/>
            </a:pPr>
            <a:r>
              <a:rPr lang="en-US" sz="1600" dirty="0">
                <a:solidFill>
                  <a:schemeClr val="bg1"/>
                </a:solidFill>
              </a:rPr>
              <a:t>Date of meeting</a:t>
            </a:r>
          </a:p>
          <a:p>
            <a:pPr marL="682625" lvl="1" indent="-225425">
              <a:buFont typeface="Arial" pitchFamily="34" charset="0"/>
              <a:buChar char="•"/>
              <a:defRPr/>
            </a:pPr>
            <a:r>
              <a:rPr lang="en-US" sz="1600" dirty="0">
                <a:solidFill>
                  <a:schemeClr val="bg1"/>
                </a:solidFill>
              </a:rPr>
              <a:t>Time of meeting</a:t>
            </a:r>
          </a:p>
          <a:p>
            <a:pPr marL="682625" lvl="1" indent="-225425">
              <a:buFont typeface="Arial" pitchFamily="34" charset="0"/>
              <a:buChar char="•"/>
              <a:defRPr/>
            </a:pPr>
            <a:r>
              <a:rPr lang="en-US" sz="1600" dirty="0">
                <a:solidFill>
                  <a:schemeClr val="bg1"/>
                </a:solidFill>
              </a:rPr>
              <a:t>Place of meeting </a:t>
            </a:r>
          </a:p>
          <a:p>
            <a:pPr marL="682625" lvl="1" indent="-225425">
              <a:buFont typeface="Arial" pitchFamily="34" charset="0"/>
              <a:buChar char="•"/>
              <a:defRPr/>
            </a:pPr>
            <a:r>
              <a:rPr lang="en-US" sz="1600" dirty="0">
                <a:solidFill>
                  <a:schemeClr val="bg1"/>
                </a:solidFill>
              </a:rPr>
              <a:t>List of topics chair reasonably anticipates will be discussed at meeting</a:t>
            </a:r>
          </a:p>
          <a:p>
            <a:pPr marL="1139825" lvl="2" indent="-225425">
              <a:buFont typeface="Arial" pitchFamily="34" charset="0"/>
              <a:buChar char="•"/>
              <a:defRPr/>
            </a:pPr>
            <a:r>
              <a:rPr lang="en-US" sz="1600" dirty="0">
                <a:solidFill>
                  <a:schemeClr val="bg1"/>
                </a:solidFill>
              </a:rPr>
              <a:t>Topics should give enough specificity so that the public will understand what will be discussed.</a:t>
            </a:r>
          </a:p>
          <a:p>
            <a:pPr marL="682625" lvl="1" indent="-225425">
              <a:buFont typeface="Arial" pitchFamily="34" charset="0"/>
              <a:buChar char="•"/>
              <a:defRPr/>
            </a:pPr>
            <a:r>
              <a:rPr lang="en-US" sz="1600" dirty="0">
                <a:solidFill>
                  <a:schemeClr val="bg1"/>
                </a:solidFill>
              </a:rPr>
              <a:t>Date and time notice was posted</a:t>
            </a:r>
          </a:p>
          <a:p>
            <a:pPr marL="1139825" lvl="2" indent="-225425">
              <a:buFont typeface="Arial" pitchFamily="34" charset="0"/>
              <a:buChar char="•"/>
              <a:defRPr/>
            </a:pPr>
            <a:r>
              <a:rPr lang="en-US" sz="1600" dirty="0">
                <a:solidFill>
                  <a:schemeClr val="bg1"/>
                </a:solidFill>
              </a:rPr>
              <a:t>If the notice is revised, the revised notice must record the date and time the original notice was posted, as well as the date and time of the revision</a:t>
            </a:r>
          </a:p>
          <a:p>
            <a:pPr lvl="1">
              <a:defRPr/>
            </a:pPr>
            <a:endParaRPr lang="en-US" sz="1600" dirty="0">
              <a:solidFill>
                <a:schemeClr val="bg1"/>
              </a:solidFill>
            </a:endParaRPr>
          </a:p>
          <a:p>
            <a:pPr marL="228600" lvl="1" indent="-228600">
              <a:buFont typeface="Arial" pitchFamily="34" charset="0"/>
              <a:buChar char="•"/>
              <a:defRPr/>
            </a:pPr>
            <a:endParaRPr lang="en-US" sz="1600" dirty="0">
              <a:solidFill>
                <a:schemeClr val="bg1"/>
              </a:solidFill>
            </a:endParaRPr>
          </a:p>
          <a:p>
            <a:pPr>
              <a:defRPr/>
            </a:pPr>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C55764-7A78-407C-B86F-D4AA65B52066}"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a:buFontTx/>
              <a:buChar char="•"/>
            </a:pPr>
            <a:r>
              <a:rPr lang="en-US" altLang="en-US" sz="1600">
                <a:solidFill>
                  <a:schemeClr val="bg1"/>
                </a:solidFill>
                <a:latin typeface="Times New Roman" panose="02020603050405020304" pitchFamily="18" charset="0"/>
              </a:rPr>
              <a:t>“Emergency” is a sudden, generally unexpected occurrence or set of circumstances demanding immediate action.  </a:t>
            </a:r>
          </a:p>
          <a:p>
            <a:pPr marL="228600" lvl="1" indent="-228600">
              <a:buFontTx/>
              <a:buChar char="•"/>
            </a:pPr>
            <a:endParaRPr lang="en-US" altLang="en-US" sz="1600">
              <a:solidFill>
                <a:schemeClr val="bg1"/>
              </a:solidFill>
              <a:latin typeface="Times New Roman" panose="02020603050405020304" pitchFamily="18" charset="0"/>
            </a:endParaRPr>
          </a:p>
          <a:p>
            <a:pPr marL="228600" lvl="1" indent="-228600">
              <a:buFontTx/>
              <a:buChar char="•"/>
            </a:pPr>
            <a:r>
              <a:rPr lang="en-US" altLang="en-US" sz="1600">
                <a:solidFill>
                  <a:schemeClr val="bg1"/>
                </a:solidFill>
                <a:latin typeface="Times New Roman" panose="02020603050405020304" pitchFamily="18" charset="0"/>
              </a:rPr>
              <a:t>In an emergency, a public body shall post notice as soon as reasonably possible prior to a meeting</a:t>
            </a:r>
          </a:p>
          <a:p>
            <a:endParaRPr lang="en-US" altLang="en-US">
              <a:latin typeface="Times New Roman"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C5B714F-0113-4CF9-A41F-05081AF56ADB}"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5425" indent="-225425">
              <a:buFont typeface="Arial" pitchFamily="34" charset="0"/>
              <a:buChar char="•"/>
              <a:defRPr/>
            </a:pPr>
            <a:r>
              <a:rPr lang="en-US" sz="1800" dirty="0">
                <a:solidFill>
                  <a:schemeClr val="bg1"/>
                </a:solidFill>
              </a:rPr>
              <a:t>Local public body must file notice with municipal clerk</a:t>
            </a:r>
          </a:p>
          <a:p>
            <a:pPr marL="225425" indent="-225425">
              <a:defRPr/>
            </a:pPr>
            <a:endParaRPr lang="en-US" sz="1800" dirty="0">
              <a:solidFill>
                <a:schemeClr val="bg1"/>
              </a:solidFill>
            </a:endParaRPr>
          </a:p>
          <a:p>
            <a:pPr marL="225425" indent="-225425">
              <a:buFont typeface="Arial" pitchFamily="34" charset="0"/>
              <a:buChar char="•"/>
              <a:defRPr/>
            </a:pPr>
            <a:r>
              <a:rPr lang="en-US" sz="1800" dirty="0">
                <a:solidFill>
                  <a:schemeClr val="bg1"/>
                </a:solidFill>
              </a:rPr>
              <a:t>Notice must be posted in a manner conspicuously visible to the public, including persons with disabilities, at all hours in or on the municipal building where the clerk’s office is located</a:t>
            </a:r>
          </a:p>
          <a:p>
            <a:pPr marL="225425" indent="-225425">
              <a:defRPr/>
            </a:pPr>
            <a:endParaRPr lang="en-US" sz="1800" dirty="0">
              <a:solidFill>
                <a:schemeClr val="bg1"/>
              </a:solidFill>
            </a:endParaRPr>
          </a:p>
          <a:p>
            <a:pPr marL="225425" indent="-225425">
              <a:buFont typeface="Arial" pitchFamily="34" charset="0"/>
              <a:buChar char="•"/>
              <a:defRPr/>
            </a:pPr>
            <a:r>
              <a:rPr lang="en-US" sz="1800" dirty="0">
                <a:solidFill>
                  <a:schemeClr val="bg1"/>
                </a:solidFill>
              </a:rPr>
              <a:t>Alternate Posting options</a:t>
            </a:r>
          </a:p>
          <a:p>
            <a:pPr marL="682625" lvl="1" indent="-225425">
              <a:buFont typeface="Arial" pitchFamily="34" charset="0"/>
              <a:buChar char="•"/>
              <a:defRPr/>
            </a:pPr>
            <a:r>
              <a:rPr lang="en-US" sz="1800" dirty="0">
                <a:solidFill>
                  <a:schemeClr val="bg1"/>
                </a:solidFill>
              </a:rPr>
              <a:t>Municipal website</a:t>
            </a:r>
          </a:p>
          <a:p>
            <a:pPr marL="682625" lvl="1" indent="-225425">
              <a:buFont typeface="Arial" pitchFamily="34" charset="0"/>
              <a:buChar char="•"/>
              <a:defRPr/>
            </a:pPr>
            <a:r>
              <a:rPr lang="en-US" sz="1800" dirty="0">
                <a:solidFill>
                  <a:schemeClr val="bg1"/>
                </a:solidFill>
              </a:rPr>
              <a:t>Cable television/alternate municipal building open 24 hours</a:t>
            </a:r>
          </a:p>
          <a:p>
            <a:pPr marL="682625" lvl="1" indent="-225425">
              <a:buFont typeface="Arial" pitchFamily="34" charset="0"/>
              <a:buChar char="•"/>
              <a:defRPr/>
            </a:pPr>
            <a:r>
              <a:rPr lang="en-US" sz="1800" dirty="0">
                <a:solidFill>
                  <a:schemeClr val="bg1"/>
                </a:solidFill>
              </a:rPr>
              <a:t>Newspaper/alternate municipal building open 24 hours</a:t>
            </a:r>
          </a:p>
          <a:p>
            <a:pPr marL="682625" lvl="1" indent="-225425">
              <a:buFont typeface="Arial" pitchFamily="34" charset="0"/>
              <a:buChar char="•"/>
              <a:defRPr/>
            </a:pPr>
            <a:r>
              <a:rPr lang="en-US" sz="1800" dirty="0">
                <a:solidFill>
                  <a:schemeClr val="bg1"/>
                </a:solidFill>
              </a:rPr>
              <a:t>Monitor/electronic display where may be viewed 24 hours</a:t>
            </a:r>
          </a:p>
          <a:p>
            <a:pPr marL="682625" lvl="1" indent="-225425">
              <a:buFont typeface="Arial" pitchFamily="34" charset="0"/>
              <a:buChar char="•"/>
              <a:defRPr/>
            </a:pPr>
            <a:r>
              <a:rPr lang="en-US" sz="1800" dirty="0">
                <a:solidFill>
                  <a:schemeClr val="bg1"/>
                </a:solidFill>
              </a:rPr>
              <a:t>Audio recording available 24 hours</a:t>
            </a:r>
          </a:p>
          <a:p>
            <a:pPr marL="682625" lvl="1" indent="-225425">
              <a:buFont typeface="Arial" pitchFamily="34" charset="0"/>
              <a:buChar char="•"/>
              <a:defRPr/>
            </a:pPr>
            <a:endParaRPr lang="en-US" sz="1800" dirty="0">
              <a:solidFill>
                <a:schemeClr val="bg1"/>
              </a:solidFill>
            </a:endParaRPr>
          </a:p>
          <a:p>
            <a:pPr lvl="1">
              <a:defRPr/>
            </a:pPr>
            <a:r>
              <a:rPr lang="en-US" sz="1800" dirty="0">
                <a:solidFill>
                  <a:schemeClr val="bg1"/>
                </a:solidFill>
              </a:rPr>
              <a:t>Note that even if an alternative posting method has been adopted, meeting notices must still be available in or around the clerk’s office</a:t>
            </a:r>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B379BF-AA24-4FFF-AED4-1EE4739F0BC8}"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39725" indent="-339725">
              <a:buFont typeface="Arial" pitchFamily="34" charset="0"/>
              <a:buChar char="•"/>
              <a:tabLst>
                <a:tab pos="171450" algn="l"/>
              </a:tabLst>
              <a:defRPr/>
            </a:pPr>
            <a:r>
              <a:rPr lang="en-US" sz="1400" dirty="0">
                <a:solidFill>
                  <a:schemeClr val="bg1"/>
                </a:solidFill>
              </a:rPr>
              <a:t>Regional or district public bodies must post notice in each city or town within the region or district in the manner prescribed for local public bodies, or may post to a website</a:t>
            </a:r>
          </a:p>
          <a:p>
            <a:pPr marL="120650" indent="-120650">
              <a:defRPr/>
            </a:pPr>
            <a:endParaRPr lang="en-US" sz="1400" dirty="0">
              <a:solidFill>
                <a:schemeClr val="bg1"/>
              </a:solidFill>
            </a:endParaRPr>
          </a:p>
          <a:p>
            <a:pPr marL="339725" indent="-339725">
              <a:buFont typeface="Arial" pitchFamily="34" charset="0"/>
              <a:buChar char="•"/>
              <a:defRPr/>
            </a:pPr>
            <a:r>
              <a:rPr lang="en-US" sz="1400" dirty="0">
                <a:solidFill>
                  <a:schemeClr val="bg1"/>
                </a:solidFill>
              </a:rPr>
              <a:t>For a regional school district, the secretary of the regional school district is the clerk of the school district and shall file the notice with the clerk of each city or town in the district, or may post to a website</a:t>
            </a:r>
          </a:p>
          <a:p>
            <a:pPr marL="339725" indent="-339725">
              <a:buFont typeface="Arial" pitchFamily="34" charset="0"/>
              <a:buChar char="•"/>
              <a:defRPr/>
            </a:pPr>
            <a:r>
              <a:rPr lang="en-US" sz="1400" dirty="0">
                <a:solidFill>
                  <a:schemeClr val="bg1"/>
                </a:solidFill>
              </a:rPr>
              <a:t>County public bodies must post notice with the office of the county commissioner and a copy of the notice posted in a manner conspicuously visible to the public at all hours in a place or places designated by the county commissioners, or may post to a website</a:t>
            </a:r>
            <a:endParaRPr lang="en-US" sz="1050" dirty="0">
              <a:solidFill>
                <a:schemeClr val="bg1"/>
              </a:solidFill>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8B9857-1E02-4ACB-B765-631B91AA24E5}"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a:buFontTx/>
              <a:buChar char="•"/>
            </a:pPr>
            <a:r>
              <a:rPr lang="en-US" altLang="en-US" sz="2000">
                <a:solidFill>
                  <a:schemeClr val="bg1"/>
                </a:solidFill>
                <a:latin typeface="Times New Roman" panose="02020603050405020304" pitchFamily="18" charset="0"/>
              </a:rPr>
              <a:t>What if a new topic arises after notice is posted?</a:t>
            </a:r>
          </a:p>
          <a:p>
            <a:pPr marL="685800" lvl="2" indent="-228600">
              <a:buFontTx/>
              <a:buChar char="•"/>
            </a:pPr>
            <a:r>
              <a:rPr lang="en-US" altLang="en-US" sz="1600">
                <a:solidFill>
                  <a:schemeClr val="bg1"/>
                </a:solidFill>
                <a:latin typeface="Times New Roman" panose="02020603050405020304" pitchFamily="18" charset="0"/>
              </a:rPr>
              <a:t>Public bodies are encouraged to update the notice when made aware of new topic within the 48 hour period before the meeting.</a:t>
            </a:r>
          </a:p>
          <a:p>
            <a:pPr marL="685800" lvl="2" indent="-228600">
              <a:buFontTx/>
              <a:buChar char="•"/>
            </a:pPr>
            <a:r>
              <a:rPr lang="en-US" altLang="en-US" sz="1600">
                <a:solidFill>
                  <a:schemeClr val="bg1"/>
                </a:solidFill>
                <a:latin typeface="Times New Roman" panose="02020603050405020304" pitchFamily="18" charset="0"/>
              </a:rPr>
              <a:t>Chairs should not post notices so far in advance that there is a high likelihood that new topics will arise.  </a:t>
            </a:r>
            <a:endParaRPr lang="en-US" altLang="en-US" sz="1800">
              <a:solidFill>
                <a:schemeClr val="bg1"/>
              </a:solidFill>
              <a:latin typeface="Times New Roman" panose="02020603050405020304" pitchFamily="18" charset="0"/>
            </a:endParaRPr>
          </a:p>
          <a:p>
            <a:pPr marL="228600" lvl="1" indent="-228600">
              <a:buFontTx/>
              <a:buChar char="•"/>
            </a:pPr>
            <a:r>
              <a:rPr lang="en-US" altLang="en-US" sz="2000">
                <a:solidFill>
                  <a:schemeClr val="bg1"/>
                </a:solidFill>
                <a:latin typeface="Times New Roman" panose="02020603050405020304" pitchFamily="18" charset="0"/>
              </a:rPr>
              <a:t>What if the clerk can’t post notice in time?</a:t>
            </a:r>
          </a:p>
          <a:p>
            <a:pPr marL="685800" lvl="2" indent="-228600">
              <a:buFontTx/>
              <a:buChar char="•"/>
            </a:pPr>
            <a:r>
              <a:rPr lang="en-US" altLang="en-US" sz="1600">
                <a:solidFill>
                  <a:schemeClr val="bg1"/>
                </a:solidFill>
                <a:latin typeface="Times New Roman" panose="02020603050405020304" pitchFamily="18" charset="0"/>
              </a:rPr>
              <a:t>Chairs are encouraged to work with municipal clerks to enable sufficient time for posting.</a:t>
            </a:r>
            <a:endParaRPr lang="en-US" altLang="en-US" sz="1800">
              <a:solidFill>
                <a:schemeClr val="bg1"/>
              </a:solidFill>
              <a:latin typeface="Times New Roman" panose="02020603050405020304" pitchFamily="18" charset="0"/>
            </a:endParaRPr>
          </a:p>
          <a:p>
            <a:pPr marL="228600" lvl="1" indent="-228600">
              <a:buFontTx/>
              <a:buChar char="•"/>
            </a:pPr>
            <a:r>
              <a:rPr lang="en-US" altLang="en-US" sz="2000">
                <a:solidFill>
                  <a:schemeClr val="bg1"/>
                </a:solidFill>
                <a:latin typeface="Times New Roman" panose="02020603050405020304" pitchFamily="18" charset="0"/>
              </a:rPr>
              <a:t>Canceling a meeting?</a:t>
            </a:r>
          </a:p>
          <a:p>
            <a:pPr marL="685800" lvl="2" indent="-228600">
              <a:buFontTx/>
              <a:buChar char="•"/>
            </a:pPr>
            <a:r>
              <a:rPr lang="en-US" altLang="en-US" sz="1600">
                <a:solidFill>
                  <a:schemeClr val="bg1"/>
                </a:solidFill>
                <a:latin typeface="Times New Roman" panose="02020603050405020304" pitchFamily="18" charset="0"/>
              </a:rPr>
              <a:t>Meeting cancellations do not require 48 hours notice.</a:t>
            </a:r>
          </a:p>
          <a:p>
            <a:pPr marL="685800" lvl="2" indent="-228600">
              <a:buFontTx/>
              <a:buChar char="•"/>
            </a:pPr>
            <a:r>
              <a:rPr lang="en-US" altLang="en-US" sz="1600">
                <a:solidFill>
                  <a:schemeClr val="bg1"/>
                </a:solidFill>
                <a:latin typeface="Times New Roman" panose="02020603050405020304" pitchFamily="18" charset="0"/>
              </a:rPr>
              <a:t>Meetings that are continued, or cancelled and rescheduled, must comply with all notice requirements of the Open Meeting Law.</a:t>
            </a:r>
            <a:endParaRPr lang="en-US" altLang="en-US" sz="1800">
              <a:solidFill>
                <a:schemeClr val="bg1"/>
              </a:solidFill>
              <a:latin typeface="Times New Roman" panose="02020603050405020304" pitchFamily="18" charset="0"/>
            </a:endParaRPr>
          </a:p>
          <a:p>
            <a:pPr marL="228600" lvl="1" indent="-228600">
              <a:buFontTx/>
              <a:buChar char="•"/>
            </a:pPr>
            <a:r>
              <a:rPr lang="en-US" altLang="en-US" sz="2000">
                <a:solidFill>
                  <a:schemeClr val="bg1"/>
                </a:solidFill>
                <a:latin typeface="Times New Roman" panose="02020603050405020304" pitchFamily="18" charset="0"/>
              </a:rPr>
              <a:t>Other laws may apply (such as notice for public hearings)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400EC3-3D14-4FE7-ABDD-10974AC2C1F2}"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42900" indent="-342900" eaLnBrk="1" hangingPunct="1">
              <a:spcBef>
                <a:spcPct val="0"/>
              </a:spcBef>
              <a:buFont typeface="Arial" pitchFamily="34" charset="0"/>
              <a:buChar char="•"/>
              <a:defRPr/>
            </a:pPr>
            <a:r>
              <a:rPr lang="en-US" sz="1800" dirty="0">
                <a:solidFill>
                  <a:prstClr val="white"/>
                </a:solidFill>
                <a:latin typeface="Calibri"/>
                <a:cs typeface="Arial" charset="0"/>
              </a:rPr>
              <a:t>Acceptable Methods</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Telephone, internet, or satellite enabled audio or video conferencing</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Any other technology that enables the remote participant and all persons present at the meeting location to be clearly audible to one another</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Public body determines which method to use </a:t>
            </a:r>
          </a:p>
          <a:p>
            <a:pPr lvl="1" eaLnBrk="1" hangingPunct="1">
              <a:spcBef>
                <a:spcPct val="0"/>
              </a:spcBef>
              <a:defRPr/>
            </a:pPr>
            <a:endParaRPr lang="en-US" sz="1800" dirty="0">
              <a:solidFill>
                <a:prstClr val="white"/>
              </a:solidFill>
              <a:latin typeface="Calibri"/>
              <a:cs typeface="Arial" charset="0"/>
            </a:endParaRPr>
          </a:p>
          <a:p>
            <a:pPr marL="342900" indent="-342900" eaLnBrk="1" hangingPunct="1">
              <a:spcBef>
                <a:spcPct val="0"/>
              </a:spcBef>
              <a:buFont typeface="Arial" pitchFamily="34" charset="0"/>
              <a:buChar char="•"/>
              <a:defRPr/>
            </a:pPr>
            <a:r>
              <a:rPr lang="en-US" sz="1800" dirty="0">
                <a:solidFill>
                  <a:prstClr val="white"/>
                </a:solidFill>
                <a:latin typeface="Calibri"/>
                <a:cs typeface="Arial" charset="0"/>
              </a:rPr>
              <a:t>Video technology </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If used, remote participant must be clearly visible to all persons present at the meeting location</a:t>
            </a:r>
          </a:p>
          <a:p>
            <a:pPr eaLnBrk="1" hangingPunct="1">
              <a:spcBef>
                <a:spcPct val="0"/>
              </a:spcBef>
              <a:defRPr/>
            </a:pPr>
            <a:endParaRPr lang="en-US" sz="1800" dirty="0">
              <a:solidFill>
                <a:prstClr val="white"/>
              </a:solidFill>
              <a:latin typeface="Calibri"/>
              <a:cs typeface="Arial" charset="0"/>
            </a:endParaRPr>
          </a:p>
          <a:p>
            <a:pPr marL="342900" indent="-342900" eaLnBrk="1" hangingPunct="1">
              <a:spcBef>
                <a:spcPct val="0"/>
              </a:spcBef>
              <a:buFont typeface="Arial" pitchFamily="34" charset="0"/>
              <a:buChar char="•"/>
              <a:defRPr/>
            </a:pPr>
            <a:r>
              <a:rPr lang="en-US" sz="1800" dirty="0">
                <a:solidFill>
                  <a:prstClr val="white"/>
                </a:solidFill>
                <a:latin typeface="Calibri"/>
                <a:cs typeface="Arial" charset="0"/>
              </a:rPr>
              <a:t>Chair decides how to address technical difficulties</a:t>
            </a:r>
            <a:endParaRPr lang="en-US" sz="1800" dirty="0">
              <a:solidFill>
                <a:prstClr val="black"/>
              </a:solidFill>
              <a:latin typeface="Times New Roman" pitchFamily="18" charset="0"/>
              <a:cs typeface="Arial" charset="0"/>
            </a:endParaRPr>
          </a:p>
          <a:p>
            <a:pPr>
              <a:defRPr/>
            </a:pPr>
            <a:endParaRPr 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A79539-71F9-4E51-B11A-7DC1D351D624}" type="slidenum">
              <a:rPr lang="en-US" altLang="en-US" smtClean="0"/>
              <a:pPr>
                <a:spcBef>
                  <a:spcPct val="0"/>
                </a:spcBef>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Aft>
                <a:spcPts val="0"/>
              </a:spcAft>
              <a:buFont typeface="Arial" pitchFamily="34" charset="0"/>
              <a:buChar char="•"/>
              <a:defRPr/>
            </a:pPr>
            <a:r>
              <a:rPr lang="en-US" sz="1400" dirty="0">
                <a:solidFill>
                  <a:schemeClr val="bg1"/>
                </a:solidFill>
              </a:rPr>
              <a:t>Public may attend open session of meeting</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Public may not address public body without permission of chair or otherwise disrupt meeting</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Public may make audio or video recording of open session upon notification to chair and subject to reasonable requirements  </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Chair must inform other attendees of recording at beginning of meeting</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If a person continues to disrupt a meeting after clear warning from the chair, the chair may order the person to leave the meeting. If the person does not leave, the chair may authorize a constable or other officer to remove that person.</a:t>
            </a:r>
            <a:endParaRPr lang="en-US" sz="1600" dirty="0">
              <a:solidFill>
                <a:schemeClr val="bg1"/>
              </a:solidFill>
            </a:endParaRPr>
          </a:p>
          <a:p>
            <a:pPr>
              <a:buFontTx/>
              <a:buChar char="•"/>
              <a:defRPr/>
            </a:pPr>
            <a:endParaRPr lang="en-US" altLang="en-US" sz="1400" dirty="0">
              <a:latin typeface="Times New Roman" panose="02020603050405020304"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20FC59-0C59-4FA7-9D28-18B2FC72B346}" type="slidenum">
              <a:rPr lang="en-US" altLang="en-US" smtClean="0"/>
              <a:pPr>
                <a:spcBef>
                  <a:spcPct val="0"/>
                </a:spcBef>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Aft>
                <a:spcPts val="1200"/>
              </a:spcAft>
              <a:buFont typeface="Arial" pitchFamily="34" charset="0"/>
              <a:buChar char="•"/>
              <a:defRPr/>
            </a:pPr>
            <a:r>
              <a:rPr lang="en-US" sz="1800" dirty="0">
                <a:solidFill>
                  <a:schemeClr val="bg1"/>
                </a:solidFill>
              </a:rPr>
              <a:t>OML allows public bodies to conduct closed, or executive, meetings in certain circumstances  </a:t>
            </a:r>
          </a:p>
          <a:p>
            <a:pPr marL="225425" indent="-225425" eaLnBrk="1" hangingPunct="1">
              <a:spcAft>
                <a:spcPts val="1200"/>
              </a:spcAft>
              <a:buFont typeface="Arial" pitchFamily="34" charset="0"/>
              <a:buChar char="•"/>
              <a:defRPr/>
            </a:pPr>
            <a:r>
              <a:rPr lang="en-US" sz="1800" dirty="0">
                <a:solidFill>
                  <a:schemeClr val="bg1"/>
                </a:solidFill>
              </a:rPr>
              <a:t>Public bodies must follow OML requirements for executive session:</a:t>
            </a:r>
          </a:p>
          <a:p>
            <a:pPr marL="682625" lvl="1" indent="-225425" eaLnBrk="1" hangingPunct="1">
              <a:spcAft>
                <a:spcPts val="1200"/>
              </a:spcAft>
              <a:buFont typeface="Arial" pitchFamily="34" charset="0"/>
              <a:buChar char="•"/>
              <a:defRPr/>
            </a:pPr>
            <a:r>
              <a:rPr lang="en-US" sz="1600" dirty="0">
                <a:solidFill>
                  <a:schemeClr val="bg1"/>
                </a:solidFill>
              </a:rPr>
              <a:t>Convene open session prior to going into executive session</a:t>
            </a:r>
          </a:p>
          <a:p>
            <a:pPr marL="682625" lvl="1" indent="-225425" eaLnBrk="1" hangingPunct="1">
              <a:spcAft>
                <a:spcPts val="1200"/>
              </a:spcAft>
              <a:buFont typeface="Arial" pitchFamily="34" charset="0"/>
              <a:buChar char="•"/>
              <a:defRPr/>
            </a:pPr>
            <a:r>
              <a:rPr lang="en-US" sz="1600" dirty="0">
                <a:solidFill>
                  <a:schemeClr val="bg1"/>
                </a:solidFill>
              </a:rPr>
              <a:t>State publicly the purpose(s) for the executive session</a:t>
            </a:r>
          </a:p>
          <a:p>
            <a:pPr marL="682625" lvl="1" indent="-225425" eaLnBrk="1" hangingPunct="1">
              <a:spcAft>
                <a:spcPts val="1200"/>
              </a:spcAft>
              <a:buFont typeface="Arial" pitchFamily="34" charset="0"/>
              <a:buChar char="•"/>
              <a:defRPr/>
            </a:pPr>
            <a:r>
              <a:rPr lang="en-US" sz="1600" dirty="0">
                <a:solidFill>
                  <a:schemeClr val="bg1"/>
                </a:solidFill>
              </a:rPr>
              <a:t>Conduct roll call vote to enter executive session and obtain a majority of members </a:t>
            </a:r>
          </a:p>
          <a:p>
            <a:pPr marL="682625" lvl="1" indent="-225425" eaLnBrk="1" hangingPunct="1">
              <a:spcAft>
                <a:spcPts val="1200"/>
              </a:spcAft>
              <a:buFont typeface="Arial" pitchFamily="34" charset="0"/>
              <a:buChar char="•"/>
              <a:defRPr/>
            </a:pPr>
            <a:r>
              <a:rPr lang="en-US" sz="1600" dirty="0">
                <a:solidFill>
                  <a:schemeClr val="bg1"/>
                </a:solidFill>
              </a:rPr>
              <a:t>Announce whether open session will reconvene after </a:t>
            </a:r>
          </a:p>
          <a:p>
            <a:pPr marL="682625" lvl="1" indent="-225425" eaLnBrk="1" hangingPunct="1">
              <a:spcAft>
                <a:spcPts val="1200"/>
              </a:spcAft>
              <a:buFont typeface="Arial" pitchFamily="34" charset="0"/>
              <a:buChar char="•"/>
              <a:defRPr/>
            </a:pPr>
            <a:r>
              <a:rPr lang="en-US" sz="1600" dirty="0">
                <a:solidFill>
                  <a:schemeClr val="bg1"/>
                </a:solidFill>
              </a:rPr>
              <a:t>Statement by remote participant(s) that no other person is present / able to hear discussion at remote location, unless approved by body</a:t>
            </a:r>
          </a:p>
          <a:p>
            <a:pPr marL="682625" lvl="1" indent="-225425" eaLnBrk="1" hangingPunct="1">
              <a:spcAft>
                <a:spcPts val="1200"/>
              </a:spcAft>
              <a:buFont typeface="Arial" pitchFamily="34" charset="0"/>
              <a:buChar char="•"/>
              <a:defRPr/>
            </a:pPr>
            <a:r>
              <a:rPr lang="en-US" sz="1600" dirty="0">
                <a:solidFill>
                  <a:schemeClr val="bg1"/>
                </a:solidFill>
              </a:rPr>
              <a:t>Maintain minutes of and documents from executive session</a:t>
            </a:r>
          </a:p>
          <a:p>
            <a:pPr marL="682625" lvl="1" indent="-225425" eaLnBrk="1" hangingPunct="1">
              <a:spcAft>
                <a:spcPts val="1200"/>
              </a:spcAft>
              <a:buFont typeface="Arial" pitchFamily="34" charset="0"/>
              <a:buChar char="•"/>
              <a:defRPr/>
            </a:pPr>
            <a:r>
              <a:rPr lang="en-US" sz="1600" dirty="0">
                <a:solidFill>
                  <a:schemeClr val="bg1"/>
                </a:solidFill>
              </a:rPr>
              <a:t>Discuss only matters for which executive session is lawfully called</a:t>
            </a:r>
          </a:p>
          <a:p>
            <a:pPr marL="682625" lvl="1" indent="-225425" eaLnBrk="1" hangingPunct="1">
              <a:spcAft>
                <a:spcPts val="1200"/>
              </a:spcAft>
              <a:buFont typeface="Arial" pitchFamily="34" charset="0"/>
              <a:buChar char="•"/>
              <a:defRPr/>
            </a:pPr>
            <a:r>
              <a:rPr lang="en-US" sz="1600" dirty="0">
                <a:solidFill>
                  <a:schemeClr val="bg1"/>
                </a:solidFill>
              </a:rPr>
              <a:t>Conduct roll call votes of all votes taken during executive session</a:t>
            </a:r>
          </a:p>
          <a:p>
            <a:pPr>
              <a:buFontTx/>
              <a:buChar char="•"/>
              <a:defRPr/>
            </a:pPr>
            <a:endParaRPr lang="en-US" altLang="en-US" sz="1400" dirty="0">
              <a:latin typeface="Times New Roman" panose="02020603050405020304"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B7EBAE-1EA1-485F-AC1A-F766B1005C36}"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 typeface="Arial" pitchFamily="34" charset="0"/>
              <a:buChar char="•"/>
              <a:defRPr/>
            </a:pPr>
            <a:r>
              <a:rPr lang="en-US" sz="2000" dirty="0">
                <a:solidFill>
                  <a:schemeClr val="bg1"/>
                </a:solidFill>
              </a:rPr>
              <a:t>Recognizes the necessary balance between government accountability and government efficiency.</a:t>
            </a:r>
          </a:p>
          <a:p>
            <a:pPr indent="225425" eaLnBrk="1" hangingPunct="1">
              <a:defRPr/>
            </a:pPr>
            <a:endParaRPr lang="en-US" sz="2000" dirty="0">
              <a:solidFill>
                <a:schemeClr val="bg1"/>
              </a:solidFill>
            </a:endParaRPr>
          </a:p>
          <a:p>
            <a:pPr indent="225425" eaLnBrk="1" hangingPunct="1">
              <a:buFont typeface="Arial" pitchFamily="34" charset="0"/>
              <a:buChar char="•"/>
              <a:defRPr/>
            </a:pPr>
            <a:r>
              <a:rPr lang="en-US" sz="2000" dirty="0">
                <a:solidFill>
                  <a:schemeClr val="bg1"/>
                </a:solidFill>
              </a:rPr>
              <a:t>Ensures transparency by public bodies by requiring:</a:t>
            </a:r>
          </a:p>
          <a:p>
            <a:pPr indent="225425" eaLnBrk="1" hangingPunct="1">
              <a:defRPr/>
            </a:pPr>
            <a:endParaRPr lang="en-US" sz="2000" dirty="0">
              <a:solidFill>
                <a:schemeClr val="bg1"/>
              </a:solidFill>
            </a:endParaRPr>
          </a:p>
          <a:p>
            <a:pPr lvl="1" indent="225425" eaLnBrk="1" hangingPunct="1">
              <a:buFont typeface="Arial" pitchFamily="34" charset="0"/>
              <a:buChar char="•"/>
              <a:defRPr/>
            </a:pPr>
            <a:r>
              <a:rPr lang="en-US" sz="2000" dirty="0">
                <a:solidFill>
                  <a:schemeClr val="bg1"/>
                </a:solidFill>
              </a:rPr>
              <a:t>Notice</a:t>
            </a:r>
          </a:p>
          <a:p>
            <a:pPr lvl="1" indent="225425" eaLnBrk="1" hangingPunct="1">
              <a:buFont typeface="Arial" pitchFamily="34" charset="0"/>
              <a:buChar char="•"/>
              <a:defRPr/>
            </a:pPr>
            <a:r>
              <a:rPr lang="en-US" sz="2000" dirty="0">
                <a:solidFill>
                  <a:schemeClr val="bg1"/>
                </a:solidFill>
              </a:rPr>
              <a:t>Open Deliberations</a:t>
            </a:r>
          </a:p>
          <a:p>
            <a:pPr lvl="1" indent="225425" eaLnBrk="1" hangingPunct="1">
              <a:buFont typeface="Arial" pitchFamily="34" charset="0"/>
              <a:buChar char="•"/>
              <a:defRPr/>
            </a:pPr>
            <a:r>
              <a:rPr lang="en-US" sz="2000" dirty="0">
                <a:solidFill>
                  <a:schemeClr val="bg1"/>
                </a:solidFill>
              </a:rPr>
              <a:t>Public Access</a:t>
            </a:r>
          </a:p>
          <a:p>
            <a:pPr lvl="1" eaLnBrk="1" hangingPunct="1">
              <a:buFont typeface="Arial" pitchFamily="34" charset="0"/>
              <a:buChar char="•"/>
              <a:defRPr/>
            </a:pPr>
            <a:endParaRPr lang="en-US" sz="2000" dirty="0">
              <a:solidFill>
                <a:schemeClr val="bg1"/>
              </a:solidFill>
            </a:endParaRPr>
          </a:p>
          <a:p>
            <a:pPr marL="238125" indent="-238125" eaLnBrk="1" hangingPunct="1">
              <a:buFont typeface="Arial" pitchFamily="34" charset="0"/>
              <a:buChar char="•"/>
              <a:defRPr/>
            </a:pPr>
            <a:r>
              <a:rPr lang="en-US" sz="2000" dirty="0">
                <a:solidFill>
                  <a:schemeClr val="bg1"/>
                </a:solidFill>
              </a:rPr>
              <a:t> Allows government to efficiently and effectively manage its operations by:</a:t>
            </a:r>
          </a:p>
          <a:p>
            <a:pPr eaLnBrk="1" hangingPunct="1">
              <a:buFont typeface="Arial" pitchFamily="34" charset="0"/>
              <a:buChar char="•"/>
              <a:defRPr/>
            </a:pPr>
            <a:endParaRPr lang="en-US" sz="2000" dirty="0">
              <a:solidFill>
                <a:schemeClr val="bg1"/>
              </a:solidFill>
            </a:endParaRPr>
          </a:p>
          <a:p>
            <a:pPr marL="693738" lvl="1" indent="-173038" eaLnBrk="1" hangingPunct="1">
              <a:buFont typeface="Arial" pitchFamily="34" charset="0"/>
              <a:buChar char="•"/>
              <a:defRPr/>
            </a:pPr>
            <a:r>
              <a:rPr lang="en-US" sz="2000" dirty="0">
                <a:solidFill>
                  <a:schemeClr val="bg1"/>
                </a:solidFill>
              </a:rPr>
              <a:t>Providing for certain deliberations to take place in executive session</a:t>
            </a:r>
          </a:p>
          <a:p>
            <a:pPr marL="693738" lvl="1" indent="-230188" eaLnBrk="1" hangingPunct="1">
              <a:buFont typeface="Arial" pitchFamily="34" charset="0"/>
              <a:buChar char="•"/>
              <a:defRPr/>
            </a:pPr>
            <a:r>
              <a:rPr lang="en-US" sz="2000" dirty="0">
                <a:solidFill>
                  <a:schemeClr val="bg1"/>
                </a:solidFill>
              </a:rPr>
              <a:t>Maintaining confidentiality of certain records of executive session</a:t>
            </a:r>
          </a:p>
          <a:p>
            <a:pPr>
              <a:buFontTx/>
              <a:buChar char="•"/>
              <a:defRPr/>
            </a:pPr>
            <a:endParaRPr lang="en-US" altLang="en-US" dirty="0">
              <a:latin typeface="Times New Roman" panose="02020603050405020304" pitchFamily="18"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424BA-AA8F-4B0B-9752-631DE8D61A4A}"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“To discuss the reputation, character, physical condition or mental health, rather than professional competence, of an individual, or to discuss the discipline or dismissal of, or complaints or charges brought against, a public officer, employee, staff member or individual.”</a:t>
            </a:r>
          </a:p>
          <a:p>
            <a:endParaRPr lang="en-US" altLang="en-US">
              <a:latin typeface="Times New Roman" panose="02020603050405020304" pitchFamily="18" charset="0"/>
            </a:endParaRPr>
          </a:p>
          <a:p>
            <a:pPr eaLnBrk="1" hangingPunct="1"/>
            <a:r>
              <a:rPr lang="en-US" altLang="en-US">
                <a:latin typeface="Times New Roman" panose="02020603050405020304" pitchFamily="18" charset="0"/>
              </a:rPr>
              <a:t>If an executive session is held, such individual shall have the following rights:</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Notified in writing at least 48 hours prior to the proposed executive session</a:t>
            </a:r>
          </a:p>
          <a:p>
            <a:pPr eaLnBrk="1" hangingPunct="1"/>
            <a:r>
              <a:rPr lang="en-US" altLang="en-US">
                <a:latin typeface="Times New Roman" panose="02020603050405020304" pitchFamily="18" charset="0"/>
              </a:rPr>
              <a:t>Request that the session be open</a:t>
            </a:r>
          </a:p>
          <a:p>
            <a:pPr eaLnBrk="1" hangingPunct="1"/>
            <a:r>
              <a:rPr lang="en-US" altLang="en-US">
                <a:latin typeface="Times New Roman" panose="02020603050405020304" pitchFamily="18" charset="0"/>
              </a:rPr>
              <a:t>To be present at such executive session during deliberations which involve that individual</a:t>
            </a:r>
          </a:p>
          <a:p>
            <a:pPr eaLnBrk="1" hangingPunct="1"/>
            <a:r>
              <a:rPr lang="en-US" altLang="en-US">
                <a:latin typeface="Times New Roman" panose="02020603050405020304" pitchFamily="18" charset="0"/>
              </a:rPr>
              <a:t>To have counsel or a representative present and attending for the purpose of advising the individual and not for the purpose of active participation in the executive session</a:t>
            </a:r>
          </a:p>
          <a:p>
            <a:pPr eaLnBrk="1" hangingPunct="1"/>
            <a:r>
              <a:rPr lang="en-US" altLang="en-US">
                <a:latin typeface="Times New Roman" panose="02020603050405020304" pitchFamily="18" charset="0"/>
              </a:rPr>
              <a:t>To speak on his own behalf</a:t>
            </a:r>
          </a:p>
          <a:p>
            <a:pPr eaLnBrk="1" hangingPunct="1"/>
            <a:r>
              <a:rPr lang="en-US" altLang="en-US">
                <a:latin typeface="Times New Roman" panose="02020603050405020304" pitchFamily="18" charset="0"/>
              </a:rPr>
              <a:t>To cause an independent record to be created by audio-recording or transcription, at the individual’s expense</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46A230-84A8-4CE7-A035-8FD17E52E746}" type="slidenum">
              <a:rPr lang="en-US" altLang="en-US" smtClean="0"/>
              <a:pPr>
                <a:spcBef>
                  <a:spcPct val="0"/>
                </a:spcBef>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“To discuss strategy sessions in preparation for negotiations with nonunion personnel or to conduct collective bargaining sessions or contract negotiations with nonunion personnel.”</a:t>
            </a:r>
          </a:p>
          <a:p>
            <a:endParaRPr lang="en-US" altLang="en-US">
              <a:latin typeface="Times New Roman" panose="02020603050405020304" pitchFamily="18" charset="0"/>
            </a:endParaRPr>
          </a:p>
          <a:p>
            <a:pPr eaLnBrk="1" hangingPunct="1"/>
            <a:r>
              <a:rPr lang="en-US" altLang="en-US">
                <a:latin typeface="Times New Roman" panose="02020603050405020304" pitchFamily="18" charset="0"/>
              </a:rPr>
              <a:t>When discussing the contract of nonunion personnel, presumption that professional competence of the individual has already been discussed in open session</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When negotiating a non-union contract in executive session, if the public body reaches an agreement, it must still vote to execute the agreement in open session following executive session</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A public body should identify the specific nonunion personnel with whom it is negotiating before entering executive session, unless public disclosure of that information would compromise the purpose for secrecy</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While we generally defer to the judgment of public bodies on this issue, a body must be able to demonstrate a reasonable basis for this claim if challenged</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817EF3-31DE-4EDC-A679-88D5E9464F54}" type="slidenum">
              <a:rPr lang="en-US" altLang="en-US" smtClean="0"/>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“To discuss strategy with respect to collective bargaining or litigation if an open meeting may have a detrimental effect on the bargaining or litigating position of the public body and the chair so declares.”</a:t>
            </a:r>
          </a:p>
          <a:p>
            <a:endParaRPr lang="en-US" altLang="en-US">
              <a:latin typeface="Times New Roman" panose="02020603050405020304" pitchFamily="18" charset="0"/>
            </a:endParaRPr>
          </a:p>
          <a:p>
            <a:pPr eaLnBrk="1" hangingPunct="1"/>
            <a:r>
              <a:rPr lang="en-US" altLang="en-US" sz="4000">
                <a:latin typeface="Times New Roman" panose="02020603050405020304" pitchFamily="18" charset="0"/>
              </a:rPr>
              <a:t>Chair must declare that deliberating during an open session would have a detrimental effect</a:t>
            </a:r>
          </a:p>
          <a:p>
            <a:pPr eaLnBrk="1" hangingPunct="1"/>
            <a:endParaRPr lang="en-US" altLang="en-US" sz="4000">
              <a:latin typeface="Times New Roman" panose="02020603050405020304" pitchFamily="18" charset="0"/>
            </a:endParaRPr>
          </a:p>
          <a:p>
            <a:pPr eaLnBrk="1" hangingPunct="1"/>
            <a:r>
              <a:rPr lang="en-US" altLang="en-US" sz="4000">
                <a:latin typeface="Times New Roman" panose="02020603050405020304" pitchFamily="18" charset="0"/>
              </a:rPr>
              <a:t>Litigation must be pending or be imminently threatened</a:t>
            </a:r>
          </a:p>
          <a:p>
            <a:pPr eaLnBrk="1" hangingPunct="1"/>
            <a:endParaRPr lang="en-US" altLang="en-US" sz="4000">
              <a:latin typeface="Times New Roman" panose="02020603050405020304" pitchFamily="18" charset="0"/>
            </a:endParaRPr>
          </a:p>
          <a:p>
            <a:pPr eaLnBrk="1" hangingPunct="1"/>
            <a:r>
              <a:rPr lang="en-US" altLang="en-US" sz="4000">
                <a:latin typeface="Times New Roman" panose="02020603050405020304" pitchFamily="18" charset="0"/>
              </a:rPr>
              <a:t>May approve final terms and execute a collective bargaining agreement in executive session</a:t>
            </a:r>
          </a:p>
          <a:p>
            <a:pPr lvl="1" eaLnBrk="1" hangingPunct="1">
              <a:buFontTx/>
              <a:buChar char="•"/>
            </a:pPr>
            <a:r>
              <a:rPr lang="en-US" altLang="en-US" sz="4000">
                <a:latin typeface="Times New Roman" panose="02020603050405020304" pitchFamily="18" charset="0"/>
              </a:rPr>
              <a:t>Should disclose in open session following execution</a:t>
            </a:r>
          </a:p>
          <a:p>
            <a:pPr lvl="1" eaLnBrk="1" hangingPunct="1">
              <a:buFontTx/>
              <a:buChar char="•"/>
            </a:pPr>
            <a:endParaRPr lang="en-US" altLang="en-US" sz="4000">
              <a:latin typeface="Times New Roman" panose="02020603050405020304" pitchFamily="18" charset="0"/>
            </a:endParaRPr>
          </a:p>
          <a:p>
            <a:pPr eaLnBrk="1" hangingPunct="1"/>
            <a:r>
              <a:rPr lang="en-US" altLang="en-US" sz="4000">
                <a:latin typeface="Times New Roman" panose="02020603050405020304" pitchFamily="18" charset="0"/>
              </a:rPr>
              <a:t>A public body should identify the specific collective bargaining unit or litigation matter before entering executive session, unless public disclosure of that information would compromise the purpose for secrecy</a:t>
            </a:r>
          </a:p>
          <a:p>
            <a:pPr lvl="1" eaLnBrk="1" hangingPunct="1">
              <a:buFontTx/>
              <a:buChar char="•"/>
            </a:pPr>
            <a:r>
              <a:rPr lang="en-US" altLang="en-US" sz="4000">
                <a:latin typeface="Times New Roman" panose="02020603050405020304" pitchFamily="18" charset="0"/>
              </a:rPr>
              <a:t>While we generally defer to the judgment of public bodies on this issue, a body must be able to demonstrate a reasonable basis for this claim if challenged </a:t>
            </a:r>
          </a:p>
          <a:p>
            <a:pPr lvl="1" eaLnBrk="1" hangingPunct="1"/>
            <a:endParaRPr lang="en-US" altLang="en-US" sz="1600">
              <a:latin typeface="Times New Roman" panose="02020603050405020304" pitchFamily="18" charset="0"/>
            </a:endParaRPr>
          </a:p>
          <a:p>
            <a:endParaRPr lang="en-US" altLang="en-US">
              <a:latin typeface="Times New Roman" panose="02020603050405020304"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555DFE-D6E3-48E8-A9B8-E2EEC11C5417}" type="slidenum">
              <a:rPr lang="en-US" altLang="en-US" smtClean="0"/>
              <a:pPr>
                <a:spcBef>
                  <a:spcPct val="0"/>
                </a:spcBef>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“To consider the purchase, exchange, lease or value of real property if the chair declares that an open meeting may have a detrimental effect on the negotiating position of the public body.”</a:t>
            </a:r>
          </a:p>
          <a:p>
            <a:endParaRPr lang="en-US" altLang="en-US">
              <a:latin typeface="Times New Roman" panose="02020603050405020304" pitchFamily="18" charset="0"/>
            </a:endParaRPr>
          </a:p>
          <a:p>
            <a:pPr eaLnBrk="1" hangingPunct="1"/>
            <a:r>
              <a:rPr lang="en-US" altLang="en-US" sz="2000">
                <a:latin typeface="Times New Roman" panose="02020603050405020304" pitchFamily="18" charset="0"/>
              </a:rPr>
              <a:t>Must be to consider purchase, sale, lease or value of real property</a:t>
            </a:r>
          </a:p>
          <a:p>
            <a:pPr eaLnBrk="1" hangingPunct="1"/>
            <a:endParaRPr lang="en-US" altLang="en-US" sz="2000">
              <a:latin typeface="Times New Roman" panose="02020603050405020304" pitchFamily="18" charset="0"/>
            </a:endParaRPr>
          </a:p>
          <a:p>
            <a:pPr eaLnBrk="1" hangingPunct="1"/>
            <a:r>
              <a:rPr lang="en-US" altLang="en-US" sz="2000">
                <a:latin typeface="Times New Roman" panose="02020603050405020304" pitchFamily="18" charset="0"/>
              </a:rPr>
              <a:t>Chair must declare that discussing during an open session would have a detrimental effect on negotiating position</a:t>
            </a:r>
          </a:p>
          <a:p>
            <a:pPr eaLnBrk="1" hangingPunct="1"/>
            <a:endParaRPr lang="en-US" altLang="en-US" sz="2000">
              <a:latin typeface="Times New Roman" panose="02020603050405020304" pitchFamily="18" charset="0"/>
            </a:endParaRPr>
          </a:p>
          <a:p>
            <a:pPr eaLnBrk="1" hangingPunct="1"/>
            <a:r>
              <a:rPr lang="en-US" altLang="en-US" sz="2000">
                <a:latin typeface="Times New Roman" panose="02020603050405020304" pitchFamily="18" charset="0"/>
              </a:rPr>
              <a:t>Generally, the body should identify the specific piece of property it plans to discuss before entering executive session, unless disclosure of this information would compromise the purpose for secrecy</a:t>
            </a:r>
          </a:p>
          <a:p>
            <a:pPr lvl="1" eaLnBrk="1" hangingPunct="1">
              <a:buFontTx/>
              <a:buChar char="•"/>
            </a:pPr>
            <a:r>
              <a:rPr lang="en-US" altLang="en-US" sz="1900">
                <a:latin typeface="Times New Roman" panose="02020603050405020304" pitchFamily="18" charset="0"/>
              </a:rPr>
              <a:t>While we generally defer to the judgment of public bodies on this issue, a body must be able to demonstrate a reasonable basis for this claim if challenged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D948D6-55FF-4593-A338-5802BB8F5BBE}" type="slidenum">
              <a:rPr lang="en-US" altLang="en-US" smtClean="0"/>
              <a:pPr>
                <a:spcBef>
                  <a:spcPct val="0"/>
                </a:spcBef>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“To comply with, or act under the authority of, any general or special law or federal grant-in-aid requirements.”</a:t>
            </a:r>
            <a:br>
              <a:rPr lang="en-US" altLang="en-US">
                <a:latin typeface="Times New Roman" panose="02020603050405020304" pitchFamily="18" charset="0"/>
              </a:rPr>
            </a:br>
            <a:endParaRPr lang="en-US" altLang="en-US">
              <a:latin typeface="Times New Roman" panose="02020603050405020304" pitchFamily="18" charset="0"/>
            </a:endParaRPr>
          </a:p>
          <a:p>
            <a:pPr eaLnBrk="1" hangingPunct="1"/>
            <a:r>
              <a:rPr lang="en-US" altLang="en-US" sz="2000">
                <a:latin typeface="Times New Roman" panose="02020603050405020304" pitchFamily="18" charset="0"/>
              </a:rPr>
              <a:t>Must cite a statute which requires confidentiality or closed session</a:t>
            </a:r>
          </a:p>
          <a:p>
            <a:pPr eaLnBrk="1" hangingPunct="1"/>
            <a:endParaRPr lang="en-US" altLang="en-US" sz="2000">
              <a:latin typeface="Times New Roman" panose="02020603050405020304" pitchFamily="18" charset="0"/>
            </a:endParaRPr>
          </a:p>
          <a:p>
            <a:pPr eaLnBrk="1" hangingPunct="1"/>
            <a:r>
              <a:rPr lang="en-US" altLang="en-US" sz="2000">
                <a:latin typeface="Times New Roman" panose="02020603050405020304" pitchFamily="18" charset="0"/>
              </a:rPr>
              <a:t>The body should disclose information unless public disclosure would compromise the purpose for secrecy</a:t>
            </a:r>
          </a:p>
          <a:p>
            <a:pPr lvl="1" eaLnBrk="1" hangingPunct="1">
              <a:buFontTx/>
              <a:buChar char="•"/>
            </a:pPr>
            <a:r>
              <a:rPr lang="en-US" altLang="en-US" sz="1600">
                <a:latin typeface="Times New Roman" panose="02020603050405020304" pitchFamily="18" charset="0"/>
              </a:rPr>
              <a:t>While we generally defer to the judgment of public bodies on this issue, a body must be able to demonstrate a reasonable basis for this claim if challenged </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34E0C5-37AD-4FC6-B9F4-0F31D8AAD739}" type="slidenum">
              <a:rPr lang="en-US" altLang="en-US" smtClean="0"/>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“To consider or interview applicants for employment or appointment by preliminary screening committee if the chair declares that an open meeting will have a detrimental effect in obtaining qualified applicants; provided, however, that this clause shall not apply to any meeting, including meetings of a preliminary screening committee, to consider and interview applicants who have passed a prior preliminary screening.”</a:t>
            </a:r>
          </a:p>
          <a:p>
            <a:endParaRPr lang="en-US" altLang="en-US">
              <a:latin typeface="Times New Roman" panose="02020603050405020304" pitchFamily="18" charset="0"/>
            </a:endParaRPr>
          </a:p>
          <a:p>
            <a:pPr eaLnBrk="1" hangingPunct="1"/>
            <a:r>
              <a:rPr lang="en-US" altLang="en-US">
                <a:latin typeface="Times New Roman" panose="02020603050405020304" pitchFamily="18" charset="0"/>
              </a:rPr>
              <a:t>Preliminary screening committee can’t include a quorum of the public body; may include people who are not members of the public body</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May only interview/screen candidates during a preliminary screening in executive session; once there are finalists, all additional screening must be conducted in open session</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Chair must declare that an open meeting will have a detrimental effect in obtaining qualified applicants</a:t>
            </a:r>
          </a:p>
          <a:p>
            <a:endParaRPr lang="en-US" altLang="en-US">
              <a:latin typeface="Times New Roman" panose="02020603050405020304" pitchFamily="18"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940BCD-F7D7-40AB-8E62-E1153DE47C1B}" type="slidenum">
              <a:rPr lang="en-US" altLang="en-US" smtClean="0"/>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693738" lvl="1" indent="-230188">
              <a:buFont typeface="Arial" pitchFamily="34" charset="0"/>
              <a:buChar char="•"/>
              <a:defRPr/>
            </a:pPr>
            <a:r>
              <a:rPr lang="en-US" sz="2000" dirty="0">
                <a:solidFill>
                  <a:schemeClr val="bg1"/>
                </a:solidFill>
              </a:rPr>
              <a:t>Minutes must state the date, time, place of the meeting, and list of members present or absent</a:t>
            </a:r>
          </a:p>
          <a:p>
            <a:pPr marL="693738" lvl="1" indent="-230188">
              <a:defRPr/>
            </a:pPr>
            <a:endParaRPr lang="en-US" sz="2000" dirty="0">
              <a:solidFill>
                <a:schemeClr val="bg1"/>
              </a:solidFill>
            </a:endParaRPr>
          </a:p>
          <a:p>
            <a:pPr marL="693738" lvl="1" indent="-230188">
              <a:buFont typeface="Arial" pitchFamily="34" charset="0"/>
              <a:buChar char="•"/>
              <a:defRPr/>
            </a:pPr>
            <a:r>
              <a:rPr lang="en-US" sz="2000" dirty="0">
                <a:solidFill>
                  <a:schemeClr val="bg1"/>
                </a:solidFill>
              </a:rPr>
              <a:t>Minutes must include:</a:t>
            </a:r>
          </a:p>
          <a:p>
            <a:pPr marL="1150938" lvl="2" indent="-230188">
              <a:buFont typeface="Arial" pitchFamily="34" charset="0"/>
              <a:buChar char="•"/>
              <a:defRPr/>
            </a:pPr>
            <a:r>
              <a:rPr lang="en-US" sz="1800" dirty="0">
                <a:solidFill>
                  <a:schemeClr val="bg1"/>
                </a:solidFill>
              </a:rPr>
              <a:t>A summary of discussion of each topic</a:t>
            </a:r>
          </a:p>
          <a:p>
            <a:pPr marL="1150938" lvl="2" indent="-230188">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Decisions made and actions taken, including a record of all votes</a:t>
            </a:r>
          </a:p>
          <a:p>
            <a:pPr marL="1608138" lvl="3" indent="-230188">
              <a:buFont typeface="Arial" pitchFamily="34" charset="0"/>
              <a:buChar char="•"/>
              <a:defRPr/>
            </a:pPr>
            <a:r>
              <a:rPr lang="en-US" sz="1800" dirty="0">
                <a:solidFill>
                  <a:schemeClr val="bg1"/>
                </a:solidFill>
              </a:rPr>
              <a:t>Secret ballots are explicitly prohibited</a:t>
            </a:r>
          </a:p>
          <a:p>
            <a:pPr marL="920750" lvl="2">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List of documents and other exhibits used by the body at the meeting, including by remote participants</a:t>
            </a:r>
          </a:p>
          <a:p>
            <a:pPr marL="920750" lvl="2">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Name(s) of any member who participated remotely.</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73A066-8AE1-44C2-862A-A490E264C04A}" type="slidenum">
              <a:rPr lang="en-US" altLang="en-US" smtClean="0"/>
              <a:pPr>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z="1400">
                <a:latin typeface="Times New Roman" panose="02020603050405020304" pitchFamily="18" charset="0"/>
              </a:rPr>
              <a:t>  Minutes must be reviewed periodically by the chair or public body to determine if the purpose for executive session remains. The determination must be announced during the next meeting and be included in the minutes.</a:t>
            </a:r>
          </a:p>
          <a:p>
            <a:pPr>
              <a:buFontTx/>
              <a:buChar char="•"/>
            </a:pPr>
            <a:r>
              <a:rPr lang="en-US" altLang="en-US" sz="1400">
                <a:latin typeface="Times New Roman" panose="02020603050405020304" pitchFamily="18" charset="0"/>
              </a:rPr>
              <a:t>Public body must respond within 10 days to request for executive session minutes</a:t>
            </a:r>
          </a:p>
          <a:p>
            <a:pPr>
              <a:buFontTx/>
              <a:buChar char="•"/>
            </a:pPr>
            <a:r>
              <a:rPr lang="en-US" altLang="en-US" sz="1400">
                <a:latin typeface="Times New Roman" panose="02020603050405020304" pitchFamily="18" charset="0"/>
              </a:rPr>
              <a:t>Provide minutes if no longer exempt from disclosure; or</a:t>
            </a:r>
          </a:p>
          <a:p>
            <a:pPr>
              <a:buFontTx/>
              <a:buChar char="•"/>
            </a:pPr>
            <a:r>
              <a:rPr lang="en-US" altLang="en-US" sz="1400">
                <a:latin typeface="Times New Roman" panose="02020603050405020304" pitchFamily="18" charset="0"/>
              </a:rPr>
              <a:t>Undertake review at its next meeting or within 30 days, whichever comes first.</a:t>
            </a:r>
          </a:p>
          <a:p>
            <a:pPr>
              <a:buFontTx/>
              <a:buChar char="•"/>
            </a:pPr>
            <a:endParaRPr lang="en-US" altLang="en-US" sz="1400">
              <a:latin typeface="Times New Roman" panose="02020603050405020304" pitchFamily="18" charset="0"/>
            </a:endParaRPr>
          </a:p>
          <a:p>
            <a:pPr>
              <a:buFontTx/>
              <a:buChar char="•"/>
            </a:pPr>
            <a:endParaRPr lang="en-US" altLang="en-US" sz="1400">
              <a:latin typeface="Times New Roman" panose="02020603050405020304" pitchFamily="18"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41024E-0B04-47D9-9EEF-12232631A0CC}" type="slidenum">
              <a:rPr lang="en-US" altLang="en-US" smtClean="0"/>
              <a:pPr>
                <a:spcBef>
                  <a:spcPct val="0"/>
                </a:spcBef>
              </a:pPr>
              <a:t>29</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000">
                <a:solidFill>
                  <a:schemeClr val="bg1"/>
                </a:solidFill>
                <a:latin typeface="Times New Roman" panose="02020603050405020304" pitchFamily="18" charset="0"/>
              </a:rPr>
              <a:t>The following materials are exempt from public disclosure:</a:t>
            </a:r>
          </a:p>
          <a:p>
            <a:pPr eaLnBrk="1" hangingPunct="1"/>
            <a:r>
              <a:rPr lang="en-US" altLang="en-US" sz="2000">
                <a:solidFill>
                  <a:schemeClr val="bg1"/>
                </a:solidFill>
                <a:latin typeface="Times New Roman" panose="02020603050405020304" pitchFamily="18" charset="0"/>
              </a:rPr>
              <a:t>	</a:t>
            </a:r>
          </a:p>
          <a:p>
            <a:pPr marL="687388" lvl="1" indent="-223838" eaLnBrk="1" hangingPunct="1">
              <a:buFontTx/>
              <a:buChar char="•"/>
            </a:pPr>
            <a:r>
              <a:rPr lang="en-US" altLang="en-US" sz="2000">
                <a:solidFill>
                  <a:schemeClr val="bg1"/>
                </a:solidFill>
                <a:latin typeface="Times New Roman" panose="02020603050405020304" pitchFamily="18" charset="0"/>
              </a:rPr>
              <a:t>Materials used in a performance evaluation of an individual bearing on his/her professional competence </a:t>
            </a:r>
            <a:r>
              <a:rPr lang="en-US" altLang="en-US" sz="2000" u="sng">
                <a:solidFill>
                  <a:schemeClr val="bg1"/>
                </a:solidFill>
                <a:latin typeface="Times New Roman" panose="02020603050405020304" pitchFamily="18" charset="0"/>
              </a:rPr>
              <a:t>that were not created by members of the body for purposes of evaluation  </a:t>
            </a:r>
          </a:p>
          <a:p>
            <a:pPr marL="687388" lvl="1" indent="-223838" eaLnBrk="1" hangingPunct="1"/>
            <a:r>
              <a:rPr lang="en-US" altLang="en-US" sz="2000">
                <a:solidFill>
                  <a:schemeClr val="bg1"/>
                </a:solidFill>
                <a:latin typeface="Times New Roman" panose="02020603050405020304" pitchFamily="18" charset="0"/>
              </a:rPr>
              <a:t>	</a:t>
            </a:r>
          </a:p>
          <a:p>
            <a:pPr marL="687388" lvl="1" indent="-223838" eaLnBrk="1" hangingPunct="1">
              <a:buFontTx/>
              <a:buChar char="•"/>
            </a:pPr>
            <a:r>
              <a:rPr lang="en-US" altLang="en-US" sz="2000">
                <a:solidFill>
                  <a:schemeClr val="bg1"/>
                </a:solidFill>
                <a:latin typeface="Times New Roman" panose="02020603050405020304" pitchFamily="18" charset="0"/>
              </a:rPr>
              <a:t>Materials used in deliberations about employment or appointment of individuals, including applications and supporting materials but excluding resumes, which must be disclosed</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5F2A75-1EF9-4842-B1C4-6EE6C6C45440}" type="slidenum">
              <a:rPr lang="en-US" altLang="en-US" smtClean="0"/>
              <a:pPr>
                <a:spcBef>
                  <a:spcPct val="0"/>
                </a:spcBef>
              </a:pPr>
              <a:t>30</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5425" lvl="1" indent="-225425">
              <a:buFont typeface="Arial" pitchFamily="34" charset="0"/>
              <a:buChar char="•"/>
              <a:defRPr/>
            </a:pPr>
            <a:r>
              <a:rPr lang="en-US" sz="2000" dirty="0">
                <a:solidFill>
                  <a:schemeClr val="bg1"/>
                </a:solidFill>
              </a:rPr>
              <a:t>Complaint shall be filed in writing with the public body within 30 days of the alleged violation, or if it could not reasonably have been known at the time, then within 30 days of the date the complainant reasonably should have discovered the alleged violation </a:t>
            </a:r>
          </a:p>
          <a:p>
            <a:pPr marL="0" lvl="1">
              <a:defRPr/>
            </a:pPr>
            <a:endParaRPr lang="en-US" sz="2000" dirty="0">
              <a:solidFill>
                <a:schemeClr val="bg1"/>
              </a:solidFill>
            </a:endParaRPr>
          </a:p>
          <a:p>
            <a:pPr marL="225425" lvl="1" indent="-225425">
              <a:buFont typeface="Arial" pitchFamily="34" charset="0"/>
              <a:buChar char="•"/>
              <a:defRPr/>
            </a:pPr>
            <a:r>
              <a:rPr lang="en-US" sz="2000" dirty="0">
                <a:solidFill>
                  <a:schemeClr val="bg1"/>
                </a:solidFill>
              </a:rPr>
              <a:t>Complaint Form, found at the Division of Open Government website, completed and sent to chair of public body</a:t>
            </a:r>
          </a:p>
          <a:p>
            <a:pPr marL="682625" lvl="2" indent="-225425">
              <a:buFont typeface="Arial" pitchFamily="34" charset="0"/>
              <a:buChar char="•"/>
              <a:defRPr/>
            </a:pPr>
            <a:r>
              <a:rPr lang="en-US" sz="2000" dirty="0">
                <a:solidFill>
                  <a:schemeClr val="bg1"/>
                </a:solidFill>
              </a:rPr>
              <a:t>For local public bodies, copy also filed with municipal clerk</a:t>
            </a:r>
          </a:p>
          <a:p>
            <a:pPr>
              <a:defRPr/>
            </a:pPr>
            <a:endParaRPr 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2411B9-A49C-451D-9D5A-334B729B2590}" type="slidenum">
              <a:rPr lang="en-US" altLang="en-US" smtClean="0"/>
              <a:pPr>
                <a:spcBef>
                  <a:spcPct val="0"/>
                </a:spcBef>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itchFamily="34" charset="0"/>
              <a:buChar char="•"/>
              <a:defRPr/>
            </a:pPr>
            <a:r>
              <a:rPr lang="en-US" dirty="0">
                <a:solidFill>
                  <a:schemeClr val="bg1"/>
                </a:solidFill>
              </a:rPr>
              <a:t>Division of Open Government </a:t>
            </a:r>
          </a:p>
          <a:p>
            <a:pPr marL="800100" lvl="1" indent="-342900">
              <a:buFont typeface="Arial" pitchFamily="34" charset="0"/>
              <a:buChar char="•"/>
              <a:defRPr/>
            </a:pPr>
            <a:r>
              <a:rPr lang="en-US" sz="2000" dirty="0">
                <a:solidFill>
                  <a:schemeClr val="bg1"/>
                </a:solidFill>
              </a:rPr>
              <a:t>Educate / train public officials and members of public bodies</a:t>
            </a:r>
          </a:p>
          <a:p>
            <a:pPr marL="800100" lvl="1" indent="-342900">
              <a:buFont typeface="Arial" pitchFamily="34" charset="0"/>
              <a:buChar char="•"/>
              <a:defRPr/>
            </a:pPr>
            <a:r>
              <a:rPr lang="en-US" sz="2000" dirty="0">
                <a:solidFill>
                  <a:schemeClr val="bg1"/>
                </a:solidFill>
              </a:rPr>
              <a:t>Promulgate regulations</a:t>
            </a:r>
          </a:p>
          <a:p>
            <a:pPr marL="800100" lvl="1" indent="-342900">
              <a:buFont typeface="Arial" pitchFamily="34" charset="0"/>
              <a:buChar char="•"/>
              <a:defRPr/>
            </a:pPr>
            <a:r>
              <a:rPr lang="en-US" sz="2000" dirty="0">
                <a:solidFill>
                  <a:schemeClr val="bg1"/>
                </a:solidFill>
              </a:rPr>
              <a:t>Provide guidance on OML requirements</a:t>
            </a:r>
          </a:p>
          <a:p>
            <a:pPr marL="1257300" lvl="2" indent="-342900">
              <a:buFont typeface="Arial" pitchFamily="34" charset="0"/>
              <a:buChar char="•"/>
              <a:defRPr/>
            </a:pPr>
            <a:r>
              <a:rPr lang="en-US" sz="1800" dirty="0">
                <a:solidFill>
                  <a:schemeClr val="bg1"/>
                </a:solidFill>
              </a:rPr>
              <a:t>Hotline / Email </a:t>
            </a:r>
          </a:p>
          <a:p>
            <a:pPr marL="1257300" lvl="2" indent="-342900">
              <a:buFont typeface="Arial" pitchFamily="34" charset="0"/>
              <a:buChar char="•"/>
              <a:defRPr/>
            </a:pPr>
            <a:r>
              <a:rPr lang="en-US" sz="1800" dirty="0">
                <a:solidFill>
                  <a:schemeClr val="bg1"/>
                </a:solidFill>
              </a:rPr>
              <a:t>Website</a:t>
            </a:r>
            <a:endParaRPr lang="en-US" sz="2000" dirty="0">
              <a:solidFill>
                <a:schemeClr val="bg1"/>
              </a:solidFill>
            </a:endParaRPr>
          </a:p>
          <a:p>
            <a:pPr lvl="1" indent="225425">
              <a:buFont typeface="Arial" pitchFamily="34" charset="0"/>
              <a:buChar char="•"/>
              <a:defRPr/>
            </a:pPr>
            <a:r>
              <a:rPr lang="en-US" sz="2000" dirty="0">
                <a:solidFill>
                  <a:schemeClr val="bg1"/>
                </a:solidFill>
              </a:rPr>
              <a:t>Address OML complaints</a:t>
            </a:r>
          </a:p>
          <a:p>
            <a:pPr lvl="1" indent="225425">
              <a:buFont typeface="Arial" pitchFamily="34" charset="0"/>
              <a:buChar char="•"/>
              <a:defRPr/>
            </a:pPr>
            <a:r>
              <a:rPr lang="en-US" sz="2000" dirty="0">
                <a:solidFill>
                  <a:schemeClr val="bg1"/>
                </a:solidFill>
              </a:rPr>
              <a:t>Make findings and bring enforcement actions</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390627-5E61-4077-9F4C-D49D8FFE6B79}"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sz="2000" dirty="0"/>
              <a:t>Chair must disseminate the complaint to the members of the public body.  The public body has 14 business days in which to respond and inform Division of Open Government of remedial action taken</a:t>
            </a:r>
          </a:p>
          <a:p>
            <a:pPr lvl="1" eaLnBrk="1" fontAlgn="auto" hangingPunct="1">
              <a:spcAft>
                <a:spcPts val="0"/>
              </a:spcAft>
              <a:buFont typeface="Arial" panose="020B0604020202020204" pitchFamily="34" charset="0"/>
              <a:buChar char="•"/>
              <a:defRPr/>
            </a:pPr>
            <a:r>
              <a:rPr lang="en-US" sz="1600" dirty="0"/>
              <a:t>May delegate responsibility for responding after public body review</a:t>
            </a:r>
          </a:p>
          <a:p>
            <a:pPr lvl="1" eaLnBrk="1" fontAlgn="auto" hangingPunct="1">
              <a:spcAft>
                <a:spcPts val="0"/>
              </a:spcAft>
              <a:buFont typeface="Arial" panose="020B0604020202020204" pitchFamily="34" charset="0"/>
              <a:buChar char="•"/>
              <a:defRPr/>
            </a:pPr>
            <a:endParaRPr lang="en-US" sz="2000" dirty="0"/>
          </a:p>
          <a:p>
            <a:pPr marL="288925" indent="-225425" eaLnBrk="1" fontAlgn="auto" hangingPunct="1">
              <a:spcAft>
                <a:spcPts val="0"/>
              </a:spcAft>
              <a:defRPr/>
            </a:pPr>
            <a:r>
              <a:rPr lang="en-US" sz="2000" dirty="0"/>
              <a:t>Public body may request from the Director an extension of time to respond for good cause</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18B107-3AD1-479F-BB24-AF66E15CCC1C}" type="slidenum">
              <a:rPr lang="en-US" altLang="en-US" smtClean="0"/>
              <a:pPr>
                <a:spcBef>
                  <a:spcPct val="0"/>
                </a:spcBef>
              </a:pPr>
              <a:t>32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 typeface="Arial" pitchFamily="34" charset="0"/>
              <a:buChar char="•"/>
              <a:defRPr/>
            </a:pPr>
            <a:r>
              <a:rPr lang="en-US" sz="1400" dirty="0">
                <a:solidFill>
                  <a:schemeClr val="bg1"/>
                </a:solidFill>
              </a:rPr>
              <a:t>If the complainant is not satisfied with the resolution of the complaint by the public body, he/she may file the complaint with the Division of Open Government 30 days after the complaint is filed with the public body.  </a:t>
            </a:r>
          </a:p>
          <a:p>
            <a:pPr eaLnBrk="1" hangingPunct="1">
              <a:buFont typeface="Arial" pitchFamily="34" charset="0"/>
              <a:buChar char="•"/>
              <a:defRPr/>
            </a:pPr>
            <a:endParaRPr lang="en-US" sz="1400" dirty="0">
              <a:solidFill>
                <a:schemeClr val="bg1"/>
              </a:solidFill>
            </a:endParaRPr>
          </a:p>
          <a:p>
            <a:pPr marL="225425" indent="-225425" eaLnBrk="1" hangingPunct="1">
              <a:buFont typeface="Arial" pitchFamily="34" charset="0"/>
              <a:buChar char="•"/>
              <a:defRPr/>
            </a:pPr>
            <a:r>
              <a:rPr lang="en-US" sz="1400" dirty="0">
                <a:solidFill>
                  <a:schemeClr val="bg1"/>
                </a:solidFill>
              </a:rPr>
              <a:t> To be considered timely, complaints must be filed with the AGO within 90 days of the date of the original alleged violation.</a:t>
            </a:r>
          </a:p>
          <a:p>
            <a:pPr marL="225425" indent="-225425" eaLnBrk="1" hangingPunct="1">
              <a:buFont typeface="Arial" pitchFamily="34" charset="0"/>
              <a:buChar char="•"/>
              <a:defRPr/>
            </a:pPr>
            <a:endParaRPr lang="en-US" sz="1400" dirty="0">
              <a:solidFill>
                <a:schemeClr val="bg1"/>
              </a:solidFill>
            </a:endParaRPr>
          </a:p>
          <a:p>
            <a:pPr marL="225425" indent="-225425" eaLnBrk="1" hangingPunct="1">
              <a:buFont typeface="Arial" pitchFamily="34" charset="0"/>
              <a:buChar char="•"/>
              <a:defRPr/>
            </a:pPr>
            <a:r>
              <a:rPr lang="en-US" sz="1400" dirty="0">
                <a:solidFill>
                  <a:schemeClr val="bg1"/>
                </a:solidFill>
              </a:rPr>
              <a:t>The Attorney General’s Office will not review allegations that were not raised in the initial complaint filed with the public body.</a:t>
            </a:r>
          </a:p>
          <a:p>
            <a:pPr marL="225425" indent="-225425" eaLnBrk="1" hangingPunct="1">
              <a:buFont typeface="Arial" pitchFamily="34" charset="0"/>
              <a:buChar char="•"/>
              <a:defRPr/>
            </a:pPr>
            <a:endParaRPr lang="en-US" sz="1400" dirty="0">
              <a:solidFill>
                <a:schemeClr val="bg1"/>
              </a:solidFill>
            </a:endParaRPr>
          </a:p>
          <a:p>
            <a:pPr marL="225425" indent="-225425" eaLnBrk="1" hangingPunct="1">
              <a:buFont typeface="Arial" pitchFamily="34" charset="0"/>
              <a:buChar char="•"/>
              <a:defRPr/>
            </a:pPr>
            <a:r>
              <a:rPr lang="en-US" sz="1400" dirty="0">
                <a:solidFill>
                  <a:schemeClr val="bg1"/>
                </a:solidFill>
              </a:rPr>
              <a:t>In most circumstances, complaints filed with the Attorney General’s Office, and documents submitted with the complaint, are considered a public record.</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B97212-C540-4BA1-B451-D2B6D832464C}" type="slidenum">
              <a:rPr lang="en-US" altLang="en-US" smtClean="0"/>
              <a:pPr>
                <a:spcBef>
                  <a:spcPct val="0"/>
                </a:spcBef>
              </a:pPr>
              <a:t>33</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Aft>
                <a:spcPts val="1200"/>
              </a:spcAft>
              <a:buFontTx/>
              <a:buChar char="•"/>
            </a:pPr>
            <a:r>
              <a:rPr lang="en-US" altLang="en-US" sz="1400">
                <a:solidFill>
                  <a:schemeClr val="bg1"/>
                </a:solidFill>
                <a:latin typeface="Times New Roman" panose="02020603050405020304" pitchFamily="18" charset="0"/>
              </a:rPr>
              <a:t>Compel immediate and future compliance</a:t>
            </a:r>
          </a:p>
          <a:p>
            <a:pPr marL="225425" indent="-225425" eaLnBrk="1" hangingPunct="1">
              <a:spcAft>
                <a:spcPts val="1200"/>
              </a:spcAft>
              <a:buFontTx/>
              <a:buChar char="•"/>
            </a:pPr>
            <a:r>
              <a:rPr lang="en-US" altLang="en-US" sz="1400">
                <a:solidFill>
                  <a:schemeClr val="bg1"/>
                </a:solidFill>
                <a:latin typeface="Times New Roman" panose="02020603050405020304" pitchFamily="18" charset="0"/>
              </a:rPr>
              <a:t>Compel attendance at training</a:t>
            </a:r>
          </a:p>
          <a:p>
            <a:pPr marL="225425" indent="-225425" eaLnBrk="1" hangingPunct="1">
              <a:spcAft>
                <a:spcPts val="1200"/>
              </a:spcAft>
              <a:buFontTx/>
              <a:buChar char="•"/>
            </a:pPr>
            <a:r>
              <a:rPr lang="en-US" altLang="en-US" sz="1400">
                <a:solidFill>
                  <a:schemeClr val="bg1"/>
                </a:solidFill>
                <a:latin typeface="Times New Roman" panose="02020603050405020304" pitchFamily="18" charset="0"/>
              </a:rPr>
              <a:t>Compel public release of minutes or other materials</a:t>
            </a:r>
          </a:p>
          <a:p>
            <a:pPr marL="225425" indent="-225425" eaLnBrk="1" hangingPunct="1">
              <a:spcAft>
                <a:spcPts val="1200"/>
              </a:spcAft>
              <a:buFontTx/>
              <a:buChar char="•"/>
            </a:pPr>
            <a:r>
              <a:rPr lang="en-US" altLang="en-US" sz="1400">
                <a:solidFill>
                  <a:schemeClr val="bg1"/>
                </a:solidFill>
                <a:latin typeface="Times New Roman" panose="02020603050405020304" pitchFamily="18" charset="0"/>
              </a:rPr>
              <a:t>Nullify any action taken in violation of the Open Meeting Law</a:t>
            </a:r>
          </a:p>
          <a:p>
            <a:pPr marL="225425" indent="-225425" eaLnBrk="1" hangingPunct="1">
              <a:spcAft>
                <a:spcPts val="1200"/>
              </a:spcAft>
              <a:buFontTx/>
              <a:buChar char="•"/>
            </a:pPr>
            <a:r>
              <a:rPr lang="en-US" altLang="en-US" sz="1400">
                <a:solidFill>
                  <a:schemeClr val="bg1"/>
                </a:solidFill>
                <a:latin typeface="Times New Roman" panose="02020603050405020304" pitchFamily="18" charset="0"/>
              </a:rPr>
              <a:t>Reinstate an employee and make whole</a:t>
            </a:r>
          </a:p>
          <a:p>
            <a:pPr marL="225425" indent="-225425" eaLnBrk="1" hangingPunct="1">
              <a:spcAft>
                <a:spcPts val="1200"/>
              </a:spcAft>
              <a:buFontTx/>
              <a:buChar char="•"/>
            </a:pPr>
            <a:r>
              <a:rPr lang="en-US" altLang="en-US" sz="1400">
                <a:solidFill>
                  <a:schemeClr val="bg1"/>
                </a:solidFill>
                <a:latin typeface="Times New Roman" panose="02020603050405020304" pitchFamily="18" charset="0"/>
              </a:rPr>
              <a:t>Impose a civil penalty of up to $1,000 on a public body for each intentional violation</a:t>
            </a:r>
          </a:p>
          <a:p>
            <a:pPr marL="225425" indent="-225425" eaLnBrk="1" hangingPunct="1">
              <a:spcAft>
                <a:spcPts val="1200"/>
              </a:spcAft>
              <a:buFontTx/>
              <a:buChar char="•"/>
            </a:pPr>
            <a:r>
              <a:rPr lang="en-US" altLang="en-US" sz="1400">
                <a:solidFill>
                  <a:schemeClr val="bg1"/>
                </a:solidFill>
                <a:latin typeface="Times New Roman" panose="02020603050405020304" pitchFamily="18" charset="0"/>
              </a:rPr>
              <a:t>Other appropriate relief</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E96D0D-FD1D-494B-8A9D-6BCAE255310F}" type="slidenum">
              <a:rPr lang="en-US" altLang="en-US" smtClean="0"/>
              <a:pPr>
                <a:spcBef>
                  <a:spcPct val="0"/>
                </a:spcBef>
              </a:pPr>
              <a:t>34</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itchFamily="34" charset="0"/>
              <a:buChar char="•"/>
              <a:defRPr/>
            </a:pPr>
            <a:r>
              <a:rPr lang="en-US" sz="800" dirty="0">
                <a:solidFill>
                  <a:schemeClr val="bg1"/>
                </a:solidFill>
              </a:rPr>
              <a:t>Attorney General or 3 or more registered voters may initiate a civil action to enforce the Open Meeting Law</a:t>
            </a:r>
          </a:p>
          <a:p>
            <a:pPr marL="228600" indent="-228600" eaLnBrk="1" hangingPunct="1">
              <a:buFont typeface="Arial" pitchFamily="34" charset="0"/>
              <a:buChar char="•"/>
              <a:defRPr/>
            </a:pPr>
            <a:endParaRPr lang="en-US" sz="800" dirty="0">
              <a:solidFill>
                <a:schemeClr val="bg1"/>
              </a:solidFill>
            </a:endParaRPr>
          </a:p>
          <a:p>
            <a:pPr marL="228600" indent="-228600" eaLnBrk="1" hangingPunct="1">
              <a:buFont typeface="Arial" pitchFamily="34" charset="0"/>
              <a:buChar char="•"/>
              <a:defRPr/>
            </a:pPr>
            <a:r>
              <a:rPr lang="en-US" sz="800" dirty="0">
                <a:solidFill>
                  <a:schemeClr val="bg1"/>
                </a:solidFill>
              </a:rPr>
              <a:t>Must file in Suffolk Superior Court for state public bodies</a:t>
            </a:r>
          </a:p>
          <a:p>
            <a:pPr marL="228600" indent="-228600" eaLnBrk="1" hangingPunct="1">
              <a:buFont typeface="Arial" pitchFamily="34" charset="0"/>
              <a:buChar char="•"/>
              <a:defRPr/>
            </a:pPr>
            <a:endParaRPr lang="en-US" sz="800" dirty="0">
              <a:solidFill>
                <a:schemeClr val="bg1"/>
              </a:solidFill>
            </a:endParaRPr>
          </a:p>
          <a:p>
            <a:pPr marL="228600" indent="-228600" eaLnBrk="1" hangingPunct="1">
              <a:buFont typeface="Arial" pitchFamily="34" charset="0"/>
              <a:buChar char="•"/>
              <a:defRPr/>
            </a:pPr>
            <a:r>
              <a:rPr lang="en-US" sz="800" dirty="0">
                <a:solidFill>
                  <a:schemeClr val="bg1"/>
                </a:solidFill>
              </a:rPr>
              <a:t>For all other public bodies, must file in superior court in any county in which the public body acts or meets </a:t>
            </a:r>
          </a:p>
          <a:p>
            <a:pPr>
              <a:buFontTx/>
              <a:buChar char="•"/>
              <a:defRPr/>
            </a:pPr>
            <a:endParaRPr lang="en-US" altLang="en-US" dirty="0">
              <a:latin typeface="Times New Roman" panose="02020603050405020304" pitchFamily="18"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6C05B6-1D1F-4B4C-A400-758427310D23}" type="slidenum">
              <a:rPr lang="en-US" altLang="en-US" smtClean="0"/>
              <a:pPr>
                <a:spcBef>
                  <a:spcPct val="0"/>
                </a:spcBef>
              </a:pPr>
              <a:t>35</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z="1400">
              <a:latin typeface="Times New Roman" panose="02020603050405020304" pitchFamily="18"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51FBD4-1083-4D36-9601-E2660CB77B55}" type="slidenum">
              <a:rPr lang="en-US" altLang="en-US" smtClean="0"/>
              <a:pPr>
                <a:spcBef>
                  <a:spcPct val="0"/>
                </a:spcBef>
              </a:pPr>
              <a:t>36</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8AB2CE-D705-4179-8A38-15FE6FA30ECE}" type="slidenum">
              <a:rPr lang="en-US" altLang="en-US" smtClean="0"/>
              <a:pPr>
                <a:spcBef>
                  <a:spcPct val="0"/>
                </a:spcBef>
              </a:pPr>
              <a:t>37</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solidFill>
                  <a:srgbClr val="FF0000"/>
                </a:solidFill>
                <a:latin typeface="Times New Roman" panose="02020603050405020304" pitchFamily="18" charset="0"/>
              </a:rPr>
              <a:t>Chief law enforcement officer…</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2A91CD-59A1-431A-8EB0-03DDC66DF45C}" type="slidenum">
              <a:rPr lang="en-US" altLang="en-US" smtClean="0">
                <a:latin typeface="Calibri" panose="020F0502020204030204" pitchFamily="34" charset="0"/>
              </a:rPr>
              <a:pPr>
                <a:spcBef>
                  <a:spcPct val="0"/>
                </a:spcBef>
              </a:pPr>
              <a:t>38</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en-US" sz="2000" dirty="0">
                <a:solidFill>
                  <a:schemeClr val="bg1"/>
                </a:solidFill>
              </a:rPr>
              <a:t>OML materials must be distributed to all public body members upon taking oath of office or, if none is required, before entering performance of office</a:t>
            </a:r>
          </a:p>
          <a:p>
            <a:pPr lvl="1" eaLnBrk="1" fontAlgn="auto" hangingPunct="1">
              <a:spcAft>
                <a:spcPts val="0"/>
              </a:spcAft>
              <a:buFont typeface="Arial" pitchFamily="34" charset="0"/>
              <a:buChar char="–"/>
              <a:defRPr/>
            </a:pPr>
            <a:r>
              <a:rPr lang="en-US" sz="1800" u="sng" dirty="0">
                <a:solidFill>
                  <a:schemeClr val="bg1"/>
                </a:solidFill>
              </a:rPr>
              <a:t>Local Public Bodies</a:t>
            </a:r>
            <a:r>
              <a:rPr lang="en-US" sz="1800" dirty="0">
                <a:solidFill>
                  <a:schemeClr val="bg1"/>
                </a:solidFill>
              </a:rPr>
              <a:t>: Municipal clerk </a:t>
            </a:r>
          </a:p>
          <a:p>
            <a:pPr lvl="1" eaLnBrk="1" fontAlgn="auto" hangingPunct="1">
              <a:spcAft>
                <a:spcPts val="0"/>
              </a:spcAft>
              <a:buFont typeface="Arial" pitchFamily="34" charset="0"/>
              <a:buChar char="–"/>
              <a:defRPr/>
            </a:pPr>
            <a:r>
              <a:rPr lang="en-US" sz="1800" u="sng" dirty="0">
                <a:solidFill>
                  <a:schemeClr val="bg1"/>
                </a:solidFill>
              </a:rPr>
              <a:t>Regional, District, County or State Bodies</a:t>
            </a:r>
            <a:r>
              <a:rPr lang="en-US" sz="1800" dirty="0">
                <a:solidFill>
                  <a:schemeClr val="bg1"/>
                </a:solidFill>
              </a:rPr>
              <a:t>: Appointing authority, executive director, or other administrator or designee</a:t>
            </a:r>
          </a:p>
          <a:p>
            <a:pPr lvl="1" eaLnBrk="1" fontAlgn="auto" hangingPunct="1">
              <a:spcAft>
                <a:spcPts val="0"/>
              </a:spcAft>
              <a:defRPr/>
            </a:pPr>
            <a:endParaRPr lang="en-US" sz="2000" dirty="0">
              <a:solidFill>
                <a:schemeClr val="bg1"/>
              </a:solidFill>
            </a:endParaRPr>
          </a:p>
          <a:p>
            <a:pPr eaLnBrk="1" fontAlgn="auto" hangingPunct="1">
              <a:spcAft>
                <a:spcPts val="0"/>
              </a:spcAft>
              <a:buFont typeface="Arial" pitchFamily="34" charset="0"/>
              <a:buChar char="•"/>
              <a:defRPr/>
            </a:pPr>
            <a:r>
              <a:rPr lang="en-US" sz="2000" dirty="0">
                <a:solidFill>
                  <a:schemeClr val="bg1"/>
                </a:solidFill>
              </a:rPr>
              <a:t>Members must sign certification within two weeks of receipt</a:t>
            </a:r>
          </a:p>
          <a:p>
            <a:pPr lvl="1" eaLnBrk="1" fontAlgn="auto" hangingPunct="1">
              <a:spcAft>
                <a:spcPts val="0"/>
              </a:spcAft>
              <a:buFont typeface="Arial" pitchFamily="34" charset="0"/>
              <a:buChar char="–"/>
              <a:defRPr/>
            </a:pPr>
            <a:r>
              <a:rPr lang="en-US" sz="1800" dirty="0">
                <a:solidFill>
                  <a:schemeClr val="bg1"/>
                </a:solidFill>
              </a:rPr>
              <a:t>Read and understand requirements of law and consequences for violating it</a:t>
            </a:r>
          </a:p>
          <a:p>
            <a:pPr marL="400050" lvl="1" eaLnBrk="1" fontAlgn="auto" hangingPunct="1">
              <a:spcAft>
                <a:spcPts val="0"/>
              </a:spcAft>
              <a:defRPr/>
            </a:pPr>
            <a:endParaRPr lang="en-US" sz="2000" dirty="0">
              <a:solidFill>
                <a:schemeClr val="bg1"/>
              </a:solidFill>
            </a:endParaRPr>
          </a:p>
          <a:p>
            <a:pPr eaLnBrk="1" fontAlgn="auto" hangingPunct="1">
              <a:spcAft>
                <a:spcPts val="0"/>
              </a:spcAft>
              <a:buFont typeface="Arial" pitchFamily="34" charset="0"/>
              <a:buChar char="•"/>
              <a:defRPr/>
            </a:pPr>
            <a:r>
              <a:rPr lang="en-US" sz="2000" dirty="0">
                <a:solidFill>
                  <a:schemeClr val="bg1"/>
                </a:solidFill>
              </a:rPr>
              <a:t>Person distributing materials also keeps certifications </a:t>
            </a:r>
          </a:p>
          <a:p>
            <a:pPr>
              <a:defRPr/>
            </a:pPr>
            <a:endParaRPr 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B10CF2-4036-4D2D-8525-4AE2DDF05750}"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
            <a:r>
              <a:rPr lang="en-US" altLang="en-US" sz="800">
                <a:solidFill>
                  <a:schemeClr val="bg1"/>
                </a:solidFill>
                <a:latin typeface="Times New Roman" panose="02020603050405020304" pitchFamily="18" charset="0"/>
              </a:rPr>
              <a:t>1) Notice must be posted for meetings</a:t>
            </a:r>
          </a:p>
          <a:p>
            <a:pPr marL="57150"/>
            <a:r>
              <a:rPr lang="en-US" altLang="en-US" sz="800">
                <a:solidFill>
                  <a:schemeClr val="bg1"/>
                </a:solidFill>
                <a:latin typeface="Times New Roman" panose="02020603050405020304" pitchFamily="18" charset="0"/>
              </a:rPr>
              <a:t>2) Meetings must be open to the public, unless the public body enters into executive session </a:t>
            </a:r>
          </a:p>
          <a:p>
            <a:pPr marL="57150"/>
            <a:r>
              <a:rPr lang="en-US" altLang="en-US" sz="800">
                <a:solidFill>
                  <a:schemeClr val="bg1"/>
                </a:solidFill>
                <a:latin typeface="Times New Roman" panose="02020603050405020304" pitchFamily="18" charset="0"/>
              </a:rPr>
              <a:t>3) Minutes must be kept for open and executive sessions</a:t>
            </a:r>
          </a:p>
          <a:p>
            <a:pPr marL="57150"/>
            <a:r>
              <a:rPr lang="en-US" altLang="en-US" sz="800">
                <a:solidFill>
                  <a:schemeClr val="bg1"/>
                </a:solidFill>
                <a:latin typeface="Times New Roman" panose="02020603050405020304" pitchFamily="18" charset="0"/>
              </a:rPr>
              <a:t>4)</a:t>
            </a:r>
            <a:r>
              <a:rPr lang="en-US" altLang="en-US">
                <a:solidFill>
                  <a:schemeClr val="bg1"/>
                </a:solidFill>
                <a:latin typeface="Times New Roman" panose="02020603050405020304" pitchFamily="18" charset="0"/>
              </a:rPr>
              <a:t> </a:t>
            </a:r>
            <a:r>
              <a:rPr lang="en-US" altLang="en-US" sz="800">
                <a:solidFill>
                  <a:schemeClr val="bg1"/>
                </a:solidFill>
                <a:latin typeface="Times New Roman" panose="02020603050405020304" pitchFamily="18" charset="0"/>
              </a:rPr>
              <a:t>Public body member certification</a:t>
            </a:r>
          </a:p>
          <a:p>
            <a:pPr marL="57150"/>
            <a:r>
              <a:rPr lang="en-US" altLang="en-US" sz="800">
                <a:solidFill>
                  <a:schemeClr val="bg1"/>
                </a:solidFill>
                <a:latin typeface="Times New Roman" panose="02020603050405020304" pitchFamily="18" charset="0"/>
              </a:rPr>
              <a:t>5) Complaint process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DB2D44-14B7-4DB6-8D53-52D989395919}"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ln/>
        </p:spPr>
        <p:txBody>
          <a:bodyPr/>
          <a:lstStyle/>
          <a:p>
            <a:pPr eaLnBrk="1" hangingPunct="1">
              <a:defRPr/>
            </a:pPr>
            <a:r>
              <a:rPr lang="en-US" sz="2000" dirty="0">
                <a:solidFill>
                  <a:schemeClr val="bg1"/>
                </a:solidFill>
              </a:rPr>
              <a:t>Definition </a:t>
            </a:r>
          </a:p>
          <a:p>
            <a:pPr eaLnBrk="1" hangingPunct="1">
              <a:defRPr/>
            </a:pPr>
            <a:endParaRPr lang="en-US" sz="800" dirty="0">
              <a:solidFill>
                <a:schemeClr val="bg1"/>
              </a:solidFill>
            </a:endParaRPr>
          </a:p>
          <a:p>
            <a:pPr lvl="1" eaLnBrk="1" hangingPunct="1">
              <a:defRPr/>
            </a:pPr>
            <a:r>
              <a:rPr lang="en-US" sz="1800" dirty="0">
                <a:solidFill>
                  <a:schemeClr val="bg1"/>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a:p>
            <a:pPr lvl="1" eaLnBrk="1" hangingPunct="1">
              <a:defRPr/>
            </a:pPr>
            <a:endParaRPr lang="en-US" sz="1800" dirty="0">
              <a:solidFill>
                <a:schemeClr val="bg1"/>
              </a:solidFill>
            </a:endParaRPr>
          </a:p>
          <a:p>
            <a:pPr marL="682625" lvl="1" indent="-225425" eaLnBrk="1" hangingPunct="1">
              <a:buFont typeface="Arial" pitchFamily="34" charset="0"/>
              <a:buChar char="•"/>
              <a:defRPr/>
            </a:pPr>
            <a:r>
              <a:rPr lang="en-US" sz="1800" u="sng" dirty="0">
                <a:solidFill>
                  <a:schemeClr val="bg1"/>
                </a:solidFill>
              </a:rPr>
              <a:t>Connelly exception</a:t>
            </a:r>
            <a:r>
              <a:rPr lang="en-US" sz="1800" dirty="0">
                <a:solidFill>
                  <a:schemeClr val="bg1"/>
                </a:solidFill>
              </a:rPr>
              <a:t>: where a public official creates a group to advise that public official on a decision that he or she has sole responsibility for, the group is not subject to the Open Meeting Law</a:t>
            </a:r>
          </a:p>
          <a:p>
            <a:pPr>
              <a:defRPr/>
            </a:pPr>
            <a:endParaRPr lang="en-US" sz="1100" dirty="0">
              <a:latin typeface="+mn-lt"/>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1EBE13-23A1-4602-BD93-CD49847D1CC9}"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buFontTx/>
              <a:buChar char="•"/>
            </a:pPr>
            <a:r>
              <a:rPr lang="en-US" altLang="en-US" sz="1100" u="sng">
                <a:solidFill>
                  <a:schemeClr val="bg1"/>
                </a:solidFill>
                <a:latin typeface="Times New Roman" panose="02020603050405020304" pitchFamily="18" charset="0"/>
              </a:rPr>
              <a:t>Excludes</a:t>
            </a:r>
            <a:r>
              <a:rPr lang="en-US" altLang="en-US" sz="1100">
                <a:solidFill>
                  <a:schemeClr val="bg1"/>
                </a:solidFill>
                <a:latin typeface="Times New Roman" panose="02020603050405020304" pitchFamily="18" charset="0"/>
              </a:rPr>
              <a:t>:</a:t>
            </a:r>
          </a:p>
          <a:p>
            <a:pPr marL="1139825" lvl="2" indent="-225425" eaLnBrk="1" hangingPunct="1">
              <a:buFontTx/>
              <a:buChar char="•"/>
            </a:pPr>
            <a:r>
              <a:rPr lang="en-US" altLang="en-US" sz="1100">
                <a:solidFill>
                  <a:schemeClr val="bg1"/>
                </a:solidFill>
                <a:latin typeface="Times New Roman" panose="02020603050405020304" pitchFamily="18" charset="0"/>
              </a:rPr>
              <a:t>Legislature and its committees</a:t>
            </a:r>
          </a:p>
          <a:p>
            <a:pPr marL="1139825" lvl="2" indent="-225425" eaLnBrk="1" hangingPunct="1">
              <a:buFontTx/>
              <a:buChar char="•"/>
            </a:pPr>
            <a:r>
              <a:rPr lang="en-US" altLang="en-US" sz="1100">
                <a:solidFill>
                  <a:schemeClr val="bg1"/>
                </a:solidFill>
                <a:latin typeface="Times New Roman" panose="02020603050405020304" pitchFamily="18" charset="0"/>
              </a:rPr>
              <a:t>Bodies of Judicial branch</a:t>
            </a:r>
          </a:p>
          <a:p>
            <a:pPr marL="1139825" lvl="2" indent="-225425" eaLnBrk="1" hangingPunct="1">
              <a:buFontTx/>
              <a:buChar char="•"/>
            </a:pPr>
            <a:r>
              <a:rPr lang="en-US" altLang="en-US" sz="1100">
                <a:solidFill>
                  <a:schemeClr val="bg1"/>
                </a:solidFill>
                <a:latin typeface="Times New Roman" panose="02020603050405020304" pitchFamily="18" charset="0"/>
              </a:rPr>
              <a:t>Bodies created by a constitutional officer solely to advise the constitutional officer</a:t>
            </a:r>
          </a:p>
          <a:p>
            <a:pPr marL="1139825" lvl="2" indent="-225425" eaLnBrk="1" hangingPunct="1">
              <a:buFontTx/>
              <a:buChar char="•"/>
            </a:pPr>
            <a:r>
              <a:rPr lang="en-US" altLang="en-US" sz="1100">
                <a:solidFill>
                  <a:schemeClr val="bg1"/>
                </a:solidFill>
                <a:latin typeface="Times New Roman" panose="02020603050405020304" pitchFamily="18" charset="0"/>
              </a:rPr>
              <a:t>Bodies that do not serve a public purpose</a:t>
            </a:r>
          </a:p>
          <a:p>
            <a:pPr marL="1139825" lvl="2" indent="-225425" eaLnBrk="1" hangingPunct="1">
              <a:buFontTx/>
              <a:buChar char="•"/>
            </a:pPr>
            <a:r>
              <a:rPr lang="en-US" altLang="en-US" sz="1100">
                <a:solidFill>
                  <a:schemeClr val="bg1"/>
                </a:solidFill>
                <a:latin typeface="Times New Roman" panose="02020603050405020304" pitchFamily="18" charset="0"/>
              </a:rPr>
              <a:t>Groups not established with the “jurisdiction” to make decisions or recommendations collectively </a:t>
            </a:r>
          </a:p>
          <a:p>
            <a:endParaRPr lang="en-US" altLang="en-US">
              <a:latin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8128E3-3AD1-4327-AC72-1FB8BC634B50}"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solidFill>
                  <a:schemeClr val="bg1"/>
                </a:solidFill>
              </a:rPr>
              <a:t>Definition of Deliberation</a:t>
            </a:r>
          </a:p>
          <a:p>
            <a:pPr lvl="1">
              <a:defRPr/>
            </a:pPr>
            <a:r>
              <a:rPr lang="en-US" sz="1800" dirty="0">
                <a:solidFill>
                  <a:schemeClr val="bg1"/>
                </a:solidFill>
              </a:rPr>
              <a:t>An oral or written communication through any medium, including electronic mail, between or among a quorum of a public body on any public business within its jurisdiction</a:t>
            </a:r>
          </a:p>
          <a:p>
            <a:pPr lvl="1">
              <a:buFont typeface="Arial" pitchFamily="34" charset="0"/>
              <a:buChar char="•"/>
              <a:defRPr/>
            </a:pPr>
            <a:endParaRPr lang="en-US" dirty="0">
              <a:solidFill>
                <a:schemeClr val="bg1"/>
              </a:solidFill>
            </a:endParaRPr>
          </a:p>
          <a:p>
            <a:pPr marL="749300" lvl="1" indent="-285750">
              <a:buFont typeface="Arial" pitchFamily="34" charset="0"/>
              <a:buChar char="•"/>
              <a:tabLst>
                <a:tab pos="744538" algn="l"/>
              </a:tabLst>
              <a:defRPr/>
            </a:pPr>
            <a:r>
              <a:rPr lang="en-US" sz="2000" u="sng" dirty="0">
                <a:solidFill>
                  <a:schemeClr val="bg1"/>
                </a:solidFill>
              </a:rPr>
              <a:t>Excludes</a:t>
            </a:r>
            <a:r>
              <a:rPr lang="en-US" sz="2000" dirty="0">
                <a:solidFill>
                  <a:schemeClr val="bg1"/>
                </a:solidFill>
              </a:rPr>
              <a:t>:</a:t>
            </a:r>
          </a:p>
          <a:p>
            <a:pPr lvl="2">
              <a:buFont typeface="Arial" pitchFamily="34" charset="0"/>
              <a:buChar char="•"/>
              <a:defRPr/>
            </a:pPr>
            <a:endParaRPr lang="en-US" sz="1800" dirty="0">
              <a:solidFill>
                <a:schemeClr val="bg1"/>
              </a:solidFill>
            </a:endParaRPr>
          </a:p>
          <a:p>
            <a:pPr lvl="2" indent="-168275">
              <a:buFont typeface="Arial" pitchFamily="34" charset="0"/>
              <a:buChar char="•"/>
              <a:defRPr/>
            </a:pPr>
            <a:r>
              <a:rPr lang="en-US" sz="1800" dirty="0">
                <a:solidFill>
                  <a:schemeClr val="bg1"/>
                </a:solidFill>
              </a:rPr>
              <a:t>Distribution of meeting agenda, scheduling or procedural information</a:t>
            </a:r>
          </a:p>
          <a:p>
            <a:pPr lvl="2" indent="-168275">
              <a:buFont typeface="Arial" pitchFamily="34" charset="0"/>
              <a:buChar char="•"/>
              <a:defRPr/>
            </a:pPr>
            <a:r>
              <a:rPr lang="en-US" sz="1800" dirty="0">
                <a:solidFill>
                  <a:schemeClr val="bg1"/>
                </a:solidFill>
              </a:rPr>
              <a:t>Distribution of reports or documents to be discussed</a:t>
            </a:r>
          </a:p>
          <a:p>
            <a:pPr lvl="3" indent="-168275">
              <a:buFont typeface="Arial" pitchFamily="34" charset="0"/>
              <a:buChar char="•"/>
              <a:defRPr/>
            </a:pPr>
            <a:r>
              <a:rPr lang="en-US" sz="1800" dirty="0">
                <a:solidFill>
                  <a:schemeClr val="bg1"/>
                </a:solidFill>
              </a:rPr>
              <a:t>Provided no opinion of a member of the public body is expressed</a:t>
            </a:r>
          </a:p>
          <a:p>
            <a:pPr lvl="2" indent="-168275">
              <a:buFont typeface="Arial" pitchFamily="34" charset="0"/>
              <a:buChar char="•"/>
              <a:defRPr/>
            </a:pPr>
            <a:r>
              <a:rPr lang="en-US" sz="1800" dirty="0" err="1">
                <a:solidFill>
                  <a:schemeClr val="bg1"/>
                </a:solidFill>
              </a:rPr>
              <a:t>Subquorum</a:t>
            </a:r>
            <a:r>
              <a:rPr lang="en-US" sz="1800" dirty="0">
                <a:solidFill>
                  <a:schemeClr val="bg1"/>
                </a:solidFill>
              </a:rPr>
              <a:t>, if not subcommittee, and no serial communication  </a:t>
            </a:r>
          </a:p>
          <a:p>
            <a:pPr lvl="2" indent="-168275">
              <a:buFont typeface="Arial" pitchFamily="34" charset="0"/>
              <a:buChar char="•"/>
              <a:defRPr/>
            </a:pPr>
            <a:r>
              <a:rPr lang="en-US" sz="1800" dirty="0">
                <a:solidFill>
                  <a:schemeClr val="bg1"/>
                </a:solidFill>
              </a:rPr>
              <a:t>Discussion of the recess or continuance of a Town Meeting, in the event of a weather-related or public safety emergency</a:t>
            </a:r>
          </a:p>
          <a:p>
            <a:pPr marL="746125" lvl="2">
              <a:buFont typeface="Arial" pitchFamily="34" charset="0"/>
              <a:buNone/>
              <a:defRPr/>
            </a:pPr>
            <a:endParaRPr lang="en-US" sz="1800" dirty="0">
              <a:solidFill>
                <a:schemeClr val="bg1"/>
              </a:solidFill>
            </a:endParaRPr>
          </a:p>
          <a:p>
            <a:pPr>
              <a:defRPr/>
            </a:pPr>
            <a:r>
              <a:rPr lang="en-US" dirty="0"/>
              <a:t>Definition of Quorum</a:t>
            </a:r>
          </a:p>
          <a:p>
            <a:pPr>
              <a:defRPr/>
            </a:pPr>
            <a:r>
              <a:rPr lang="en-US" dirty="0"/>
              <a:t>           A simple majority of the members of a public body</a:t>
            </a:r>
          </a:p>
          <a:p>
            <a:pPr>
              <a:defRPr/>
            </a:pPr>
            <a:endParaRPr lang="en-US" dirty="0"/>
          </a:p>
          <a:p>
            <a:pPr>
              <a:defRPr/>
            </a:pPr>
            <a:endParaRPr lang="en-US" altLang="en-US" dirty="0">
              <a:latin typeface="Times New Roman" panose="02020603050405020304" pitchFamily="18"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E05602E-4718-405E-ACB3-297CF71EFD92}"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0CEC133-89BA-4974-98B7-BE73A4D7BE41}"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304803"/>
            <a:ext cx="4953000" cy="2590799"/>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05200" y="3886200"/>
            <a:ext cx="50292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5128433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13AD20F3-7D70-48DD-972A-FD6B6E909B53}" type="slidenum">
              <a:rPr lang="en-US" altLang="en-US"/>
              <a:pPr>
                <a:defRPr/>
              </a:pPr>
              <a:t>‹#›</a:t>
            </a:fld>
            <a:endParaRPr lang="en-US" altLang="en-US"/>
          </a:p>
        </p:txBody>
      </p:sp>
      <p:sp>
        <p:nvSpPr>
          <p:cNvPr id="6"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17199084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2743200" y="6477000"/>
            <a:ext cx="3657600" cy="244475"/>
          </a:xfrm>
        </p:spPr>
        <p:txBody>
          <a:bodyPr/>
          <a:lstStyle>
            <a:lvl1pPr algn="ctr">
              <a:defRPr sz="1200">
                <a:solidFill>
                  <a:schemeClr val="bg1">
                    <a:lumMod val="85000"/>
                  </a:schemeClr>
                </a:solidFill>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05211335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Slide Number Placeholder 12"/>
          <p:cNvSpPr>
            <a:spLocks noGrp="1"/>
          </p:cNvSpPr>
          <p:nvPr>
            <p:ph type="sldNum" sz="quarter" idx="11"/>
          </p:nvPr>
        </p:nvSpPr>
        <p:spPr/>
        <p:txBody>
          <a:bodyPr/>
          <a:lstStyle>
            <a:lvl1pPr>
              <a:defRPr/>
            </a:lvl1pPr>
          </a:lstStyle>
          <a:p>
            <a:pPr>
              <a:defRPr/>
            </a:pPr>
            <a:fld id="{91F2BC37-5656-414A-923F-4C28E69B0795}" type="slidenum">
              <a:rPr lang="en-US" altLang="en-US"/>
              <a:pPr>
                <a:defRPr/>
              </a:pPr>
              <a:t>‹#›</a:t>
            </a:fld>
            <a:endParaRPr lang="en-US" altLang="en-US"/>
          </a:p>
        </p:txBody>
      </p:sp>
      <p:sp>
        <p:nvSpPr>
          <p:cNvPr id="7"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35377425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p:cNvSpPr>
            <a:spLocks noGrp="1"/>
          </p:cNvSpPr>
          <p:nvPr>
            <p:ph type="dt" sz="half" idx="10"/>
          </p:nvPr>
        </p:nvSpPr>
        <p:spPr/>
        <p:txBody>
          <a:bodyPr/>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pPr>
              <a:defRPr/>
            </a:pPr>
            <a:fld id="{20762AE2-3BA3-49C6-9700-48CFFD0FB386}" type="slidenum">
              <a:rPr lang="en-US" altLang="en-US"/>
              <a:pPr>
                <a:defRPr/>
              </a:pPr>
              <a:t>‹#›</a:t>
            </a:fld>
            <a:endParaRPr lang="en-US" altLang="en-US"/>
          </a:p>
        </p:txBody>
      </p:sp>
      <p:sp>
        <p:nvSpPr>
          <p:cNvPr id="9"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52949778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8"/>
          <p:cNvSpPr>
            <a:spLocks noGrp="1"/>
          </p:cNvSpPr>
          <p:nvPr>
            <p:ph type="dt" sz="half" idx="10"/>
          </p:nvPr>
        </p:nvSpPr>
        <p:spPr/>
        <p:txBody>
          <a:bodyPr/>
          <a:lstStyle>
            <a:lvl1pPr>
              <a:defRPr/>
            </a:lvl1pPr>
          </a:lstStyle>
          <a:p>
            <a:pPr>
              <a:defRPr/>
            </a:pPr>
            <a:endParaRPr lang="en-US"/>
          </a:p>
        </p:txBody>
      </p:sp>
      <p:sp>
        <p:nvSpPr>
          <p:cNvPr id="4" name="Slide Number Placeholder 10"/>
          <p:cNvSpPr>
            <a:spLocks noGrp="1"/>
          </p:cNvSpPr>
          <p:nvPr>
            <p:ph type="sldNum" sz="quarter" idx="11"/>
          </p:nvPr>
        </p:nvSpPr>
        <p:spPr/>
        <p:txBody>
          <a:bodyPr/>
          <a:lstStyle>
            <a:lvl1pPr>
              <a:defRPr/>
            </a:lvl1pPr>
          </a:lstStyle>
          <a:p>
            <a:pPr>
              <a:defRPr/>
            </a:pPr>
            <a:fld id="{5450BAAA-B61F-46A1-88D2-DF7AC6E46DC4}" type="slidenum">
              <a:rPr lang="en-US" altLang="en-US"/>
              <a:pPr>
                <a:defRPr/>
              </a:pPr>
              <a:t>‹#›</a:t>
            </a:fld>
            <a:endParaRPr lang="en-US" altLang="en-US"/>
          </a:p>
        </p:txBody>
      </p:sp>
      <p:sp>
        <p:nvSpPr>
          <p:cNvPr id="5"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113750292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7"/>
          <p:cNvSpPr>
            <a:spLocks noGrp="1"/>
          </p:cNvSpPr>
          <p:nvPr>
            <p:ph type="dt" sz="half" idx="10"/>
          </p:nvPr>
        </p:nvSpPr>
        <p:spPr/>
        <p:txBody>
          <a:bodyPr/>
          <a:lstStyle>
            <a:lvl1pPr>
              <a:defRPr/>
            </a:lvl1pPr>
          </a:lstStyle>
          <a:p>
            <a:pPr>
              <a:defRPr/>
            </a:pPr>
            <a:endParaRPr lang="en-US"/>
          </a:p>
        </p:txBody>
      </p:sp>
      <p:sp>
        <p:nvSpPr>
          <p:cNvPr id="3" name="Slide Number Placeholder 9"/>
          <p:cNvSpPr>
            <a:spLocks noGrp="1"/>
          </p:cNvSpPr>
          <p:nvPr>
            <p:ph type="sldNum" sz="quarter" idx="11"/>
          </p:nvPr>
        </p:nvSpPr>
        <p:spPr/>
        <p:txBody>
          <a:bodyPr/>
          <a:lstStyle>
            <a:lvl1pPr>
              <a:defRPr/>
            </a:lvl1pPr>
          </a:lstStyle>
          <a:p>
            <a:pPr>
              <a:defRPr/>
            </a:pPr>
            <a:fld id="{8F5D9337-EC76-4FA5-84A3-3466EC8C2BCE}" type="slidenum">
              <a:rPr lang="en-US" altLang="en-US"/>
              <a:pPr>
                <a:defRPr/>
              </a:pPr>
              <a:t>‹#›</a:t>
            </a:fld>
            <a:endParaRPr lang="en-US" altLang="en-US"/>
          </a:p>
        </p:txBody>
      </p:sp>
      <p:sp>
        <p:nvSpPr>
          <p:cNvPr id="4"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175110199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5"/>
          <p:cNvSpPr>
            <a:spLocks noGrp="1"/>
          </p:cNvSpPr>
          <p:nvPr>
            <p:ph type="dt" sz="half" idx="10"/>
          </p:nvPr>
        </p:nvSpPr>
        <p:spPr/>
        <p:txBody>
          <a:bodyPr/>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pPr>
              <a:defRPr/>
            </a:pPr>
            <a:fld id="{E59A1BA0-F0D0-4AE3-8325-2BFBD4CB144F}" type="slidenum">
              <a:rPr lang="en-US" altLang="en-US"/>
              <a:pPr>
                <a:defRPr/>
              </a:pPr>
              <a:t>‹#›</a:t>
            </a:fld>
            <a:endParaRPr lang="en-US" altLang="en-US"/>
          </a:p>
        </p:txBody>
      </p:sp>
      <p:sp>
        <p:nvSpPr>
          <p:cNvPr id="7"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75784680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5"/>
          <p:cNvSpPr>
            <a:spLocks noGrp="1"/>
          </p:cNvSpPr>
          <p:nvPr>
            <p:ph type="dt" sz="half" idx="10"/>
          </p:nvPr>
        </p:nvSpPr>
        <p:spPr/>
        <p:txBody>
          <a:bodyPr/>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pPr>
              <a:defRPr/>
            </a:pPr>
            <a:fld id="{3F3A1409-63ED-463C-A05D-2BBA4F229A7E}" type="slidenum">
              <a:rPr lang="en-US" altLang="en-US"/>
              <a:pPr>
                <a:defRPr/>
              </a:pPr>
              <a:t>‹#›</a:t>
            </a:fld>
            <a:endParaRPr lang="en-US" altLang="en-US"/>
          </a:p>
        </p:txBody>
      </p:sp>
      <p:sp>
        <p:nvSpPr>
          <p:cNvPr id="7"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4149933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A37AC0B1-353D-4C61-B86D-C5BEDAFFA67F}" type="slidenum">
              <a:rPr lang="en-US" altLang="en-US"/>
              <a:pPr>
                <a:defRPr/>
              </a:pPr>
              <a:t>‹#›</a:t>
            </a:fld>
            <a:endParaRPr lang="en-US" altLang="en-US"/>
          </a:p>
        </p:txBody>
      </p:sp>
      <p:sp>
        <p:nvSpPr>
          <p:cNvPr id="6"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386763217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52600" y="762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971800" y="6356350"/>
            <a:ext cx="3200400"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pPr>
              <a:defRPr/>
            </a:pPr>
            <a:r>
              <a:rPr lang="en-US"/>
              <a:t>©2015 Office of Attorney General Maura Healey. Permission granted to reproduce for personal and educational use, only.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988C3F7-C2D5-41B4-AFBA-55E5CC271D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Lst>
  <p:transition>
    <p:wipe dir="r"/>
  </p:transition>
  <p:hf sldNum="0" hdr="0" dt="0"/>
  <p:txStyles>
    <p:titleStyle>
      <a:lvl1pPr algn="ctr" rtl="0" eaLnBrk="0" fontAlgn="base" hangingPunct="0">
        <a:spcBef>
          <a:spcPct val="0"/>
        </a:spcBef>
        <a:spcAft>
          <a:spcPct val="0"/>
        </a:spcAft>
        <a:defRPr sz="4400" kern="1200">
          <a:solidFill>
            <a:srgbClr val="D9D9D9"/>
          </a:solidFill>
          <a:latin typeface="+mj-lt"/>
          <a:ea typeface="+mj-ea"/>
          <a:cs typeface="+mj-cs"/>
        </a:defRPr>
      </a:lvl1pPr>
      <a:lvl2pPr algn="ctr" rtl="0" eaLnBrk="0" fontAlgn="base" hangingPunct="0">
        <a:spcBef>
          <a:spcPct val="0"/>
        </a:spcBef>
        <a:spcAft>
          <a:spcPct val="0"/>
        </a:spcAft>
        <a:defRPr sz="4400">
          <a:solidFill>
            <a:srgbClr val="D9D9D9"/>
          </a:solidFill>
          <a:latin typeface="Calibri" panose="020F0502020204030204" pitchFamily="34" charset="0"/>
        </a:defRPr>
      </a:lvl2pPr>
      <a:lvl3pPr algn="ctr" rtl="0" eaLnBrk="0" fontAlgn="base" hangingPunct="0">
        <a:spcBef>
          <a:spcPct val="0"/>
        </a:spcBef>
        <a:spcAft>
          <a:spcPct val="0"/>
        </a:spcAft>
        <a:defRPr sz="4400">
          <a:solidFill>
            <a:srgbClr val="D9D9D9"/>
          </a:solidFill>
          <a:latin typeface="Calibri" panose="020F0502020204030204" pitchFamily="34" charset="0"/>
        </a:defRPr>
      </a:lvl3pPr>
      <a:lvl4pPr algn="ctr" rtl="0" eaLnBrk="0" fontAlgn="base" hangingPunct="0">
        <a:spcBef>
          <a:spcPct val="0"/>
        </a:spcBef>
        <a:spcAft>
          <a:spcPct val="0"/>
        </a:spcAft>
        <a:defRPr sz="4400">
          <a:solidFill>
            <a:srgbClr val="D9D9D9"/>
          </a:solidFill>
          <a:latin typeface="Calibri" panose="020F0502020204030204" pitchFamily="34" charset="0"/>
        </a:defRPr>
      </a:lvl4pPr>
      <a:lvl5pPr algn="ctr" rtl="0" eaLnBrk="0" fontAlgn="base" hangingPunct="0">
        <a:spcBef>
          <a:spcPct val="0"/>
        </a:spcBef>
        <a:spcAft>
          <a:spcPct val="0"/>
        </a:spcAft>
        <a:defRPr sz="4400">
          <a:solidFill>
            <a:srgbClr val="D9D9D9"/>
          </a:solidFill>
          <a:latin typeface="Calibri" panose="020F0502020204030204" pitchFamily="34" charset="0"/>
        </a:defRPr>
      </a:lvl5pPr>
      <a:lvl6pPr marL="457200" algn="ctr" rtl="0" fontAlgn="base">
        <a:spcBef>
          <a:spcPct val="0"/>
        </a:spcBef>
        <a:spcAft>
          <a:spcPct val="0"/>
        </a:spcAft>
        <a:defRPr sz="4400">
          <a:solidFill>
            <a:srgbClr val="D9D9D9"/>
          </a:solidFill>
          <a:latin typeface="Calibri" panose="020F0502020204030204" pitchFamily="34" charset="0"/>
        </a:defRPr>
      </a:lvl6pPr>
      <a:lvl7pPr marL="914400" algn="ctr" rtl="0" fontAlgn="base">
        <a:spcBef>
          <a:spcPct val="0"/>
        </a:spcBef>
        <a:spcAft>
          <a:spcPct val="0"/>
        </a:spcAft>
        <a:defRPr sz="4400">
          <a:solidFill>
            <a:srgbClr val="D9D9D9"/>
          </a:solidFill>
          <a:latin typeface="Calibri" panose="020F0502020204030204" pitchFamily="34" charset="0"/>
        </a:defRPr>
      </a:lvl7pPr>
      <a:lvl8pPr marL="1371600" algn="ctr" rtl="0" fontAlgn="base">
        <a:spcBef>
          <a:spcPct val="0"/>
        </a:spcBef>
        <a:spcAft>
          <a:spcPct val="0"/>
        </a:spcAft>
        <a:defRPr sz="4400">
          <a:solidFill>
            <a:srgbClr val="D9D9D9"/>
          </a:solidFill>
          <a:latin typeface="Calibri" panose="020F0502020204030204" pitchFamily="34" charset="0"/>
        </a:defRPr>
      </a:lvl8pPr>
      <a:lvl9pPr marL="1828800" algn="ctr" rtl="0" fontAlgn="base">
        <a:spcBef>
          <a:spcPct val="0"/>
        </a:spcBef>
        <a:spcAft>
          <a:spcPct val="0"/>
        </a:spcAft>
        <a:defRPr sz="4400">
          <a:solidFill>
            <a:srgbClr val="D9D9D9"/>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D9D9D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D9D9D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D9D9D9"/>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D9D9D9"/>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D9D9D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5.jpeg"/><Relationship Id="rId7" Type="http://schemas.openxmlformats.org/officeDocument/2006/relationships/diagramLayout" Target="../diagrams/layout4.xml"/><Relationship Id="rId12"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Data" Target="../diagrams/data4.xml"/><Relationship Id="rId11" Type="http://schemas.openxmlformats.org/officeDocument/2006/relationships/image" Target="../media/image18.jpeg"/><Relationship Id="rId5" Type="http://schemas.openxmlformats.org/officeDocument/2006/relationships/image" Target="../media/image17.jpeg"/><Relationship Id="rId10" Type="http://schemas.microsoft.com/office/2007/relationships/diagramDrawing" Target="../diagrams/drawing4.xml"/><Relationship Id="rId4" Type="http://schemas.openxmlformats.org/officeDocument/2006/relationships/image" Target="../media/image16.png"/><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15.xml"/><Relationship Id="rId16" Type="http://schemas.openxmlformats.org/officeDocument/2006/relationships/diagramColors" Target="../diagrams/colors8.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3.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352800" y="838200"/>
            <a:ext cx="5638800" cy="2895600"/>
          </a:xfrm>
        </p:spPr>
        <p:txBody>
          <a:bodyPr rtlCol="0">
            <a:normAutofit fontScale="90000"/>
          </a:bodyPr>
          <a:lstStyle/>
          <a:p>
            <a:pPr eaLnBrk="1" fontAlgn="auto" hangingPunct="1">
              <a:spcAft>
                <a:spcPts val="0"/>
              </a:spcAft>
              <a:defRPr/>
            </a:pPr>
            <a:r>
              <a:rPr lang="en-US" sz="5400" dirty="0">
                <a:solidFill>
                  <a:srgbClr val="FFFF00"/>
                </a:solidFill>
              </a:rPr>
              <a:t>Open Meeting Law:</a:t>
            </a:r>
            <a:br>
              <a:rPr lang="en-US" dirty="0">
                <a:solidFill>
                  <a:srgbClr val="FFFF00"/>
                </a:solidFill>
              </a:rPr>
            </a:br>
            <a:r>
              <a:rPr lang="en-US" sz="3100" dirty="0"/>
              <a:t>Balancing Government Transparency </a:t>
            </a:r>
            <a:br>
              <a:rPr lang="en-US" sz="3100" dirty="0"/>
            </a:br>
            <a:r>
              <a:rPr lang="en-US" sz="3100" dirty="0"/>
              <a:t>with Government Efficiency</a:t>
            </a:r>
            <a:br>
              <a:rPr lang="en-US" sz="3200" dirty="0">
                <a:solidFill>
                  <a:schemeClr val="bg1">
                    <a:lumMod val="85000"/>
                  </a:schemeClr>
                </a:solidFill>
              </a:rPr>
            </a:br>
            <a:br>
              <a:rPr lang="en-US" dirty="0">
                <a:solidFill>
                  <a:srgbClr val="FFFF00"/>
                </a:solidFill>
              </a:rPr>
            </a:br>
            <a:endParaRPr lang="en-US" dirty="0">
              <a:solidFill>
                <a:srgbClr val="FFFF00"/>
              </a:solidFill>
            </a:endParaRPr>
          </a:p>
        </p:txBody>
      </p:sp>
      <p:sp>
        <p:nvSpPr>
          <p:cNvPr id="14339" name="Rectangle 3"/>
          <p:cNvSpPr>
            <a:spLocks noGrp="1" noChangeArrowheads="1"/>
          </p:cNvSpPr>
          <p:nvPr>
            <p:ph type="subTitle" idx="1"/>
          </p:nvPr>
        </p:nvSpPr>
        <p:spPr>
          <a:xfrm>
            <a:off x="3352800" y="4953000"/>
            <a:ext cx="5562600" cy="1447800"/>
          </a:xfrm>
        </p:spPr>
        <p:txBody>
          <a:bodyPr/>
          <a:lstStyle/>
          <a:p>
            <a:pPr algn="r" eaLnBrk="1" hangingPunct="1"/>
            <a:r>
              <a:rPr lang="en-US" altLang="en-US" sz="2400" b="1" i="1" dirty="0">
                <a:solidFill>
                  <a:srgbClr val="FFFF00"/>
                </a:solidFill>
              </a:rPr>
              <a:t> </a:t>
            </a:r>
            <a:r>
              <a:rPr lang="en-US" altLang="en-US" sz="2400" b="1" i="1" dirty="0"/>
              <a:t>COSCAP</a:t>
            </a:r>
            <a:r>
              <a:rPr lang="en-US" altLang="en-US" sz="2400" b="1" i="1" dirty="0">
                <a:solidFill>
                  <a:srgbClr val="FFFF00"/>
                </a:solidFill>
              </a:rPr>
              <a:t> </a:t>
            </a:r>
            <a:r>
              <a:rPr lang="en-US" altLang="en-US" sz="2400" b="1" i="1" dirty="0"/>
              <a:t>Training</a:t>
            </a:r>
          </a:p>
          <a:p>
            <a:pPr algn="r" eaLnBrk="1" hangingPunct="1"/>
            <a:r>
              <a:rPr lang="en-US" altLang="en-US" sz="2400" b="1" i="1"/>
              <a:t>November 8, </a:t>
            </a:r>
            <a:r>
              <a:rPr lang="en-US" altLang="en-US" sz="2400" b="1" i="1" dirty="0"/>
              <a:t>2019</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A90540-6EA4-432F-AFF0-C182D498B2A5}"/>
              </a:ext>
            </a:extLst>
          </p:cNvPr>
          <p:cNvSpPr>
            <a:spLocks noGrp="1"/>
          </p:cNvSpPr>
          <p:nvPr>
            <p:ph type="title"/>
          </p:nvPr>
        </p:nvSpPr>
        <p:spPr>
          <a:xfrm>
            <a:off x="1438275" y="155575"/>
            <a:ext cx="6934200" cy="1143000"/>
          </a:xfrm>
        </p:spPr>
        <p:txBody>
          <a:bodyPr/>
          <a:lstStyle/>
          <a:p>
            <a:pPr algn="l"/>
            <a:r>
              <a:rPr lang="en-US" sz="3600" dirty="0"/>
              <a:t>Social Media </a:t>
            </a:r>
          </a:p>
        </p:txBody>
      </p:sp>
      <p:sp>
        <p:nvSpPr>
          <p:cNvPr id="5" name="Content Placeholder 4">
            <a:extLst>
              <a:ext uri="{FF2B5EF4-FFF2-40B4-BE49-F238E27FC236}">
                <a16:creationId xmlns:a16="http://schemas.microsoft.com/office/drawing/2014/main" id="{6A82AAD9-50FF-43D0-82E1-1DC6FE28A720}"/>
              </a:ext>
            </a:extLst>
          </p:cNvPr>
          <p:cNvSpPr>
            <a:spLocks noGrp="1"/>
          </p:cNvSpPr>
          <p:nvPr>
            <p:ph idx="1"/>
          </p:nvPr>
        </p:nvSpPr>
        <p:spPr>
          <a:xfrm>
            <a:off x="485775" y="1524000"/>
            <a:ext cx="8229600" cy="4800600"/>
          </a:xfrm>
        </p:spPr>
        <p:txBody>
          <a:bodyPr/>
          <a:lstStyle/>
          <a:p>
            <a:r>
              <a:rPr lang="en-US" sz="1800" dirty="0"/>
              <a:t>Communicator’s intent in posting to a social media platform (Facebook, Twitter) is relevant; whether other members of the public body happen to see the communication is  not determinative.  </a:t>
            </a:r>
          </a:p>
          <a:p>
            <a:r>
              <a:rPr lang="en-US" sz="1800" dirty="0"/>
              <a:t>Communication that is directed at members of the public, where no other member of the public body responds, and any viewing of posts by fellow members of the public body is incidental is generally not OML violation.</a:t>
            </a:r>
          </a:p>
          <a:p>
            <a:r>
              <a:rPr lang="en-US" sz="1800" dirty="0"/>
              <a:t>Text messaging between a quorum of public body members, during or outside of a meeting, may constitute private deliberation.  </a:t>
            </a:r>
          </a:p>
          <a:p>
            <a:r>
              <a:rPr lang="en-US" sz="1800" dirty="0"/>
              <a:t>Public body member may subscribe to a listserv. However, where a quorum of the members of a public body subscribe to a listserv, the public body risks unlawful deliberation.</a:t>
            </a:r>
          </a:p>
          <a:p>
            <a:r>
              <a:rPr lang="en-US" sz="1800" dirty="0"/>
              <a:t>Email discussion of a public body’s operation, such as leadership of public body, is a matter of public business that should be reserved for an open meeting. </a:t>
            </a:r>
          </a:p>
          <a:p>
            <a:r>
              <a:rPr lang="en-US" sz="1800" dirty="0"/>
              <a:t>Public body can share documents in online drop box, but limited to distribution of meeting agenda, scheduling information, and reports or documents to be discussed at meeting only if no opinion is expressed.	</a:t>
            </a:r>
          </a:p>
          <a:p>
            <a:pPr marL="0" indent="0">
              <a:buNone/>
            </a:pPr>
            <a:r>
              <a:rPr lang="en-US" dirty="0"/>
              <a:t>		</a:t>
            </a:r>
            <a:endParaRPr lang="en-US" sz="1900" dirty="0"/>
          </a:p>
        </p:txBody>
      </p:sp>
      <p:sp>
        <p:nvSpPr>
          <p:cNvPr id="2" name="Footer Placeholder 1">
            <a:extLst>
              <a:ext uri="{FF2B5EF4-FFF2-40B4-BE49-F238E27FC236}">
                <a16:creationId xmlns:a16="http://schemas.microsoft.com/office/drawing/2014/main" id="{B71E1DF2-80D8-46F3-BCA4-93356D626DA2}"/>
              </a:ext>
            </a:extLst>
          </p:cNvPr>
          <p:cNvSpPr>
            <a:spLocks noGrp="1"/>
          </p:cNvSpPr>
          <p:nvPr>
            <p:ph type="ftr" sz="quarter" idx="10"/>
          </p:nvPr>
        </p:nvSpPr>
        <p:spPr>
          <a:xfrm>
            <a:off x="381000" y="6477000"/>
            <a:ext cx="8305800" cy="244475"/>
          </a:xfrm>
        </p:spPr>
        <p:txBody>
          <a:bodyPr/>
          <a:lstStyle/>
          <a:p>
            <a:pPr>
              <a:defRPr/>
            </a:pPr>
            <a:r>
              <a:rPr lang="en-US" altLang="en-US" dirty="0">
                <a:solidFill>
                  <a:schemeClr val="bg1"/>
                </a:solidFill>
                <a:latin typeface="Calibri" panose="020F0502020204030204" pitchFamily="34" charset="0"/>
                <a:cs typeface="Calibri" panose="020F0502020204030204" pitchFamily="34" charset="0"/>
              </a:rPr>
              <a:t>©2017 Office of Attorney General Maura Healey. Permission granted to reproduce for personal and educational use, only.</a:t>
            </a:r>
          </a:p>
        </p:txBody>
      </p:sp>
      <p:pic>
        <p:nvPicPr>
          <p:cNvPr id="2054" name="Picture 6" descr="Image result for image for social media">
            <a:extLst>
              <a:ext uri="{FF2B5EF4-FFF2-40B4-BE49-F238E27FC236}">
                <a16:creationId xmlns:a16="http://schemas.microsoft.com/office/drawing/2014/main" id="{23D4C254-626B-41A8-919C-81E720439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4625"/>
            <a:ext cx="42672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3183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Meeting</a:t>
            </a:r>
            <a:endParaRPr lang="en-US" sz="4000" dirty="0">
              <a:solidFill>
                <a:schemeClr val="bg1"/>
              </a:solidFill>
              <a:latin typeface="+mj-lt"/>
              <a:cs typeface="+mn-cs"/>
            </a:endParaRPr>
          </a:p>
        </p:txBody>
      </p:sp>
      <p:sp>
        <p:nvSpPr>
          <p:cNvPr id="6" name="Footer Placeholder 1"/>
          <p:cNvSpPr>
            <a:spLocks noGrp="1"/>
          </p:cNvSpPr>
          <p:nvPr>
            <p:ph type="ftr" sz="quarter" idx="12"/>
          </p:nvPr>
        </p:nvSpPr>
        <p:spPr>
          <a:xfrm>
            <a:off x="0" y="6550025"/>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31750" name="Picture 6" descr="http://4.bp.blogspot.com/-hkmsOT-XM-I/Tzjz0f3tEtI/AAAAAAAAAsU/DU_5J43VfPQ/s160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 y="2862836"/>
            <a:ext cx="2385219" cy="1590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1752" name="Picture 8" descr="Town Meeting Convenes Tonight: Monday, May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845352"/>
            <a:ext cx="2070485" cy="1552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p:nvSpPr>
        <p:spPr bwMode="auto">
          <a:xfrm>
            <a:off x="6132513" y="4457700"/>
            <a:ext cx="2303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Town Meetings (Tewksbury Town Meeting)</a:t>
            </a:r>
          </a:p>
        </p:txBody>
      </p:sp>
      <p:pic>
        <p:nvPicPr>
          <p:cNvPr id="31754" name="Picture 10" descr="https://www.rowancountync.gov/portals/0/Government/Departments/Planning/images/gav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7823" y="2873089"/>
            <a:ext cx="1526177" cy="1524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3443288" y="4443413"/>
            <a:ext cx="24495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State Quasi-Judicial Boards</a:t>
            </a:r>
          </a:p>
        </p:txBody>
      </p:sp>
      <p:sp>
        <p:nvSpPr>
          <p:cNvPr id="10" name="TextBox 12"/>
          <p:cNvSpPr txBox="1">
            <a:spLocks noChangeArrowheads="1"/>
          </p:cNvSpPr>
          <p:nvPr/>
        </p:nvSpPr>
        <p:spPr bwMode="auto">
          <a:xfrm>
            <a:off x="496888" y="4465638"/>
            <a:ext cx="172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On-site Inspections</a:t>
            </a:r>
          </a:p>
        </p:txBody>
      </p:sp>
      <p:sp>
        <p:nvSpPr>
          <p:cNvPr id="13" name="TextBox 12"/>
          <p:cNvSpPr txBox="1"/>
          <p:nvPr/>
        </p:nvSpPr>
        <p:spPr>
          <a:xfrm>
            <a:off x="115888" y="2411413"/>
            <a:ext cx="1509712" cy="461962"/>
          </a:xfrm>
          <a:prstGeom prst="rect">
            <a:avLst/>
          </a:prstGeom>
          <a:noFill/>
        </p:spPr>
        <p:txBody>
          <a:bodyPr>
            <a:spAutoFit/>
          </a:bodyPr>
          <a:lstStyle/>
          <a:p>
            <a:pPr eaLnBrk="1" hangingPunct="1">
              <a:defRPr/>
            </a:pPr>
            <a:r>
              <a:rPr lang="en-US" dirty="0">
                <a:solidFill>
                  <a:schemeClr val="bg1"/>
                </a:solidFill>
                <a:latin typeface="+mn-lt"/>
                <a:cs typeface="+mn-cs"/>
              </a:rPr>
              <a:t>Excludes:</a:t>
            </a:r>
          </a:p>
        </p:txBody>
      </p:sp>
      <p:graphicFrame>
        <p:nvGraphicFramePr>
          <p:cNvPr id="11" name="Diagram 10"/>
          <p:cNvGraphicFramePr/>
          <p:nvPr/>
        </p:nvGraphicFramePr>
        <p:xfrm>
          <a:off x="871208" y="1433169"/>
          <a:ext cx="7594081" cy="10423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2782" name="Picture 14" descr="Event, Auditorium, Conference, International Conferen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9953" y="4910583"/>
            <a:ext cx="1874838" cy="1245987"/>
          </a:xfrm>
          <a:prstGeom prst="rect">
            <a:avLst/>
          </a:prstGeom>
          <a:noFill/>
          <a:effectLst>
            <a:reflection blurRad="12700" stA="52000" endA="300" endPos="26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14" name="TextBox 12"/>
          <p:cNvSpPr txBox="1">
            <a:spLocks noChangeArrowheads="1"/>
          </p:cNvSpPr>
          <p:nvPr/>
        </p:nvSpPr>
        <p:spPr bwMode="auto">
          <a:xfrm>
            <a:off x="1804988" y="6176963"/>
            <a:ext cx="172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Events</a:t>
            </a:r>
          </a:p>
        </p:txBody>
      </p:sp>
      <p:sp>
        <p:nvSpPr>
          <p:cNvPr id="15" name="TextBox 12"/>
          <p:cNvSpPr txBox="1">
            <a:spLocks noChangeArrowheads="1"/>
          </p:cNvSpPr>
          <p:nvPr/>
        </p:nvSpPr>
        <p:spPr bwMode="auto">
          <a:xfrm>
            <a:off x="4343400" y="6118463"/>
            <a:ext cx="2538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Attendance at Meetings of other Public Bodies </a:t>
            </a:r>
          </a:p>
        </p:txBody>
      </p:sp>
      <p:pic>
        <p:nvPicPr>
          <p:cNvPr id="32784" name="Picture 16" descr="Convention, Conference, Meeting, Train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0911" y="4910583"/>
            <a:ext cx="1968931" cy="1101371"/>
          </a:xfrm>
          <a:prstGeom prst="rect">
            <a:avLst/>
          </a:prstGeom>
          <a:noFill/>
          <a:effectLst>
            <a:reflection blurRad="12700" stA="52000" endA="300" endPos="26000" dir="5400000" sy="-100000" algn="bl" rotWithShape="0"/>
            <a:softEdge rad="76200"/>
          </a:effectLst>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nodeType="afterGroup">
                            <p:stCondLst>
                              <p:cond delay="500"/>
                            </p:stCondLst>
                            <p:childTnLst>
                              <p:par>
                                <p:cTn id="10" presetID="1" presetClass="entr" presetSubtype="0" fill="hold" nodeType="afterEffect">
                                  <p:stCondLst>
                                    <p:cond delay="1000"/>
                                  </p:stCondLst>
                                  <p:childTnLst>
                                    <p:set>
                                      <p:cBhvr>
                                        <p:cTn id="11" dur="1" fill="hold">
                                          <p:stCondLst>
                                            <p:cond delay="499"/>
                                          </p:stCondLst>
                                        </p:cTn>
                                        <p:tgtEl>
                                          <p:spTgt spid="31750"/>
                                        </p:tgtEl>
                                        <p:attrNameLst>
                                          <p:attrName>style.visibility</p:attrName>
                                        </p:attrNameLst>
                                      </p:cBhvr>
                                      <p:to>
                                        <p:strVal val="visible"/>
                                      </p:to>
                                    </p:set>
                                  </p:childTnLst>
                                </p:cTn>
                              </p:par>
                            </p:childTnLst>
                          </p:cTn>
                        </p:par>
                        <p:par>
                          <p:cTn id="12" fill="hold" nodeType="afterGroup">
                            <p:stCondLst>
                              <p:cond delay="2000"/>
                            </p:stCondLst>
                            <p:childTnLst>
                              <p:par>
                                <p:cTn id="13" presetID="1" presetClass="entr" presetSubtype="0" fill="hold" grpId="0" nodeType="afterEffect">
                                  <p:stCondLst>
                                    <p:cond delay="500"/>
                                  </p:stCondLst>
                                  <p:childTnLst>
                                    <p:set>
                                      <p:cBhvr>
                                        <p:cTn id="14" dur="1" fill="hold">
                                          <p:stCondLst>
                                            <p:cond delay="499"/>
                                          </p:stCondLst>
                                        </p:cTn>
                                        <p:tgtEl>
                                          <p:spTgt spid="10"/>
                                        </p:tgtEl>
                                        <p:attrNameLst>
                                          <p:attrName>style.visibility</p:attrName>
                                        </p:attrNameLst>
                                      </p:cBhvr>
                                      <p:to>
                                        <p:strVal val="visible"/>
                                      </p:to>
                                    </p:set>
                                  </p:childTnLst>
                                </p:cTn>
                              </p:par>
                            </p:childTnLst>
                          </p:cTn>
                        </p:par>
                        <p:par>
                          <p:cTn id="15" fill="hold" nodeType="afterGroup">
                            <p:stCondLst>
                              <p:cond delay="3000"/>
                            </p:stCondLst>
                            <p:childTnLst>
                              <p:par>
                                <p:cTn id="16" presetID="1" presetClass="entr" presetSubtype="0" fill="hold" nodeType="afterEffect">
                                  <p:stCondLst>
                                    <p:cond delay="500"/>
                                  </p:stCondLst>
                                  <p:childTnLst>
                                    <p:set>
                                      <p:cBhvr>
                                        <p:cTn id="17" dur="1" fill="hold">
                                          <p:stCondLst>
                                            <p:cond delay="499"/>
                                          </p:stCondLst>
                                        </p:cTn>
                                        <p:tgtEl>
                                          <p:spTgt spid="31754"/>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ntr" presetSubtype="0" fill="hold" grpId="0" nodeType="after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nodeType="afterEffect">
                                  <p:stCondLst>
                                    <p:cond delay="500"/>
                                  </p:stCondLst>
                                  <p:childTnLst>
                                    <p:set>
                                      <p:cBhvr>
                                        <p:cTn id="23" dur="1" fill="hold">
                                          <p:stCondLst>
                                            <p:cond delay="499"/>
                                          </p:stCondLst>
                                        </p:cTn>
                                        <p:tgtEl>
                                          <p:spTgt spid="31752"/>
                                        </p:tgtEl>
                                        <p:attrNameLst>
                                          <p:attrName>style.visibility</p:attrName>
                                        </p:attrNameLst>
                                      </p:cBhvr>
                                      <p:to>
                                        <p:strVal val="visible"/>
                                      </p:to>
                                    </p:set>
                                  </p:childTnLst>
                                </p:cTn>
                              </p:par>
                            </p:childTnLst>
                          </p:cTn>
                        </p:par>
                        <p:par>
                          <p:cTn id="24" fill="hold" nodeType="afterGroup">
                            <p:stCondLst>
                              <p:cond delay="5500"/>
                            </p:stCondLst>
                            <p:childTnLst>
                              <p:par>
                                <p:cTn id="25" presetID="1" presetClass="entr" presetSubtype="0" fill="hold" grpId="0" nodeType="after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par>
                          <p:cTn id="27" fill="hold" nodeType="afterGroup">
                            <p:stCondLst>
                              <p:cond delay="6000"/>
                            </p:stCondLst>
                            <p:childTnLst>
                              <p:par>
                                <p:cTn id="28" presetID="1" presetClass="entr" presetSubtype="0" fill="hold" grpId="0" nodeType="afterEffect">
                                  <p:stCondLst>
                                    <p:cond delay="500"/>
                                  </p:stCondLst>
                                  <p:childTnLst>
                                    <p:set>
                                      <p:cBhvr>
                                        <p:cTn id="29" dur="1" fill="hold">
                                          <p:stCondLst>
                                            <p:cond delay="499"/>
                                          </p:stCondLst>
                                        </p:cTn>
                                        <p:tgtEl>
                                          <p:spTgt spid="14"/>
                                        </p:tgtEl>
                                        <p:attrNameLst>
                                          <p:attrName>style.visibility</p:attrName>
                                        </p:attrNameLst>
                                      </p:cBhvr>
                                      <p:to>
                                        <p:strVal val="visible"/>
                                      </p:to>
                                    </p:set>
                                  </p:childTnLst>
                                </p:cTn>
                              </p:par>
                            </p:childTnLst>
                          </p:cTn>
                        </p:par>
                        <p:par>
                          <p:cTn id="30" fill="hold" nodeType="afterGroup">
                            <p:stCondLst>
                              <p:cond delay="7000"/>
                            </p:stCondLst>
                            <p:childTnLst>
                              <p:par>
                                <p:cTn id="31" presetID="1" presetClass="entr" presetSubtype="0" fill="hold" grpId="0" nodeType="afterEffect">
                                  <p:stCondLst>
                                    <p:cond delay="500"/>
                                  </p:stCondLst>
                                  <p:childTnLst>
                                    <p:set>
                                      <p:cBhvr>
                                        <p:cTn id="3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0" grpId="0" autoUpdateAnimBg="0"/>
      <p:bldP spid="13" grpId="0" autoUpdateAnimBg="0"/>
      <p:bldP spid="14" grpId="0" autoUpdateAnimBg="0"/>
      <p:bldP spid="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04800"/>
            <a:ext cx="8991600" cy="646113"/>
          </a:xfrm>
          <a:prstGeom prst="rect">
            <a:avLst/>
          </a:prstGeom>
        </p:spPr>
        <p:txBody>
          <a:bodyPr>
            <a:spAutoFit/>
          </a:bodyPr>
          <a:lstStyle/>
          <a:p>
            <a:pPr algn="ctr" eaLnBrk="1" hangingPunct="1">
              <a:defRPr/>
            </a:pPr>
            <a:r>
              <a:rPr lang="en-US" sz="3600" dirty="0">
                <a:solidFill>
                  <a:schemeClr val="bg1"/>
                </a:solidFill>
                <a:latin typeface="+mn-lt"/>
                <a:cs typeface="+mn-cs"/>
              </a:rPr>
              <a:t>Meeting Notices</a:t>
            </a:r>
          </a:p>
        </p:txBody>
      </p:sp>
      <p:pic>
        <p:nvPicPr>
          <p:cNvPr id="2765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4114800" cy="5045075"/>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4343400" y="1600200"/>
          <a:ext cx="45720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1"/>
          <p:cNvSpPr txBox="1">
            <a:spLocks/>
          </p:cNvSpPr>
          <p:nvPr/>
        </p:nvSpPr>
        <p:spPr>
          <a:xfrm>
            <a:off x="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448413DA-DA09-4CF7-816F-6BEA8CB06E16}"/>
                                            </p:graphicEl>
                                          </p:spTgt>
                                        </p:tgtEl>
                                        <p:attrNameLst>
                                          <p:attrName>style.visibility</p:attrName>
                                        </p:attrNameLst>
                                      </p:cBhvr>
                                      <p:to>
                                        <p:strVal val="visible"/>
                                      </p:to>
                                    </p:set>
                                    <p:animEffect transition="in" filter="fade">
                                      <p:cBhvr>
                                        <p:cTn id="7" dur="1500"/>
                                        <p:tgtEl>
                                          <p:spTgt spid="4">
                                            <p:graphicEl>
                                              <a:dgm id="{448413DA-DA09-4CF7-816F-6BEA8CB06E16}"/>
                                            </p:graphicEl>
                                          </p:spTgt>
                                        </p:tgtEl>
                                      </p:cBhvr>
                                    </p:animEffect>
                                    <p:anim calcmode="lin" valueType="num">
                                      <p:cBhvr>
                                        <p:cTn id="8" dur="1500" fill="hold"/>
                                        <p:tgtEl>
                                          <p:spTgt spid="4">
                                            <p:graphicEl>
                                              <a:dgm id="{448413DA-DA09-4CF7-816F-6BEA8CB06E16}"/>
                                            </p:graphicEl>
                                          </p:spTgt>
                                        </p:tgtEl>
                                        <p:attrNameLst>
                                          <p:attrName>ppt_x</p:attrName>
                                        </p:attrNameLst>
                                      </p:cBhvr>
                                      <p:tavLst>
                                        <p:tav tm="0">
                                          <p:val>
                                            <p:strVal val="#ppt_x"/>
                                          </p:val>
                                        </p:tav>
                                        <p:tav tm="100000">
                                          <p:val>
                                            <p:strVal val="#ppt_x"/>
                                          </p:val>
                                        </p:tav>
                                      </p:tavLst>
                                    </p:anim>
                                    <p:anim calcmode="lin" valueType="num">
                                      <p:cBhvr>
                                        <p:cTn id="9" dur="1500" fill="hold"/>
                                        <p:tgtEl>
                                          <p:spTgt spid="4">
                                            <p:graphicEl>
                                              <a:dgm id="{448413DA-DA09-4CF7-816F-6BEA8CB06E1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2FC3DB14-BA34-418B-8E6C-A96AE26A449C}"/>
                                            </p:graphicEl>
                                          </p:spTgt>
                                        </p:tgtEl>
                                        <p:attrNameLst>
                                          <p:attrName>style.visibility</p:attrName>
                                        </p:attrNameLst>
                                      </p:cBhvr>
                                      <p:to>
                                        <p:strVal val="visible"/>
                                      </p:to>
                                    </p:set>
                                    <p:animEffect transition="in" filter="fade">
                                      <p:cBhvr>
                                        <p:cTn id="14" dur="1500"/>
                                        <p:tgtEl>
                                          <p:spTgt spid="4">
                                            <p:graphicEl>
                                              <a:dgm id="{2FC3DB14-BA34-418B-8E6C-A96AE26A449C}"/>
                                            </p:graphicEl>
                                          </p:spTgt>
                                        </p:tgtEl>
                                      </p:cBhvr>
                                    </p:animEffect>
                                    <p:anim calcmode="lin" valueType="num">
                                      <p:cBhvr>
                                        <p:cTn id="15" dur="1500" fill="hold"/>
                                        <p:tgtEl>
                                          <p:spTgt spid="4">
                                            <p:graphicEl>
                                              <a:dgm id="{2FC3DB14-BA34-418B-8E6C-A96AE26A449C}"/>
                                            </p:graphicEl>
                                          </p:spTgt>
                                        </p:tgtEl>
                                        <p:attrNameLst>
                                          <p:attrName>ppt_x</p:attrName>
                                        </p:attrNameLst>
                                      </p:cBhvr>
                                      <p:tavLst>
                                        <p:tav tm="0">
                                          <p:val>
                                            <p:strVal val="#ppt_x"/>
                                          </p:val>
                                        </p:tav>
                                        <p:tav tm="100000">
                                          <p:val>
                                            <p:strVal val="#ppt_x"/>
                                          </p:val>
                                        </p:tav>
                                      </p:tavLst>
                                    </p:anim>
                                    <p:anim calcmode="lin" valueType="num">
                                      <p:cBhvr>
                                        <p:cTn id="16" dur="1500" fill="hold"/>
                                        <p:tgtEl>
                                          <p:spTgt spid="4">
                                            <p:graphicEl>
                                              <a:dgm id="{2FC3DB14-BA34-418B-8E6C-A96AE26A449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969400B8-389C-439D-A250-326B51ADFAF8}"/>
                                            </p:graphicEl>
                                          </p:spTgt>
                                        </p:tgtEl>
                                        <p:attrNameLst>
                                          <p:attrName>style.visibility</p:attrName>
                                        </p:attrNameLst>
                                      </p:cBhvr>
                                      <p:to>
                                        <p:strVal val="visible"/>
                                      </p:to>
                                    </p:set>
                                    <p:animEffect transition="in" filter="fade">
                                      <p:cBhvr>
                                        <p:cTn id="19" dur="1500"/>
                                        <p:tgtEl>
                                          <p:spTgt spid="4">
                                            <p:graphicEl>
                                              <a:dgm id="{969400B8-389C-439D-A250-326B51ADFAF8}"/>
                                            </p:graphicEl>
                                          </p:spTgt>
                                        </p:tgtEl>
                                      </p:cBhvr>
                                    </p:animEffect>
                                    <p:anim calcmode="lin" valueType="num">
                                      <p:cBhvr>
                                        <p:cTn id="20" dur="1500" fill="hold"/>
                                        <p:tgtEl>
                                          <p:spTgt spid="4">
                                            <p:graphicEl>
                                              <a:dgm id="{969400B8-389C-439D-A250-326B51ADFAF8}"/>
                                            </p:graphicEl>
                                          </p:spTgt>
                                        </p:tgtEl>
                                        <p:attrNameLst>
                                          <p:attrName>ppt_x</p:attrName>
                                        </p:attrNameLst>
                                      </p:cBhvr>
                                      <p:tavLst>
                                        <p:tav tm="0">
                                          <p:val>
                                            <p:strVal val="#ppt_x"/>
                                          </p:val>
                                        </p:tav>
                                        <p:tav tm="100000">
                                          <p:val>
                                            <p:strVal val="#ppt_x"/>
                                          </p:val>
                                        </p:tav>
                                      </p:tavLst>
                                    </p:anim>
                                    <p:anim calcmode="lin" valueType="num">
                                      <p:cBhvr>
                                        <p:cTn id="21" dur="1500" fill="hold"/>
                                        <p:tgtEl>
                                          <p:spTgt spid="4">
                                            <p:graphicEl>
                                              <a:dgm id="{969400B8-389C-439D-A250-326B51ADFAF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436D2C1B-9275-4586-AA8A-642549809E54}"/>
                                            </p:graphicEl>
                                          </p:spTgt>
                                        </p:tgtEl>
                                        <p:attrNameLst>
                                          <p:attrName>style.visibility</p:attrName>
                                        </p:attrNameLst>
                                      </p:cBhvr>
                                      <p:to>
                                        <p:strVal val="visible"/>
                                      </p:to>
                                    </p:set>
                                    <p:animEffect transition="in" filter="fade">
                                      <p:cBhvr>
                                        <p:cTn id="26" dur="1500"/>
                                        <p:tgtEl>
                                          <p:spTgt spid="4">
                                            <p:graphicEl>
                                              <a:dgm id="{436D2C1B-9275-4586-AA8A-642549809E54}"/>
                                            </p:graphicEl>
                                          </p:spTgt>
                                        </p:tgtEl>
                                      </p:cBhvr>
                                    </p:animEffect>
                                    <p:anim calcmode="lin" valueType="num">
                                      <p:cBhvr>
                                        <p:cTn id="27" dur="1500" fill="hold"/>
                                        <p:tgtEl>
                                          <p:spTgt spid="4">
                                            <p:graphicEl>
                                              <a:dgm id="{436D2C1B-9275-4586-AA8A-642549809E54}"/>
                                            </p:graphicEl>
                                          </p:spTgt>
                                        </p:tgtEl>
                                        <p:attrNameLst>
                                          <p:attrName>ppt_x</p:attrName>
                                        </p:attrNameLst>
                                      </p:cBhvr>
                                      <p:tavLst>
                                        <p:tav tm="0">
                                          <p:val>
                                            <p:strVal val="#ppt_x"/>
                                          </p:val>
                                        </p:tav>
                                        <p:tav tm="100000">
                                          <p:val>
                                            <p:strVal val="#ppt_x"/>
                                          </p:val>
                                        </p:tav>
                                      </p:tavLst>
                                    </p:anim>
                                    <p:anim calcmode="lin" valueType="num">
                                      <p:cBhvr>
                                        <p:cTn id="28" dur="1500" fill="hold"/>
                                        <p:tgtEl>
                                          <p:spTgt spid="4">
                                            <p:graphicEl>
                                              <a:dgm id="{436D2C1B-9275-4586-AA8A-642549809E54}"/>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9117F8EB-6611-46E1-A5C8-4A597C73AFC5}"/>
                                            </p:graphicEl>
                                          </p:spTgt>
                                        </p:tgtEl>
                                        <p:attrNameLst>
                                          <p:attrName>style.visibility</p:attrName>
                                        </p:attrNameLst>
                                      </p:cBhvr>
                                      <p:to>
                                        <p:strVal val="visible"/>
                                      </p:to>
                                    </p:set>
                                    <p:animEffect transition="in" filter="fade">
                                      <p:cBhvr>
                                        <p:cTn id="31" dur="1500"/>
                                        <p:tgtEl>
                                          <p:spTgt spid="4">
                                            <p:graphicEl>
                                              <a:dgm id="{9117F8EB-6611-46E1-A5C8-4A597C73AFC5}"/>
                                            </p:graphicEl>
                                          </p:spTgt>
                                        </p:tgtEl>
                                      </p:cBhvr>
                                    </p:animEffect>
                                    <p:anim calcmode="lin" valueType="num">
                                      <p:cBhvr>
                                        <p:cTn id="32" dur="1500" fill="hold"/>
                                        <p:tgtEl>
                                          <p:spTgt spid="4">
                                            <p:graphicEl>
                                              <a:dgm id="{9117F8EB-6611-46E1-A5C8-4A597C73AFC5}"/>
                                            </p:graphicEl>
                                          </p:spTgt>
                                        </p:tgtEl>
                                        <p:attrNameLst>
                                          <p:attrName>ppt_x</p:attrName>
                                        </p:attrNameLst>
                                      </p:cBhvr>
                                      <p:tavLst>
                                        <p:tav tm="0">
                                          <p:val>
                                            <p:strVal val="#ppt_x"/>
                                          </p:val>
                                        </p:tav>
                                        <p:tav tm="100000">
                                          <p:val>
                                            <p:strVal val="#ppt_x"/>
                                          </p:val>
                                        </p:tav>
                                      </p:tavLst>
                                    </p:anim>
                                    <p:anim calcmode="lin" valueType="num">
                                      <p:cBhvr>
                                        <p:cTn id="33" dur="1500" fill="hold"/>
                                        <p:tgtEl>
                                          <p:spTgt spid="4">
                                            <p:graphicEl>
                                              <a:dgm id="{9117F8EB-6611-46E1-A5C8-4A597C73AFC5}"/>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326B9B01-4045-4396-AF3F-84AB0E347FA0}"/>
                                            </p:graphicEl>
                                          </p:spTgt>
                                        </p:tgtEl>
                                        <p:attrNameLst>
                                          <p:attrName>style.visibility</p:attrName>
                                        </p:attrNameLst>
                                      </p:cBhvr>
                                      <p:to>
                                        <p:strVal val="visible"/>
                                      </p:to>
                                    </p:set>
                                    <p:animEffect transition="in" filter="fade">
                                      <p:cBhvr>
                                        <p:cTn id="38" dur="1500"/>
                                        <p:tgtEl>
                                          <p:spTgt spid="4">
                                            <p:graphicEl>
                                              <a:dgm id="{326B9B01-4045-4396-AF3F-84AB0E347FA0}"/>
                                            </p:graphicEl>
                                          </p:spTgt>
                                        </p:tgtEl>
                                      </p:cBhvr>
                                    </p:animEffect>
                                    <p:anim calcmode="lin" valueType="num">
                                      <p:cBhvr>
                                        <p:cTn id="39" dur="1500" fill="hold"/>
                                        <p:tgtEl>
                                          <p:spTgt spid="4">
                                            <p:graphicEl>
                                              <a:dgm id="{326B9B01-4045-4396-AF3F-84AB0E347FA0}"/>
                                            </p:graphicEl>
                                          </p:spTgt>
                                        </p:tgtEl>
                                        <p:attrNameLst>
                                          <p:attrName>ppt_x</p:attrName>
                                        </p:attrNameLst>
                                      </p:cBhvr>
                                      <p:tavLst>
                                        <p:tav tm="0">
                                          <p:val>
                                            <p:strVal val="#ppt_x"/>
                                          </p:val>
                                        </p:tav>
                                        <p:tav tm="100000">
                                          <p:val>
                                            <p:strVal val="#ppt_x"/>
                                          </p:val>
                                        </p:tav>
                                      </p:tavLst>
                                    </p:anim>
                                    <p:anim calcmode="lin" valueType="num">
                                      <p:cBhvr>
                                        <p:cTn id="40" dur="1500" fill="hold"/>
                                        <p:tgtEl>
                                          <p:spTgt spid="4">
                                            <p:graphicEl>
                                              <a:dgm id="{326B9B01-4045-4396-AF3F-84AB0E347FA0}"/>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A4689BFB-0C1D-4387-8D97-D8EF46C2D29B}"/>
                                            </p:graphicEl>
                                          </p:spTgt>
                                        </p:tgtEl>
                                        <p:attrNameLst>
                                          <p:attrName>style.visibility</p:attrName>
                                        </p:attrNameLst>
                                      </p:cBhvr>
                                      <p:to>
                                        <p:strVal val="visible"/>
                                      </p:to>
                                    </p:set>
                                    <p:animEffect transition="in" filter="fade">
                                      <p:cBhvr>
                                        <p:cTn id="43" dur="1500"/>
                                        <p:tgtEl>
                                          <p:spTgt spid="4">
                                            <p:graphicEl>
                                              <a:dgm id="{A4689BFB-0C1D-4387-8D97-D8EF46C2D29B}"/>
                                            </p:graphicEl>
                                          </p:spTgt>
                                        </p:tgtEl>
                                      </p:cBhvr>
                                    </p:animEffect>
                                    <p:anim calcmode="lin" valueType="num">
                                      <p:cBhvr>
                                        <p:cTn id="44" dur="1500" fill="hold"/>
                                        <p:tgtEl>
                                          <p:spTgt spid="4">
                                            <p:graphicEl>
                                              <a:dgm id="{A4689BFB-0C1D-4387-8D97-D8EF46C2D29B}"/>
                                            </p:graphicEl>
                                          </p:spTgt>
                                        </p:tgtEl>
                                        <p:attrNameLst>
                                          <p:attrName>ppt_x</p:attrName>
                                        </p:attrNameLst>
                                      </p:cBhvr>
                                      <p:tavLst>
                                        <p:tav tm="0">
                                          <p:val>
                                            <p:strVal val="#ppt_x"/>
                                          </p:val>
                                        </p:tav>
                                        <p:tav tm="100000">
                                          <p:val>
                                            <p:strVal val="#ppt_x"/>
                                          </p:val>
                                        </p:tav>
                                      </p:tavLst>
                                    </p:anim>
                                    <p:anim calcmode="lin" valueType="num">
                                      <p:cBhvr>
                                        <p:cTn id="45" dur="1500" fill="hold"/>
                                        <p:tgtEl>
                                          <p:spTgt spid="4">
                                            <p:graphicEl>
                                              <a:dgm id="{A4689BFB-0C1D-4387-8D97-D8EF46C2D29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194D94BF-EC47-448E-9D0E-BE69BAC29AAF}"/>
                                            </p:graphicEl>
                                          </p:spTgt>
                                        </p:tgtEl>
                                        <p:attrNameLst>
                                          <p:attrName>style.visibility</p:attrName>
                                        </p:attrNameLst>
                                      </p:cBhvr>
                                      <p:to>
                                        <p:strVal val="visible"/>
                                      </p:to>
                                    </p:set>
                                    <p:animEffect transition="in" filter="fade">
                                      <p:cBhvr>
                                        <p:cTn id="50" dur="1500"/>
                                        <p:tgtEl>
                                          <p:spTgt spid="4">
                                            <p:graphicEl>
                                              <a:dgm id="{194D94BF-EC47-448E-9D0E-BE69BAC29AAF}"/>
                                            </p:graphicEl>
                                          </p:spTgt>
                                        </p:tgtEl>
                                      </p:cBhvr>
                                    </p:animEffect>
                                    <p:anim calcmode="lin" valueType="num">
                                      <p:cBhvr>
                                        <p:cTn id="51" dur="1500" fill="hold"/>
                                        <p:tgtEl>
                                          <p:spTgt spid="4">
                                            <p:graphicEl>
                                              <a:dgm id="{194D94BF-EC47-448E-9D0E-BE69BAC29AAF}"/>
                                            </p:graphicEl>
                                          </p:spTgt>
                                        </p:tgtEl>
                                        <p:attrNameLst>
                                          <p:attrName>ppt_x</p:attrName>
                                        </p:attrNameLst>
                                      </p:cBhvr>
                                      <p:tavLst>
                                        <p:tav tm="0">
                                          <p:val>
                                            <p:strVal val="#ppt_x"/>
                                          </p:val>
                                        </p:tav>
                                        <p:tav tm="100000">
                                          <p:val>
                                            <p:strVal val="#ppt_x"/>
                                          </p:val>
                                        </p:tav>
                                      </p:tavLst>
                                    </p:anim>
                                    <p:anim calcmode="lin" valueType="num">
                                      <p:cBhvr>
                                        <p:cTn id="52" dur="1500" fill="hold"/>
                                        <p:tgtEl>
                                          <p:spTgt spid="4">
                                            <p:graphicEl>
                                              <a:dgm id="{194D94BF-EC47-448E-9D0E-BE69BAC29AAF}"/>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0BFAB140-BC5A-4D78-B83F-9CBC7416CB31}"/>
                                            </p:graphicEl>
                                          </p:spTgt>
                                        </p:tgtEl>
                                        <p:attrNameLst>
                                          <p:attrName>style.visibility</p:attrName>
                                        </p:attrNameLst>
                                      </p:cBhvr>
                                      <p:to>
                                        <p:strVal val="visible"/>
                                      </p:to>
                                    </p:set>
                                    <p:animEffect transition="in" filter="fade">
                                      <p:cBhvr>
                                        <p:cTn id="55" dur="1500"/>
                                        <p:tgtEl>
                                          <p:spTgt spid="4">
                                            <p:graphicEl>
                                              <a:dgm id="{0BFAB140-BC5A-4D78-B83F-9CBC7416CB31}"/>
                                            </p:graphicEl>
                                          </p:spTgt>
                                        </p:tgtEl>
                                      </p:cBhvr>
                                    </p:animEffect>
                                    <p:anim calcmode="lin" valueType="num">
                                      <p:cBhvr>
                                        <p:cTn id="56" dur="1500" fill="hold"/>
                                        <p:tgtEl>
                                          <p:spTgt spid="4">
                                            <p:graphicEl>
                                              <a:dgm id="{0BFAB140-BC5A-4D78-B83F-9CBC7416CB31}"/>
                                            </p:graphicEl>
                                          </p:spTgt>
                                        </p:tgtEl>
                                        <p:attrNameLst>
                                          <p:attrName>ppt_x</p:attrName>
                                        </p:attrNameLst>
                                      </p:cBhvr>
                                      <p:tavLst>
                                        <p:tav tm="0">
                                          <p:val>
                                            <p:strVal val="#ppt_x"/>
                                          </p:val>
                                        </p:tav>
                                        <p:tav tm="100000">
                                          <p:val>
                                            <p:strVal val="#ppt_x"/>
                                          </p:val>
                                        </p:tav>
                                      </p:tavLst>
                                    </p:anim>
                                    <p:anim calcmode="lin" valueType="num">
                                      <p:cBhvr>
                                        <p:cTn id="57" dur="1500" fill="hold"/>
                                        <p:tgtEl>
                                          <p:spTgt spid="4">
                                            <p:graphicEl>
                                              <a:dgm id="{0BFAB140-BC5A-4D78-B83F-9CBC7416CB3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igh Water, Road, Locked,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690421" cy="2019301"/>
          </a:xfrm>
          <a:prstGeom prst="rect">
            <a:avLst/>
          </a:prstGeom>
          <a:noFill/>
          <a:effectLst>
            <a:reflection blurRad="6350" stA="52000" endA="300" endPos="35000" dir="5400000" sy="-100000" algn="bl" rotWithShape="0"/>
            <a:softEdge rad="63500"/>
          </a:effectLst>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6119421" y="3044774"/>
            <a:ext cx="2538020" cy="19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81000" y="3044774"/>
            <a:ext cx="2590800" cy="19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6200" y="304800"/>
            <a:ext cx="8915400" cy="646113"/>
          </a:xfrm>
          <a:prstGeom prst="rect">
            <a:avLst/>
          </a:prstGeom>
        </p:spPr>
        <p:txBody>
          <a:bodyPr>
            <a:spAutoFit/>
          </a:bodyPr>
          <a:lstStyle/>
          <a:p>
            <a:pPr algn="ctr" eaLnBrk="1" hangingPunct="1">
              <a:defRPr/>
            </a:pPr>
            <a:r>
              <a:rPr lang="en-US" sz="3600" dirty="0">
                <a:solidFill>
                  <a:schemeClr val="bg1"/>
                </a:solidFill>
                <a:latin typeface="+mn-lt"/>
                <a:cs typeface="+mn-cs"/>
              </a:rPr>
              <a:t>Meeting Notices</a:t>
            </a:r>
          </a:p>
        </p:txBody>
      </p:sp>
      <p:sp>
        <p:nvSpPr>
          <p:cNvPr id="4" name="Rectangle 3"/>
          <p:cNvSpPr/>
          <p:nvPr/>
        </p:nvSpPr>
        <p:spPr>
          <a:xfrm>
            <a:off x="76200" y="1539875"/>
            <a:ext cx="9067800" cy="708025"/>
          </a:xfrm>
          <a:prstGeom prst="rect">
            <a:avLst/>
          </a:prstGeom>
        </p:spPr>
        <p:txBody>
          <a:bodyPr wrap="square">
            <a:spAutoFit/>
          </a:bodyPr>
          <a:lstStyle/>
          <a:p>
            <a:pPr algn="ctr" eaLnBrk="1" hangingPunct="1">
              <a:defRPr/>
            </a:pPr>
            <a:r>
              <a:rPr lang="en-US" sz="4000" u="sng" dirty="0">
                <a:solidFill>
                  <a:srgbClr val="FFFF00"/>
                </a:solidFill>
                <a:latin typeface="+mn-lt"/>
                <a:cs typeface="+mn-cs"/>
              </a:rPr>
              <a:t>Emergency Meeting</a:t>
            </a:r>
          </a:p>
        </p:txBody>
      </p:sp>
      <p:sp>
        <p:nvSpPr>
          <p:cNvPr id="5" name="TextBox 4"/>
          <p:cNvSpPr txBox="1"/>
          <p:nvPr/>
        </p:nvSpPr>
        <p:spPr>
          <a:xfrm>
            <a:off x="914400" y="3787775"/>
            <a:ext cx="1866900" cy="461962"/>
          </a:xfrm>
          <a:prstGeom prst="rect">
            <a:avLst/>
          </a:prstGeom>
          <a:noFill/>
        </p:spPr>
        <p:txBody>
          <a:bodyPr>
            <a:spAutoFit/>
          </a:bodyPr>
          <a:lstStyle/>
          <a:p>
            <a:pPr>
              <a:defRPr/>
            </a:pPr>
            <a:r>
              <a:rPr lang="en-US" dirty="0">
                <a:solidFill>
                  <a:schemeClr val="bg1"/>
                </a:solidFill>
                <a:latin typeface="+mj-lt"/>
              </a:rPr>
              <a:t>Unexpected </a:t>
            </a:r>
          </a:p>
        </p:txBody>
      </p:sp>
      <p:sp>
        <p:nvSpPr>
          <p:cNvPr id="10" name="TextBox 9"/>
          <p:cNvSpPr txBox="1"/>
          <p:nvPr/>
        </p:nvSpPr>
        <p:spPr>
          <a:xfrm>
            <a:off x="6705600" y="3436822"/>
            <a:ext cx="1598707" cy="1200329"/>
          </a:xfrm>
          <a:prstGeom prst="rect">
            <a:avLst/>
          </a:prstGeom>
          <a:noFill/>
        </p:spPr>
        <p:txBody>
          <a:bodyPr wrap="none">
            <a:spAutoFit/>
          </a:bodyPr>
          <a:lstStyle/>
          <a:p>
            <a:pPr>
              <a:defRPr/>
            </a:pPr>
            <a:r>
              <a:rPr lang="en-US" dirty="0">
                <a:solidFill>
                  <a:schemeClr val="bg1"/>
                </a:solidFill>
                <a:latin typeface="+mj-lt"/>
              </a:rPr>
              <a:t>Requires </a:t>
            </a:r>
          </a:p>
          <a:p>
            <a:pPr>
              <a:defRPr/>
            </a:pPr>
            <a:r>
              <a:rPr lang="en-US" dirty="0">
                <a:solidFill>
                  <a:schemeClr val="bg1"/>
                </a:solidFill>
                <a:latin typeface="+mj-lt"/>
              </a:rPr>
              <a:t>immediate </a:t>
            </a:r>
          </a:p>
          <a:p>
            <a:pPr>
              <a:defRPr/>
            </a:pPr>
            <a:r>
              <a:rPr lang="en-US" dirty="0">
                <a:solidFill>
                  <a:schemeClr val="bg1"/>
                </a:solidFill>
                <a:latin typeface="+mj-lt"/>
              </a:rPr>
              <a:t>action </a:t>
            </a:r>
          </a:p>
        </p:txBody>
      </p:sp>
      <p:sp>
        <p:nvSpPr>
          <p:cNvPr id="13" name="Footer Placeholder 1"/>
          <p:cNvSpPr txBox="1">
            <a:spLocks/>
          </p:cNvSpPr>
          <p:nvPr/>
        </p:nvSpPr>
        <p:spPr>
          <a:xfrm>
            <a:off x="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30188"/>
            <a:ext cx="9144000" cy="1200150"/>
          </a:xfrm>
          <a:prstGeom prst="rect">
            <a:avLst/>
          </a:prstGeom>
          <a:noFill/>
        </p:spPr>
        <p:txBody>
          <a:bodyPr>
            <a:spAutoFit/>
          </a:bodyPr>
          <a:lstStyle/>
          <a:p>
            <a:pPr algn="ctr" eaLnBrk="1" hangingPunct="1">
              <a:defRPr/>
            </a:pPr>
            <a:r>
              <a:rPr lang="en-US" sz="3600" dirty="0">
                <a:solidFill>
                  <a:schemeClr val="bg1"/>
                </a:solidFill>
                <a:latin typeface="+mj-lt"/>
                <a:cs typeface="+mn-cs"/>
              </a:rPr>
              <a:t>Meeting Notices: </a:t>
            </a:r>
          </a:p>
          <a:p>
            <a:pPr algn="ctr" eaLnBrk="1" hangingPunct="1">
              <a:defRPr/>
            </a:pPr>
            <a:r>
              <a:rPr lang="en-US" sz="3600" dirty="0">
                <a:solidFill>
                  <a:schemeClr val="bg1"/>
                </a:solidFill>
                <a:latin typeface="+mj-lt"/>
                <a:cs typeface="+mn-cs"/>
              </a:rPr>
              <a:t>Local Public Bodies</a:t>
            </a:r>
          </a:p>
        </p:txBody>
      </p:sp>
      <p:sp>
        <p:nvSpPr>
          <p:cNvPr id="36869" name="TextBox 3"/>
          <p:cNvSpPr txBox="1">
            <a:spLocks noChangeArrowheads="1"/>
          </p:cNvSpPr>
          <p:nvPr/>
        </p:nvSpPr>
        <p:spPr bwMode="auto">
          <a:xfrm>
            <a:off x="5795963" y="5481638"/>
            <a:ext cx="2738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2400" dirty="0">
                <a:solidFill>
                  <a:schemeClr val="bg1"/>
                </a:solidFill>
                <a:latin typeface="+mn-lt"/>
              </a:rPr>
              <a:t>Municipal Website</a:t>
            </a:r>
          </a:p>
        </p:txBody>
      </p:sp>
      <p:sp>
        <p:nvSpPr>
          <p:cNvPr id="43012" name="AutoShape 7" descr="Image result for free images town cler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pPr>
            <a:endParaRPr lang="en-US" altLang="en-US" sz="2400">
              <a:solidFill>
                <a:schemeClr val="tx1"/>
              </a:solidFill>
              <a:latin typeface="Times New Roman" panose="02020603050405020304" pitchFamily="18" charset="0"/>
            </a:endParaRPr>
          </a:p>
        </p:txBody>
      </p:sp>
      <p:sp>
        <p:nvSpPr>
          <p:cNvPr id="43013" name="AutoShape 9" descr="Image result for free images town clerk"/>
          <p:cNvSpPr>
            <a:spLocks noChangeAspect="1" noChangeArrowheads="1"/>
          </p:cNvSpPr>
          <p:nvPr/>
        </p:nvSpPr>
        <p:spPr bwMode="auto">
          <a:xfrm>
            <a:off x="168275" y="-1516063"/>
            <a:ext cx="4286250" cy="316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pPr>
            <a:endParaRPr lang="en-US" altLang="en-US" sz="2400">
              <a:solidFill>
                <a:schemeClr val="tx1"/>
              </a:solidFill>
              <a:latin typeface="Times New Roman" panose="02020603050405020304" pitchFamily="18" charset="0"/>
            </a:endParaRPr>
          </a:p>
        </p:txBody>
      </p:sp>
      <p:pic>
        <p:nvPicPr>
          <p:cNvPr id="36875" name="Picture 11" descr="Image result for free images town cle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089" y="1546647"/>
            <a:ext cx="2295897" cy="1693862"/>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1775" y="3211513"/>
            <a:ext cx="3255963" cy="461962"/>
          </a:xfrm>
          <a:prstGeom prst="rect">
            <a:avLst/>
          </a:prstGeom>
          <a:noFill/>
        </p:spPr>
        <p:txBody>
          <a:bodyPr wrap="none">
            <a:spAutoFit/>
          </a:bodyPr>
          <a:lstStyle/>
          <a:p>
            <a:pPr>
              <a:defRPr/>
            </a:pPr>
            <a:r>
              <a:rPr lang="en-US" dirty="0">
                <a:solidFill>
                  <a:schemeClr val="bg1"/>
                </a:solidFill>
                <a:latin typeface="+mj-lt"/>
              </a:rPr>
              <a:t>File with Municipal Clerk</a:t>
            </a:r>
          </a:p>
        </p:txBody>
      </p:sp>
      <p:pic>
        <p:nvPicPr>
          <p:cNvPr id="36881" name="Picture 17" descr="Image result for bulletin board meeting notices town g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93" y="3784514"/>
            <a:ext cx="1856240" cy="1656338"/>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727075" y="5481638"/>
            <a:ext cx="1951038" cy="461962"/>
          </a:xfrm>
          <a:prstGeom prst="rect">
            <a:avLst/>
          </a:prstGeom>
        </p:spPr>
        <p:txBody>
          <a:bodyPr wrap="none">
            <a:spAutoFit/>
          </a:bodyPr>
          <a:lstStyle/>
          <a:p>
            <a:pPr algn="ctr" eaLnBrk="1" hangingPunct="1">
              <a:defRPr/>
            </a:pPr>
            <a:r>
              <a:rPr lang="en-US" altLang="en-US" dirty="0">
                <a:solidFill>
                  <a:schemeClr val="bg1"/>
                </a:solidFill>
                <a:latin typeface="+mn-lt"/>
              </a:rPr>
              <a:t>Bulletin Board</a:t>
            </a:r>
          </a:p>
        </p:txBody>
      </p:sp>
      <p:sp>
        <p:nvSpPr>
          <p:cNvPr id="7" name="TextBox 6"/>
          <p:cNvSpPr txBox="1"/>
          <p:nvPr/>
        </p:nvSpPr>
        <p:spPr>
          <a:xfrm>
            <a:off x="4198938" y="4381500"/>
            <a:ext cx="511175" cy="461963"/>
          </a:xfrm>
          <a:prstGeom prst="rect">
            <a:avLst/>
          </a:prstGeom>
          <a:noFill/>
        </p:spPr>
        <p:txBody>
          <a:bodyPr wrap="none">
            <a:spAutoFit/>
          </a:bodyPr>
          <a:lstStyle/>
          <a:p>
            <a:pPr>
              <a:defRPr/>
            </a:pPr>
            <a:r>
              <a:rPr lang="en-US" dirty="0">
                <a:solidFill>
                  <a:schemeClr val="bg1"/>
                </a:solidFill>
                <a:latin typeface="+mj-lt"/>
              </a:rPr>
              <a:t>Or</a:t>
            </a:r>
          </a:p>
        </p:txBody>
      </p:sp>
      <p:pic>
        <p:nvPicPr>
          <p:cNvPr id="36885" name="Picture 21" descr="Image result for City of Boston meeting notices webs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4025" y="4033298"/>
            <a:ext cx="3000375" cy="1273037"/>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3" name="Footer Placeholder 1"/>
          <p:cNvSpPr txBox="1">
            <a:spLocks/>
          </p:cNvSpPr>
          <p:nvPr/>
        </p:nvSpPr>
        <p:spPr>
          <a:xfrm>
            <a:off x="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8342" y="1444668"/>
            <a:ext cx="3177458" cy="27319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28600"/>
            <a:ext cx="9144000" cy="1077913"/>
          </a:xfrm>
          <a:prstGeom prst="rect">
            <a:avLst/>
          </a:prstGeom>
          <a:noFill/>
        </p:spPr>
        <p:txBody>
          <a:bodyPr>
            <a:spAutoFit/>
          </a:bodyPr>
          <a:lstStyle/>
          <a:p>
            <a:pPr algn="ctr" eaLnBrk="1" hangingPunct="1">
              <a:defRPr/>
            </a:pPr>
            <a:r>
              <a:rPr lang="en-US" sz="3200" dirty="0">
                <a:solidFill>
                  <a:schemeClr val="bg1"/>
                </a:solidFill>
                <a:latin typeface="+mj-lt"/>
                <a:cs typeface="+mn-cs"/>
              </a:rPr>
              <a:t>Meeting Notices: County, District  </a:t>
            </a:r>
          </a:p>
          <a:p>
            <a:pPr algn="ctr" eaLnBrk="1" hangingPunct="1">
              <a:defRPr/>
            </a:pPr>
            <a:r>
              <a:rPr lang="en-US" sz="3200" dirty="0">
                <a:solidFill>
                  <a:schemeClr val="bg1"/>
                </a:solidFill>
                <a:latin typeface="+mj-lt"/>
                <a:cs typeface="+mn-cs"/>
              </a:rPr>
              <a:t>and Regional Public Bodies</a:t>
            </a:r>
          </a:p>
        </p:txBody>
      </p:sp>
      <p:graphicFrame>
        <p:nvGraphicFramePr>
          <p:cNvPr id="2" name="Diagram 1"/>
          <p:cNvGraphicFramePr/>
          <p:nvPr>
            <p:extLst>
              <p:ext uri="{D42A27DB-BD31-4B8C-83A1-F6EECF244321}">
                <p14:modId xmlns:p14="http://schemas.microsoft.com/office/powerpoint/2010/main" val="346086728"/>
              </p:ext>
            </p:extLst>
          </p:nvPr>
        </p:nvGraphicFramePr>
        <p:xfrm>
          <a:off x="426885" y="1520868"/>
          <a:ext cx="4907115" cy="2593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505880948"/>
              </p:ext>
            </p:extLst>
          </p:nvPr>
        </p:nvGraphicFramePr>
        <p:xfrm>
          <a:off x="5029200" y="1520868"/>
          <a:ext cx="4843354" cy="32314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859125652"/>
              </p:ext>
            </p:extLst>
          </p:nvPr>
        </p:nvGraphicFramePr>
        <p:xfrm>
          <a:off x="381000" y="4176604"/>
          <a:ext cx="4495800" cy="23924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4039" name="TextBox 12"/>
          <p:cNvSpPr txBox="1">
            <a:spLocks noChangeArrowheads="1"/>
          </p:cNvSpPr>
          <p:nvPr/>
        </p:nvSpPr>
        <p:spPr bwMode="auto">
          <a:xfrm>
            <a:off x="2381250" y="4910877"/>
            <a:ext cx="2876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rgbClr val="FFFF00"/>
                </a:solidFill>
                <a:latin typeface="+mn-lt"/>
              </a:rPr>
              <a:t>Amherst-Pelham</a:t>
            </a:r>
          </a:p>
          <a:p>
            <a:pPr algn="ctr" eaLnBrk="1" hangingPunct="1">
              <a:spcBef>
                <a:spcPct val="0"/>
              </a:spcBef>
              <a:buFontTx/>
              <a:buNone/>
              <a:defRPr/>
            </a:pPr>
            <a:r>
              <a:rPr lang="en-US" altLang="en-US" sz="1800" dirty="0">
                <a:solidFill>
                  <a:srgbClr val="FFFF00"/>
                </a:solidFill>
                <a:latin typeface="+mn-lt"/>
              </a:rPr>
              <a:t> Regional School</a:t>
            </a:r>
          </a:p>
          <a:p>
            <a:pPr algn="ctr" eaLnBrk="1" hangingPunct="1">
              <a:spcBef>
                <a:spcPct val="0"/>
              </a:spcBef>
              <a:buFontTx/>
              <a:buNone/>
              <a:defRPr/>
            </a:pPr>
            <a:r>
              <a:rPr lang="en-US" altLang="en-US" sz="1800" dirty="0">
                <a:solidFill>
                  <a:srgbClr val="FFFF00"/>
                </a:solidFill>
                <a:latin typeface="+mn-lt"/>
              </a:rPr>
              <a:t> Committee</a:t>
            </a:r>
          </a:p>
        </p:txBody>
      </p:sp>
      <p:sp>
        <p:nvSpPr>
          <p:cNvPr id="44040" name="TextBox 12"/>
          <p:cNvSpPr txBox="1">
            <a:spLocks noChangeArrowheads="1"/>
          </p:cNvSpPr>
          <p:nvPr/>
        </p:nvSpPr>
        <p:spPr bwMode="auto">
          <a:xfrm>
            <a:off x="6043613" y="3429000"/>
            <a:ext cx="2878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endParaRPr lang="en-US" altLang="en-US" sz="2000" dirty="0">
              <a:solidFill>
                <a:srgbClr val="FFFF00"/>
              </a:solidFill>
              <a:latin typeface="Times New Roman" panose="02020603050405020304" pitchFamily="18" charset="0"/>
            </a:endParaRPr>
          </a:p>
          <a:p>
            <a:pPr algn="ctr" eaLnBrk="1" hangingPunct="1">
              <a:spcBef>
                <a:spcPct val="0"/>
              </a:spcBef>
              <a:buFontTx/>
              <a:buNone/>
              <a:defRPr/>
            </a:pPr>
            <a:r>
              <a:rPr lang="en-US" altLang="en-US" sz="1800" dirty="0">
                <a:solidFill>
                  <a:srgbClr val="FFFF00"/>
                </a:solidFill>
                <a:latin typeface="+mn-lt"/>
              </a:rPr>
              <a:t>Plymouth Board of County Commissioners</a:t>
            </a:r>
          </a:p>
        </p:txBody>
      </p:sp>
      <p:sp>
        <p:nvSpPr>
          <p:cNvPr id="44041" name="TextBox 12"/>
          <p:cNvSpPr txBox="1">
            <a:spLocks noChangeArrowheads="1"/>
          </p:cNvSpPr>
          <p:nvPr/>
        </p:nvSpPr>
        <p:spPr bwMode="auto">
          <a:xfrm>
            <a:off x="76200" y="1722438"/>
            <a:ext cx="1371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rgbClr val="FFFF00"/>
                </a:solidFill>
                <a:latin typeface="+mn-lt"/>
              </a:rPr>
              <a:t>Hampshire Council Of Government Board Of Councilors</a:t>
            </a:r>
          </a:p>
        </p:txBody>
      </p:sp>
      <p:sp>
        <p:nvSpPr>
          <p:cNvPr id="10" name="Footer Placeholder 1"/>
          <p:cNvSpPr txBox="1">
            <a:spLocks/>
          </p:cNvSpPr>
          <p:nvPr/>
        </p:nvSpPr>
        <p:spPr>
          <a:xfrm>
            <a:off x="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1200150"/>
          </a:xfrm>
          <a:prstGeom prst="rect">
            <a:avLst/>
          </a:prstGeom>
          <a:noFill/>
        </p:spPr>
        <p:txBody>
          <a:bodyPr>
            <a:spAutoFit/>
          </a:bodyPr>
          <a:lstStyle/>
          <a:p>
            <a:pPr algn="ctr" eaLnBrk="1" hangingPunct="1">
              <a:defRPr/>
            </a:pPr>
            <a:r>
              <a:rPr lang="en-US" sz="3600" dirty="0">
                <a:solidFill>
                  <a:schemeClr val="bg1"/>
                </a:solidFill>
                <a:latin typeface="+mn-lt"/>
                <a:cs typeface="+mn-cs"/>
              </a:rPr>
              <a:t>Notice Posting:</a:t>
            </a:r>
          </a:p>
          <a:p>
            <a:pPr algn="ctr" eaLnBrk="1" hangingPunct="1">
              <a:defRPr/>
            </a:pPr>
            <a:r>
              <a:rPr lang="en-US" sz="3600" dirty="0">
                <a:solidFill>
                  <a:schemeClr val="bg1"/>
                </a:solidFill>
                <a:latin typeface="+mn-lt"/>
                <a:cs typeface="+mn-cs"/>
              </a:rPr>
              <a:t>Common Concerns</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nvGraphicFramePr>
        <p:xfrm>
          <a:off x="685800" y="1541929"/>
          <a:ext cx="7772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714500" y="5128932"/>
          <a:ext cx="6096000" cy="152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3962400"/>
            <a:ext cx="3124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j-lt"/>
              </a:rPr>
              <a:t>©2017 Office of Attorney General Maura Healey. Permission granted to reproduce for personal and educational use, only.</a:t>
            </a:r>
          </a:p>
        </p:txBody>
      </p:sp>
      <p:sp>
        <p:nvSpPr>
          <p:cNvPr id="3" name="Rectangle 2"/>
          <p:cNvSpPr/>
          <p:nvPr/>
        </p:nvSpPr>
        <p:spPr>
          <a:xfrm>
            <a:off x="0" y="95071"/>
            <a:ext cx="9144000" cy="1200329"/>
          </a:xfrm>
          <a:prstGeom prst="rect">
            <a:avLst/>
          </a:prstGeom>
        </p:spPr>
        <p:txBody>
          <a:bodyPr wrap="square">
            <a:spAutoFit/>
          </a:bodyPr>
          <a:lstStyle/>
          <a:p>
            <a:pPr algn="ctr" eaLnBrk="1" hangingPunct="1">
              <a:defRPr/>
            </a:pPr>
            <a:r>
              <a:rPr lang="en-US" sz="3600" dirty="0">
                <a:solidFill>
                  <a:schemeClr val="bg1"/>
                </a:solidFill>
                <a:latin typeface="+mj-lt"/>
              </a:rPr>
              <a:t>Meeting Notices: </a:t>
            </a:r>
            <a:br>
              <a:rPr lang="en-US" sz="3600" dirty="0">
                <a:solidFill>
                  <a:schemeClr val="bg1"/>
                </a:solidFill>
                <a:latin typeface="+mj-lt"/>
              </a:rPr>
            </a:br>
            <a:r>
              <a:rPr lang="en-US" sz="3600" dirty="0">
                <a:solidFill>
                  <a:schemeClr val="bg1"/>
                </a:solidFill>
                <a:latin typeface="+mj-lt"/>
              </a:rPr>
              <a:t>Websites</a:t>
            </a:r>
          </a:p>
        </p:txBody>
      </p:sp>
      <p:sp>
        <p:nvSpPr>
          <p:cNvPr id="4" name="TextBox 3"/>
          <p:cNvSpPr txBox="1"/>
          <p:nvPr/>
        </p:nvSpPr>
        <p:spPr>
          <a:xfrm>
            <a:off x="533400" y="4018941"/>
            <a:ext cx="5181600" cy="461665"/>
          </a:xfrm>
          <a:prstGeom prst="rect">
            <a:avLst/>
          </a:prstGeom>
          <a:noFill/>
        </p:spPr>
        <p:txBody>
          <a:bodyPr wrap="square" rtlCol="0">
            <a:spAutoFit/>
          </a:bodyPr>
          <a:lstStyle/>
          <a:p>
            <a:r>
              <a:rPr lang="en-US" dirty="0">
                <a:solidFill>
                  <a:schemeClr val="bg1"/>
                </a:solidFill>
                <a:latin typeface="+mj-lt"/>
              </a:rPr>
              <a:t>Webpage outages</a:t>
            </a:r>
          </a:p>
        </p:txBody>
      </p:sp>
      <p:sp>
        <p:nvSpPr>
          <p:cNvPr id="6" name="TextBox 5"/>
          <p:cNvSpPr txBox="1"/>
          <p:nvPr/>
        </p:nvSpPr>
        <p:spPr>
          <a:xfrm>
            <a:off x="685800" y="4724400"/>
            <a:ext cx="8229600" cy="830997"/>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latin typeface="+mn-lt"/>
              </a:rPr>
              <a:t>6 business hours to fix website, otherwise must cancel noticed meetings within 48 hours of outage</a:t>
            </a:r>
          </a:p>
        </p:txBody>
      </p:sp>
      <p:pic>
        <p:nvPicPr>
          <p:cNvPr id="7" name="Picture 6" descr="Exploring Oklahoma History / Our Journ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661" y="5198070"/>
            <a:ext cx="2082339" cy="1202730"/>
          </a:xfrm>
          <a:prstGeom prst="rect">
            <a:avLst/>
          </a:prstGeom>
          <a:ln>
            <a:noFill/>
          </a:ln>
          <a:effectLst>
            <a:softEdge rad="112500"/>
          </a:effectLst>
        </p:spPr>
      </p:pic>
      <p:sp>
        <p:nvSpPr>
          <p:cNvPr id="8" name="Rounded Rectangle 7"/>
          <p:cNvSpPr/>
          <p:nvPr/>
        </p:nvSpPr>
        <p:spPr>
          <a:xfrm>
            <a:off x="381000" y="1605170"/>
            <a:ext cx="3124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Finding notices</a:t>
            </a:r>
          </a:p>
        </p:txBody>
      </p:sp>
      <p:sp>
        <p:nvSpPr>
          <p:cNvPr id="9" name="Rectangle 8"/>
          <p:cNvSpPr/>
          <p:nvPr/>
        </p:nvSpPr>
        <p:spPr>
          <a:xfrm>
            <a:off x="712508" y="2290970"/>
            <a:ext cx="8279091" cy="1569660"/>
          </a:xfrm>
          <a:prstGeom prst="rect">
            <a:avLst/>
          </a:prstGeom>
        </p:spPr>
        <p:txBody>
          <a:bodyPr wrap="square">
            <a:spAutoFit/>
          </a:bodyPr>
          <a:lstStyle/>
          <a:p>
            <a:pPr marL="342900" indent="-342900">
              <a:buFont typeface="Arial" panose="020B0604020202020204" pitchFamily="34" charset="0"/>
              <a:buChar char="•"/>
            </a:pPr>
            <a:r>
              <a:rPr lang="en-US" dirty="0">
                <a:solidFill>
                  <a:schemeClr val="bg1"/>
                </a:solidFill>
                <a:latin typeface="+mn-lt"/>
              </a:rPr>
              <a:t>Notices should be easy to find on the website; listed either in a central page or at each public body’s page</a:t>
            </a:r>
          </a:p>
          <a:p>
            <a:pPr marL="342900" indent="-342900">
              <a:buFont typeface="Arial" panose="020B0604020202020204" pitchFamily="34" charset="0"/>
              <a:buChar char="•"/>
            </a:pPr>
            <a:r>
              <a:rPr lang="en-US" dirty="0">
                <a:solidFill>
                  <a:schemeClr val="bg1"/>
                </a:solidFill>
                <a:latin typeface="+mn-lt"/>
              </a:rPr>
              <a:t>Avoid posting in multiple locations unless linked to same document/page</a:t>
            </a:r>
          </a:p>
        </p:txBody>
      </p:sp>
    </p:spTree>
    <p:extLst>
      <p:ext uri="{BB962C8B-B14F-4D97-AF65-F5344CB8AC3E}">
        <p14:creationId xmlns:p14="http://schemas.microsoft.com/office/powerpoint/2010/main" val="383037096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76200"/>
            <a:ext cx="9144000" cy="1143000"/>
          </a:xfrm>
        </p:spPr>
        <p:txBody>
          <a:bodyPr/>
          <a:lstStyle/>
          <a:p>
            <a:pPr eaLnBrk="1" hangingPunct="1"/>
            <a:r>
              <a:rPr lang="en-US" altLang="en-US" sz="3600"/>
              <a:t>Remote Participation</a:t>
            </a:r>
          </a:p>
        </p:txBody>
      </p:sp>
      <p:graphicFrame>
        <p:nvGraphicFramePr>
          <p:cNvPr id="5" name="Diagram 4"/>
          <p:cNvGraphicFramePr/>
          <p:nvPr/>
        </p:nvGraphicFramePr>
        <p:xfrm>
          <a:off x="-381000" y="19376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Connector 6"/>
          <p:cNvSpPr/>
          <p:nvPr/>
        </p:nvSpPr>
        <p:spPr>
          <a:xfrm>
            <a:off x="4572000" y="5220497"/>
            <a:ext cx="457200" cy="457200"/>
          </a:xfrm>
          <a:prstGeom prst="flowChartConnector">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a:p>
        </p:txBody>
      </p:sp>
      <p:sp>
        <p:nvSpPr>
          <p:cNvPr id="9" name="Flowchart: Connector 8"/>
          <p:cNvSpPr/>
          <p:nvPr/>
        </p:nvSpPr>
        <p:spPr>
          <a:xfrm>
            <a:off x="4991100" y="5638800"/>
            <a:ext cx="457200" cy="457200"/>
          </a:xfrm>
          <a:prstGeom prst="flowChartConnector">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a:p>
        </p:txBody>
      </p:sp>
      <p:sp>
        <p:nvSpPr>
          <p:cNvPr id="10" name="Flowchart: Connector 9"/>
          <p:cNvSpPr/>
          <p:nvPr/>
        </p:nvSpPr>
        <p:spPr>
          <a:xfrm>
            <a:off x="5448300" y="6096000"/>
            <a:ext cx="457200" cy="457200"/>
          </a:xfrm>
          <a:prstGeom prst="flowChartConnector">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a:p>
        </p:txBody>
      </p:sp>
      <p:sp>
        <p:nvSpPr>
          <p:cNvPr id="51214" name="TextBox 1"/>
          <p:cNvSpPr txBox="1">
            <a:spLocks noChangeArrowheads="1"/>
          </p:cNvSpPr>
          <p:nvPr/>
        </p:nvSpPr>
        <p:spPr bwMode="auto">
          <a:xfrm>
            <a:off x="5219700" y="2774298"/>
            <a:ext cx="3505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marL="0" indent="0" eaLnBrk="1" hangingPunct="1">
              <a:spcBef>
                <a:spcPct val="0"/>
              </a:spcBef>
              <a:buFont typeface="Arial" panose="020B0604020202020204" pitchFamily="34" charset="0"/>
              <a:buNone/>
              <a:defRPr/>
            </a:pPr>
            <a:r>
              <a:rPr lang="en-US" altLang="en-US" sz="2400" dirty="0">
                <a:solidFill>
                  <a:schemeClr val="bg1"/>
                </a:solidFill>
                <a:latin typeface="+mj-lt"/>
              </a:rPr>
              <a:t>Minimum Requirements:</a:t>
            </a:r>
          </a:p>
          <a:p>
            <a:pPr marL="0" indent="0" eaLnBrk="1" hangingPunct="1">
              <a:spcBef>
                <a:spcPct val="0"/>
              </a:spcBef>
              <a:buFont typeface="Arial" panose="020B0604020202020204" pitchFamily="34" charset="0"/>
              <a:buNone/>
              <a:defRPr/>
            </a:pPr>
            <a:endParaRPr lang="en-US" altLang="en-US" sz="2400" dirty="0">
              <a:solidFill>
                <a:schemeClr val="bg1"/>
              </a:solidFill>
              <a:latin typeface="+mj-lt"/>
            </a:endParaRPr>
          </a:p>
          <a:p>
            <a:pPr lvl="1" eaLnBrk="1" hangingPunct="1">
              <a:spcBef>
                <a:spcPct val="0"/>
              </a:spcBef>
              <a:buFont typeface="Arial" panose="020B0604020202020204" pitchFamily="34" charset="0"/>
              <a:buChar char="•"/>
              <a:defRPr/>
            </a:pPr>
            <a:r>
              <a:rPr lang="en-US" altLang="en-US" sz="2400" dirty="0">
                <a:solidFill>
                  <a:schemeClr val="bg1"/>
                </a:solidFill>
                <a:latin typeface="+mj-lt"/>
              </a:rPr>
              <a:t>Clearly Audible</a:t>
            </a:r>
          </a:p>
          <a:p>
            <a:pPr marL="457200" lvl="1" indent="0" eaLnBrk="1" hangingPunct="1">
              <a:spcBef>
                <a:spcPct val="0"/>
              </a:spcBef>
              <a:buFont typeface="Arial" panose="020B0604020202020204" pitchFamily="34" charset="0"/>
              <a:buNone/>
              <a:defRPr/>
            </a:pPr>
            <a:endParaRPr lang="en-US" altLang="en-US" sz="2400" dirty="0">
              <a:solidFill>
                <a:schemeClr val="bg1"/>
              </a:solidFill>
              <a:latin typeface="+mj-lt"/>
            </a:endParaRPr>
          </a:p>
          <a:p>
            <a:pPr lvl="1" eaLnBrk="1" hangingPunct="1">
              <a:spcBef>
                <a:spcPct val="0"/>
              </a:spcBef>
              <a:buFont typeface="Arial" panose="020B0604020202020204" pitchFamily="34" charset="0"/>
              <a:buChar char="•"/>
              <a:defRPr/>
            </a:pPr>
            <a:r>
              <a:rPr lang="en-US" altLang="en-US" sz="2400" dirty="0">
                <a:solidFill>
                  <a:schemeClr val="bg1"/>
                </a:solidFill>
                <a:latin typeface="+mj-lt"/>
              </a:rPr>
              <a:t>Quorum Present</a:t>
            </a:r>
          </a:p>
          <a:p>
            <a:pPr marL="457200" lvl="1" indent="0" eaLnBrk="1" hangingPunct="1">
              <a:spcBef>
                <a:spcPct val="0"/>
              </a:spcBef>
              <a:buFont typeface="Arial" panose="020B0604020202020204" pitchFamily="34" charset="0"/>
              <a:buNone/>
              <a:defRPr/>
            </a:pPr>
            <a:endParaRPr lang="en-US" altLang="en-US" sz="2400" dirty="0">
              <a:solidFill>
                <a:schemeClr val="bg1"/>
              </a:solidFill>
              <a:latin typeface="+mj-lt"/>
            </a:endParaRPr>
          </a:p>
          <a:p>
            <a:pPr lvl="1" eaLnBrk="1" hangingPunct="1">
              <a:spcBef>
                <a:spcPct val="0"/>
              </a:spcBef>
              <a:buFont typeface="Arial" panose="020B0604020202020204" pitchFamily="34" charset="0"/>
              <a:buChar char="•"/>
              <a:defRPr/>
            </a:pPr>
            <a:r>
              <a:rPr lang="en-US" altLang="en-US" sz="2400" dirty="0">
                <a:solidFill>
                  <a:schemeClr val="bg1"/>
                </a:solidFill>
                <a:latin typeface="+mj-lt"/>
              </a:rPr>
              <a:t>Remote participants may vote</a:t>
            </a:r>
            <a:endParaRPr lang="en-US" altLang="en-US" sz="4000" dirty="0">
              <a:solidFill>
                <a:schemeClr val="tx1"/>
              </a:solidFill>
              <a:latin typeface="+mj-lt"/>
            </a:endParaRPr>
          </a:p>
        </p:txBody>
      </p:sp>
      <p:sp>
        <p:nvSpPr>
          <p:cNvPr id="11" name="Footer Placeholder 1"/>
          <p:cNvSpPr>
            <a:spLocks noGrp="1"/>
          </p:cNvSpPr>
          <p:nvPr>
            <p:ph type="ftr" sz="quarter" idx="12"/>
          </p:nvPr>
        </p:nvSpPr>
        <p:spPr>
          <a:xfrm>
            <a:off x="-228600" y="6405563"/>
            <a:ext cx="9539288" cy="47625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
        <p:nvSpPr>
          <p:cNvPr id="2" name="Rectangle 1"/>
          <p:cNvSpPr/>
          <p:nvPr/>
        </p:nvSpPr>
        <p:spPr>
          <a:xfrm>
            <a:off x="76200" y="1560493"/>
            <a:ext cx="8991600" cy="830997"/>
          </a:xfrm>
          <a:prstGeom prst="rect">
            <a:avLst/>
          </a:prstGeom>
        </p:spPr>
        <p:txBody>
          <a:bodyPr wrap="square">
            <a:spAutoFit/>
          </a:bodyPr>
          <a:lstStyle/>
          <a:p>
            <a:pPr eaLnBrk="1" hangingPunct="1">
              <a:defRPr/>
            </a:pPr>
            <a:r>
              <a:rPr lang="en-US" dirty="0">
                <a:solidFill>
                  <a:schemeClr val="bg1"/>
                </a:solidFill>
                <a:latin typeface="+mn-lt"/>
              </a:rPr>
              <a:t>Permissible reason for Remote Participation: physical attendance at the meeting must be unreasonably difficult.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75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nodeType="afterGroup">
                            <p:stCondLst>
                              <p:cond delay="2250"/>
                            </p:stCondLst>
                            <p:childTnLst>
                              <p:par>
                                <p:cTn id="11" presetID="1" presetClass="entr" presetSubtype="0" fill="hold" nodeType="afterEffect">
                                  <p:stCondLst>
                                    <p:cond delay="1000"/>
                                  </p:stCondLst>
                                  <p:childTnLst>
                                    <p:set>
                                      <p:cBhvr>
                                        <p:cTn id="1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4487"/>
            <a:ext cx="9144000" cy="646113"/>
          </a:xfrm>
          <a:prstGeom prst="rect">
            <a:avLst/>
          </a:prstGeom>
          <a:noFill/>
        </p:spPr>
        <p:txBody>
          <a:bodyPr wrap="square">
            <a:spAutoFit/>
          </a:bodyPr>
          <a:lstStyle/>
          <a:p>
            <a:pPr algn="ctr" eaLnBrk="1" hangingPunct="1">
              <a:defRPr/>
            </a:pPr>
            <a:r>
              <a:rPr lang="en-US" sz="3600" dirty="0">
                <a:solidFill>
                  <a:schemeClr val="bg1"/>
                </a:solidFill>
                <a:latin typeface="+mj-lt"/>
                <a:cs typeface="+mn-cs"/>
              </a:rPr>
              <a:t>Public Participation</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54276" name="Picture 6" descr="https://upload.wikimedia.org/wikipedia/en/3/3c/Freedom_of_Spee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505200" cy="4518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683125" y="1676400"/>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TextBox 4"/>
          <p:cNvSpPr txBox="1"/>
          <p:nvPr/>
        </p:nvSpPr>
        <p:spPr>
          <a:xfrm>
            <a:off x="4683125" y="1724025"/>
            <a:ext cx="4079875" cy="461963"/>
          </a:xfrm>
          <a:prstGeom prst="rect">
            <a:avLst/>
          </a:prstGeom>
          <a:noFill/>
        </p:spPr>
        <p:txBody>
          <a:bodyPr>
            <a:spAutoFit/>
          </a:bodyPr>
          <a:lstStyle/>
          <a:p>
            <a:pPr>
              <a:defRPr/>
            </a:pPr>
            <a:r>
              <a:rPr lang="en-US" dirty="0">
                <a:latin typeface="+mn-lt"/>
              </a:rPr>
              <a:t>Public may attend open session</a:t>
            </a:r>
          </a:p>
        </p:txBody>
      </p:sp>
      <p:sp>
        <p:nvSpPr>
          <p:cNvPr id="8" name="Rounded Rectangle 7"/>
          <p:cNvSpPr/>
          <p:nvPr/>
        </p:nvSpPr>
        <p:spPr>
          <a:xfrm>
            <a:off x="4683125" y="2611438"/>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Addressing the public body</a:t>
            </a:r>
          </a:p>
        </p:txBody>
      </p:sp>
      <p:sp>
        <p:nvSpPr>
          <p:cNvPr id="9" name="Rounded Rectangle 8"/>
          <p:cNvSpPr/>
          <p:nvPr/>
        </p:nvSpPr>
        <p:spPr>
          <a:xfrm>
            <a:off x="4683125" y="3548063"/>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Recording/Informing</a:t>
            </a:r>
          </a:p>
        </p:txBody>
      </p:sp>
      <p:sp>
        <p:nvSpPr>
          <p:cNvPr id="10" name="Rounded Rectangle 9"/>
          <p:cNvSpPr/>
          <p:nvPr/>
        </p:nvSpPr>
        <p:spPr>
          <a:xfrm>
            <a:off x="4683125" y="4456113"/>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Removal</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690360" y="2362200"/>
            <a:ext cx="2057400" cy="108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8296" y="2362200"/>
            <a:ext cx="2057400" cy="108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j-lt"/>
              </a:rPr>
              <a:t>©2017 Office of Attorney General Maura Healey. Permission granted to reproduce for personal and educational use, only.</a:t>
            </a:r>
          </a:p>
        </p:txBody>
      </p:sp>
      <p:sp>
        <p:nvSpPr>
          <p:cNvPr id="4" name="TextBox 3"/>
          <p:cNvSpPr txBox="1"/>
          <p:nvPr/>
        </p:nvSpPr>
        <p:spPr>
          <a:xfrm>
            <a:off x="0" y="139700"/>
            <a:ext cx="9144000" cy="1200150"/>
          </a:xfrm>
          <a:prstGeom prst="rect">
            <a:avLst/>
          </a:prstGeom>
          <a:noFill/>
        </p:spPr>
        <p:txBody>
          <a:bodyPr>
            <a:spAutoFit/>
          </a:bodyPr>
          <a:lstStyle/>
          <a:p>
            <a:pPr algn="ctr" eaLnBrk="1" hangingPunct="1">
              <a:defRPr/>
            </a:pPr>
            <a:r>
              <a:rPr lang="en-US" sz="3600" dirty="0">
                <a:solidFill>
                  <a:schemeClr val="bg1"/>
                </a:solidFill>
                <a:latin typeface="+mj-lt"/>
                <a:cs typeface="+mn-cs"/>
              </a:rPr>
              <a:t>Purpose of </a:t>
            </a:r>
          </a:p>
          <a:p>
            <a:pPr algn="ctr" eaLnBrk="1" hangingPunct="1">
              <a:defRPr/>
            </a:pPr>
            <a:r>
              <a:rPr lang="en-US" sz="3600" dirty="0">
                <a:solidFill>
                  <a:schemeClr val="bg1"/>
                </a:solidFill>
                <a:latin typeface="+mj-lt"/>
                <a:cs typeface="+mn-cs"/>
              </a:rPr>
              <a:t>Open Meeting Law (OML)</a:t>
            </a:r>
          </a:p>
        </p:txBody>
      </p:sp>
      <p:sp>
        <p:nvSpPr>
          <p:cNvPr id="5" name="TextBox 4"/>
          <p:cNvSpPr txBox="1"/>
          <p:nvPr/>
        </p:nvSpPr>
        <p:spPr>
          <a:xfrm>
            <a:off x="266700" y="3974294"/>
            <a:ext cx="3429000" cy="1785104"/>
          </a:xfrm>
          <a:prstGeom prst="rect">
            <a:avLst/>
          </a:prstGeom>
          <a:noFill/>
        </p:spPr>
        <p:txBody>
          <a:bodyPr>
            <a:spAutoFit/>
          </a:bodyPr>
          <a:lstStyle/>
          <a:p>
            <a:pPr eaLnBrk="1" hangingPunct="1">
              <a:defRPr/>
            </a:pPr>
            <a:r>
              <a:rPr lang="en-US" sz="1800" dirty="0">
                <a:solidFill>
                  <a:schemeClr val="bg1"/>
                </a:solidFill>
                <a:latin typeface="+mn-lt"/>
                <a:cs typeface="+mn-cs"/>
              </a:rPr>
              <a:t>Ensures transparency by public bodies by requiring:</a:t>
            </a:r>
          </a:p>
          <a:p>
            <a:pPr lvl="1" indent="225425" eaLnBrk="1" hangingPunct="1">
              <a:buFont typeface="Arial" pitchFamily="34" charset="0"/>
              <a:buChar char="•"/>
              <a:defRPr/>
            </a:pPr>
            <a:r>
              <a:rPr lang="en-US" sz="1800" dirty="0">
                <a:solidFill>
                  <a:schemeClr val="bg1"/>
                </a:solidFill>
                <a:latin typeface="+mn-lt"/>
                <a:cs typeface="+mn-cs"/>
              </a:rPr>
              <a:t>Notice</a:t>
            </a:r>
          </a:p>
          <a:p>
            <a:pPr lvl="1" indent="225425" eaLnBrk="1" hangingPunct="1">
              <a:buFont typeface="Arial" pitchFamily="34" charset="0"/>
              <a:buChar char="•"/>
              <a:defRPr/>
            </a:pPr>
            <a:r>
              <a:rPr lang="en-US" sz="1800" dirty="0">
                <a:solidFill>
                  <a:schemeClr val="bg1"/>
                </a:solidFill>
                <a:latin typeface="+mn-lt"/>
                <a:cs typeface="+mn-cs"/>
              </a:rPr>
              <a:t>Open Deliberations</a:t>
            </a:r>
          </a:p>
          <a:p>
            <a:pPr lvl="1" indent="225425" eaLnBrk="1" hangingPunct="1">
              <a:buFont typeface="Arial" pitchFamily="34" charset="0"/>
              <a:buChar char="•"/>
              <a:defRPr/>
            </a:pPr>
            <a:r>
              <a:rPr lang="en-US" sz="1800" dirty="0">
                <a:solidFill>
                  <a:schemeClr val="bg1"/>
                </a:solidFill>
                <a:latin typeface="+mn-lt"/>
                <a:cs typeface="+mn-cs"/>
              </a:rPr>
              <a:t>Public Access</a:t>
            </a:r>
          </a:p>
          <a:p>
            <a:pPr lvl="1" eaLnBrk="1" hangingPunct="1">
              <a:buFont typeface="Arial" pitchFamily="34" charset="0"/>
              <a:buChar char="•"/>
              <a:defRPr/>
            </a:pPr>
            <a:endParaRPr lang="en-US" sz="2000" dirty="0">
              <a:solidFill>
                <a:schemeClr val="bg1"/>
              </a:solidFill>
              <a:latin typeface="+mn-lt"/>
              <a:cs typeface="+mn-cs"/>
            </a:endParaRPr>
          </a:p>
        </p:txBody>
      </p:sp>
      <p:sp>
        <p:nvSpPr>
          <p:cNvPr id="6" name="TextBox 5"/>
          <p:cNvSpPr txBox="1"/>
          <p:nvPr/>
        </p:nvSpPr>
        <p:spPr>
          <a:xfrm>
            <a:off x="4354989" y="3974294"/>
            <a:ext cx="4351338" cy="1754326"/>
          </a:xfrm>
          <a:prstGeom prst="rect">
            <a:avLst/>
          </a:prstGeom>
          <a:noFill/>
        </p:spPr>
        <p:txBody>
          <a:bodyPr wrap="square">
            <a:spAutoFit/>
          </a:bodyPr>
          <a:lstStyle/>
          <a:p>
            <a:pPr eaLnBrk="1" hangingPunct="1">
              <a:defRPr/>
            </a:pPr>
            <a:r>
              <a:rPr lang="en-US" sz="1800" dirty="0">
                <a:solidFill>
                  <a:schemeClr val="bg1"/>
                </a:solidFill>
                <a:latin typeface="+mn-lt"/>
                <a:cs typeface="+mn-cs"/>
              </a:rPr>
              <a:t>Allows government to efficiently manage operations by:</a:t>
            </a:r>
          </a:p>
          <a:p>
            <a:pPr lvl="1" indent="225425" eaLnBrk="1" hangingPunct="1">
              <a:buFont typeface="Arial" pitchFamily="34" charset="0"/>
              <a:buChar char="•"/>
              <a:defRPr/>
            </a:pPr>
            <a:r>
              <a:rPr lang="en-US" sz="1800" dirty="0">
                <a:solidFill>
                  <a:schemeClr val="bg1"/>
                </a:solidFill>
                <a:latin typeface="+mn-lt"/>
                <a:cs typeface="+mn-cs"/>
              </a:rPr>
              <a:t>Providing for certain </a:t>
            </a:r>
          </a:p>
          <a:p>
            <a:pPr lvl="1" eaLnBrk="1" hangingPunct="1">
              <a:defRPr/>
            </a:pPr>
            <a:r>
              <a:rPr lang="en-US" sz="1800" dirty="0">
                <a:solidFill>
                  <a:schemeClr val="bg1"/>
                </a:solidFill>
                <a:latin typeface="+mn-lt"/>
                <a:cs typeface="+mn-cs"/>
              </a:rPr>
              <a:t>     deliberations in executive session</a:t>
            </a:r>
          </a:p>
          <a:p>
            <a:pPr lvl="1" indent="225425" eaLnBrk="1" hangingPunct="1">
              <a:buFont typeface="Arial" pitchFamily="34" charset="0"/>
              <a:buChar char="•"/>
              <a:defRPr/>
            </a:pPr>
            <a:r>
              <a:rPr lang="en-US" sz="1800" dirty="0">
                <a:solidFill>
                  <a:schemeClr val="bg1"/>
                </a:solidFill>
                <a:latin typeface="+mn-lt"/>
                <a:cs typeface="+mn-cs"/>
              </a:rPr>
              <a:t>Maintaining confidentiality of </a:t>
            </a:r>
          </a:p>
          <a:p>
            <a:pPr lvl="1" eaLnBrk="1" hangingPunct="1">
              <a:defRPr/>
            </a:pPr>
            <a:r>
              <a:rPr lang="en-US" sz="1800" dirty="0">
                <a:solidFill>
                  <a:schemeClr val="bg1"/>
                </a:solidFill>
                <a:latin typeface="+mn-lt"/>
                <a:cs typeface="+mn-cs"/>
              </a:rPr>
              <a:t>     certain records of executive session</a:t>
            </a:r>
          </a:p>
        </p:txBody>
      </p:sp>
      <p:cxnSp>
        <p:nvCxnSpPr>
          <p:cNvPr id="8" name="Straight Arrow Connector 7"/>
          <p:cNvCxnSpPr/>
          <p:nvPr/>
        </p:nvCxnSpPr>
        <p:spPr>
          <a:xfrm>
            <a:off x="2530158" y="2895598"/>
            <a:ext cx="4000500" cy="0"/>
          </a:xfrm>
          <a:prstGeom prst="straightConnector1">
            <a:avLst/>
          </a:prstGeom>
          <a:ln w="127000">
            <a:solidFill>
              <a:srgbClr val="FFFF00"/>
            </a:solidFill>
            <a:headEnd type="triangle"/>
            <a:tailEnd type="triangle"/>
          </a:ln>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899592" y="2480099"/>
            <a:ext cx="1981200" cy="830997"/>
          </a:xfrm>
          <a:prstGeom prst="rect">
            <a:avLst/>
          </a:prstGeom>
          <a:noFill/>
        </p:spPr>
        <p:txBody>
          <a:bodyPr wrap="square" rtlCol="0">
            <a:spAutoFit/>
          </a:bodyPr>
          <a:lstStyle/>
          <a:p>
            <a:r>
              <a:rPr lang="en-US" dirty="0">
                <a:solidFill>
                  <a:schemeClr val="bg1"/>
                </a:solidFill>
                <a:latin typeface="+mn-lt"/>
              </a:rPr>
              <a:t>Government Efficiency</a:t>
            </a:r>
          </a:p>
        </p:txBody>
      </p:sp>
      <p:sp>
        <p:nvSpPr>
          <p:cNvPr id="11" name="Rectangle 10"/>
          <p:cNvSpPr/>
          <p:nvPr/>
        </p:nvSpPr>
        <p:spPr>
          <a:xfrm>
            <a:off x="386639" y="2478777"/>
            <a:ext cx="2010487" cy="830997"/>
          </a:xfrm>
          <a:prstGeom prst="rect">
            <a:avLst/>
          </a:prstGeom>
        </p:spPr>
        <p:txBody>
          <a:bodyPr wrap="none">
            <a:spAutoFit/>
          </a:bodyPr>
          <a:lstStyle/>
          <a:p>
            <a:r>
              <a:rPr lang="en-US" dirty="0">
                <a:solidFill>
                  <a:schemeClr val="bg1"/>
                </a:solidFill>
                <a:latin typeface="+mn-lt"/>
              </a:rPr>
              <a:t>Government </a:t>
            </a:r>
          </a:p>
          <a:p>
            <a:r>
              <a:rPr lang="en-US" dirty="0">
                <a:solidFill>
                  <a:schemeClr val="bg1"/>
                </a:solidFill>
                <a:latin typeface="+mn-lt"/>
              </a:rPr>
              <a:t>Accountability</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646113"/>
          </a:xfrm>
          <a:prstGeom prst="rect">
            <a:avLst/>
          </a:prstGeom>
          <a:noFill/>
        </p:spPr>
        <p:txBody>
          <a:bodyPr wrap="square">
            <a:spAutoFit/>
          </a:bodyPr>
          <a:lstStyle/>
          <a:p>
            <a:pPr algn="ctr" eaLnBrk="1" hangingPunct="1">
              <a:defRPr/>
            </a:pPr>
            <a:r>
              <a:rPr lang="en-US" sz="3600" dirty="0">
                <a:solidFill>
                  <a:schemeClr val="bg1"/>
                </a:solidFill>
                <a:latin typeface="+mj-lt"/>
                <a:cs typeface="+mn-cs"/>
              </a:rPr>
              <a:t>Executive Session</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extLst>
              <p:ext uri="{D42A27DB-BD31-4B8C-83A1-F6EECF244321}">
                <p14:modId xmlns:p14="http://schemas.microsoft.com/office/powerpoint/2010/main" val="2797828094"/>
              </p:ext>
            </p:extLst>
          </p:nvPr>
        </p:nvGraphicFramePr>
        <p:xfrm>
          <a:off x="266700" y="1973580"/>
          <a:ext cx="8610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14400" y="1447800"/>
            <a:ext cx="7068538" cy="461665"/>
          </a:xfrm>
          <a:prstGeom prst="rect">
            <a:avLst/>
          </a:prstGeom>
          <a:noFill/>
        </p:spPr>
        <p:txBody>
          <a:bodyPr wrap="none" rtlCol="0">
            <a:spAutoFit/>
          </a:bodyPr>
          <a:lstStyle/>
          <a:p>
            <a:r>
              <a:rPr lang="en-US" dirty="0">
                <a:solidFill>
                  <a:schemeClr val="bg1"/>
                </a:solidFill>
                <a:latin typeface="+mj-lt"/>
              </a:rPr>
              <a:t>Procedural requirements for entering executive session</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a:xfrm>
            <a:off x="2133600" y="228600"/>
            <a:ext cx="5562600" cy="990600"/>
          </a:xfrm>
        </p:spPr>
        <p:txBody>
          <a:bodyPr/>
          <a:lstStyle/>
          <a:p>
            <a:pPr eaLnBrk="1" hangingPunct="1"/>
            <a:r>
              <a:rPr lang="en-US" altLang="en-US" sz="3600" dirty="0"/>
              <a:t>Executive Session Purpose: 1</a:t>
            </a:r>
          </a:p>
        </p:txBody>
      </p:sp>
      <p:sp>
        <p:nvSpPr>
          <p:cNvPr id="24578" name="Content Placeholder 2"/>
          <p:cNvSpPr>
            <a:spLocks noGrp="1"/>
          </p:cNvSpPr>
          <p:nvPr>
            <p:ph sz="half" idx="1"/>
          </p:nvPr>
        </p:nvSpPr>
        <p:spPr>
          <a:xfrm>
            <a:off x="-28575" y="1524000"/>
            <a:ext cx="9144000" cy="1524000"/>
          </a:xfrm>
        </p:spPr>
        <p:txBody>
          <a:bodyPr rtlCol="0">
            <a:normAutofit fontScale="62500" lnSpcReduction="20000"/>
          </a:bodyPr>
          <a:lstStyle/>
          <a:p>
            <a:pPr eaLnBrk="1" fontAlgn="auto" hangingPunct="1">
              <a:spcAft>
                <a:spcPts val="0"/>
              </a:spcAft>
              <a:buFontTx/>
              <a:buNone/>
              <a:defRPr/>
            </a:pPr>
            <a:r>
              <a:rPr lang="en-US" sz="3200" dirty="0"/>
              <a:t>	“To discuss the reputation, character, physical condition or mental health, rather than professional competence, of an individual, or to discuss the discipline or dismissal of, or complaints or charges brought against, a public officer, employee, staff member or individual.”</a:t>
            </a:r>
          </a:p>
          <a:p>
            <a:pPr eaLnBrk="1" fontAlgn="auto" hangingPunct="1">
              <a:spcAft>
                <a:spcPts val="0"/>
              </a:spcAft>
              <a:buFontTx/>
              <a:buNone/>
              <a:defRPr/>
            </a:pPr>
            <a:br>
              <a:rPr lang="en-US" sz="2600" dirty="0"/>
            </a:br>
            <a:endParaRPr lang="en-US" sz="2600" dirty="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60425" name="Picture 9" descr="http://www.clipartkid.com/images/55/board-meeting-clipart-8DJBbc-clipart.jpg"/>
          <p:cNvPicPr>
            <a:picLocks noChangeAspect="1" noChangeArrowheads="1"/>
          </p:cNvPicPr>
          <p:nvPr/>
        </p:nvPicPr>
        <p:blipFill>
          <a:blip r:embed="rId3"/>
          <a:srcRect/>
          <a:stretch>
            <a:fillRect/>
          </a:stretch>
        </p:blipFill>
        <p:spPr bwMode="auto">
          <a:xfrm>
            <a:off x="2667000" y="3060700"/>
            <a:ext cx="3802063" cy="28495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a:xfrm>
            <a:off x="0" y="76200"/>
            <a:ext cx="9144000" cy="1143000"/>
          </a:xfrm>
        </p:spPr>
        <p:txBody>
          <a:bodyPr/>
          <a:lstStyle/>
          <a:p>
            <a:pPr eaLnBrk="1" hangingPunct="1"/>
            <a:r>
              <a:rPr lang="en-US" altLang="en-US" sz="3600"/>
              <a:t>Executive Session Purpose: 2</a:t>
            </a:r>
          </a:p>
        </p:txBody>
      </p:sp>
      <p:sp>
        <p:nvSpPr>
          <p:cNvPr id="25602" name="Content Placeholder 2"/>
          <p:cNvSpPr>
            <a:spLocks noGrp="1"/>
          </p:cNvSpPr>
          <p:nvPr>
            <p:ph sz="half" idx="1"/>
          </p:nvPr>
        </p:nvSpPr>
        <p:spPr>
          <a:xfrm>
            <a:off x="152400" y="1562100"/>
            <a:ext cx="8839200" cy="1295400"/>
          </a:xfrm>
        </p:spPr>
        <p:txBody>
          <a:bodyPr rtlCol="0">
            <a:normAutofit lnSpcReduction="10000"/>
          </a:bodyPr>
          <a:lstStyle/>
          <a:p>
            <a:pPr marL="0" indent="0" eaLnBrk="1" fontAlgn="auto" hangingPunct="1">
              <a:spcAft>
                <a:spcPts val="0"/>
              </a:spcAft>
              <a:buFontTx/>
              <a:buNone/>
              <a:defRPr/>
            </a:pPr>
            <a:r>
              <a:rPr lang="en-US" sz="2000" dirty="0">
                <a:solidFill>
                  <a:schemeClr val="bg1">
                    <a:lumMod val="85000"/>
                  </a:schemeClr>
                </a:solidFill>
              </a:rPr>
              <a:t>“To conduct strategy sessions in preparation for negotiations with nonunion personnel or to conduct collective bargaining sessions or contract negotiations with nonunion personnel.”</a:t>
            </a:r>
            <a:br>
              <a:rPr lang="en-US" sz="2000" dirty="0">
                <a:solidFill>
                  <a:schemeClr val="bg1">
                    <a:lumMod val="85000"/>
                  </a:schemeClr>
                </a:solidFill>
              </a:rPr>
            </a:br>
            <a:endParaRPr lang="en-US" sz="2000" dirty="0">
              <a:solidFill>
                <a:schemeClr val="bg1">
                  <a:lumMod val="85000"/>
                </a:schemeClr>
              </a:solidFill>
            </a:endParaRP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62469" name="Picture 7" descr="https://ckldp.files.wordpress.com/2015/12/session-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857500"/>
            <a:ext cx="4648200" cy="3094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a:xfrm>
            <a:off x="0" y="76200"/>
            <a:ext cx="9144000" cy="1143000"/>
          </a:xfrm>
        </p:spPr>
        <p:txBody>
          <a:bodyPr/>
          <a:lstStyle/>
          <a:p>
            <a:pPr eaLnBrk="1" hangingPunct="1"/>
            <a:r>
              <a:rPr lang="en-US" altLang="en-US" sz="3600"/>
              <a:t>Executive Session Purpose: 3</a:t>
            </a:r>
          </a:p>
        </p:txBody>
      </p:sp>
      <p:sp>
        <p:nvSpPr>
          <p:cNvPr id="69635" name="Content Placeholder 2"/>
          <p:cNvSpPr>
            <a:spLocks noGrp="1"/>
          </p:cNvSpPr>
          <p:nvPr>
            <p:ph sz="half" idx="1"/>
          </p:nvPr>
        </p:nvSpPr>
        <p:spPr>
          <a:xfrm>
            <a:off x="304800" y="1524000"/>
            <a:ext cx="8534400" cy="990600"/>
          </a:xfrm>
        </p:spPr>
        <p:txBody>
          <a:bodyPr/>
          <a:lstStyle/>
          <a:p>
            <a:pPr marL="0" indent="0" eaLnBrk="1" hangingPunct="1">
              <a:buFontTx/>
              <a:buNone/>
            </a:pPr>
            <a:r>
              <a:rPr lang="en-US" altLang="en-US" sz="1800"/>
              <a:t>“To discuss strategy with respect to collective bargaining or litigation if an open meeting may have a detrimental effect on the bargaining or litigating position of the public body and the chair so declares.”</a:t>
            </a:r>
          </a:p>
          <a:p>
            <a:pPr marL="0" indent="0" eaLnBrk="1" hangingPunct="1">
              <a:buFontTx/>
              <a:buNone/>
            </a:pPr>
            <a:endParaRPr lang="en-US" altLang="en-US" sz="1800"/>
          </a:p>
          <a:p>
            <a:pPr marL="0" indent="0" eaLnBrk="1" hangingPunct="1">
              <a:buFontTx/>
              <a:buNone/>
            </a:pPr>
            <a:br>
              <a:rPr lang="en-US" altLang="en-US" sz="1800"/>
            </a:br>
            <a:endParaRPr lang="en-US" altLang="en-US" sz="180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69637" name="Picture 7" descr="http://2.bp.blogspot.com/-9rvhvV3Soog/VTnmyvccSTI/AAAAAAAAADY/O1xB7W_UZDE/s1600/alimony-clipart-legal_scales_black_silhouette.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514600" y="2819400"/>
            <a:ext cx="41148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a:xfrm>
            <a:off x="0" y="39688"/>
            <a:ext cx="9144000" cy="1143000"/>
          </a:xfrm>
        </p:spPr>
        <p:txBody>
          <a:bodyPr/>
          <a:lstStyle/>
          <a:p>
            <a:pPr eaLnBrk="1" hangingPunct="1"/>
            <a:r>
              <a:rPr lang="en-US" altLang="en-US" sz="3600"/>
              <a:t>Executive Session Purpose: 6</a:t>
            </a:r>
          </a:p>
        </p:txBody>
      </p:sp>
      <p:sp>
        <p:nvSpPr>
          <p:cNvPr id="28674" name="Content Placeholder 2"/>
          <p:cNvSpPr>
            <a:spLocks noGrp="1"/>
          </p:cNvSpPr>
          <p:nvPr>
            <p:ph sz="half" idx="1"/>
          </p:nvPr>
        </p:nvSpPr>
        <p:spPr>
          <a:xfrm>
            <a:off x="495300" y="1533258"/>
            <a:ext cx="8305800" cy="1066800"/>
          </a:xfrm>
        </p:spPr>
        <p:txBody>
          <a:bodyPr rtlCol="0">
            <a:normAutofit fontScale="85000" lnSpcReduction="20000"/>
          </a:bodyPr>
          <a:lstStyle/>
          <a:p>
            <a:pPr marL="0" indent="0" eaLnBrk="1" fontAlgn="auto" hangingPunct="1">
              <a:spcAft>
                <a:spcPts val="0"/>
              </a:spcAft>
              <a:buFontTx/>
              <a:buNone/>
              <a:defRPr/>
            </a:pPr>
            <a:r>
              <a:rPr lang="en-US" sz="2400" dirty="0"/>
              <a:t>“To consider the purchase, exchange, lease or value of real property if the chair declares that an open meeting may have a detrimental effect on the negotiating position of the public body.”</a:t>
            </a:r>
            <a:br>
              <a:rPr lang="en-US" sz="2000" dirty="0"/>
            </a:br>
            <a:endParaRPr lang="en-US" sz="2000" dirty="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68613" name="Picture 7" descr="http://photos3.zillowstatic.com/p_e/ISinpy3p6os7uu100000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736850"/>
            <a:ext cx="4584700" cy="3436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2"/>
          <p:cNvSpPr txBox="1">
            <a:spLocks noChangeArrowheads="1"/>
          </p:cNvSpPr>
          <p:nvPr/>
        </p:nvSpPr>
        <p:spPr bwMode="auto">
          <a:xfrm>
            <a:off x="2590800" y="556260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1400" dirty="0">
                <a:solidFill>
                  <a:schemeClr val="bg1"/>
                </a:solidFill>
                <a:latin typeface="+mn-lt"/>
              </a:rPr>
              <a:t>Wellfleet, MA</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a:xfrm>
            <a:off x="0" y="76200"/>
            <a:ext cx="9144000" cy="1143000"/>
          </a:xfrm>
        </p:spPr>
        <p:txBody>
          <a:bodyPr/>
          <a:lstStyle/>
          <a:p>
            <a:pPr eaLnBrk="1" hangingPunct="1"/>
            <a:r>
              <a:rPr lang="en-US" altLang="en-US" sz="3600"/>
              <a:t>Executive Session Purpose: 7</a:t>
            </a:r>
          </a:p>
        </p:txBody>
      </p:sp>
      <p:sp>
        <p:nvSpPr>
          <p:cNvPr id="75779" name="Content Placeholder 2"/>
          <p:cNvSpPr>
            <a:spLocks noGrp="1"/>
          </p:cNvSpPr>
          <p:nvPr>
            <p:ph sz="half" idx="1"/>
          </p:nvPr>
        </p:nvSpPr>
        <p:spPr>
          <a:xfrm>
            <a:off x="304800" y="1447800"/>
            <a:ext cx="8458200" cy="1219200"/>
          </a:xfrm>
        </p:spPr>
        <p:txBody>
          <a:bodyPr/>
          <a:lstStyle/>
          <a:p>
            <a:pPr marL="0" indent="0" eaLnBrk="1" hangingPunct="1">
              <a:buFontTx/>
              <a:buNone/>
            </a:pPr>
            <a:r>
              <a:rPr lang="en-US" altLang="en-US" sz="2000" dirty="0"/>
              <a:t>“To comply with, or act under the authority of, any general or special law or federal grant-in-aid requirements.”</a:t>
            </a:r>
            <a:br>
              <a:rPr lang="en-US" altLang="en-US" sz="2000" dirty="0"/>
            </a:br>
            <a:endParaRPr lang="en-US" altLang="en-US" sz="2000" dirty="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82948" name="Picture 4" descr="Free stock photo of vintage, glasses, science, ant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14600"/>
            <a:ext cx="4438650" cy="3333750"/>
          </a:xfrm>
          <a:prstGeom prst="rect">
            <a:avLst/>
          </a:prstGeom>
          <a:noFill/>
          <a:effectLst>
            <a:glow rad="139700">
              <a:schemeClr val="accent1">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0" y="76200"/>
            <a:ext cx="9144000" cy="1143000"/>
          </a:xfrm>
        </p:spPr>
        <p:txBody>
          <a:bodyPr/>
          <a:lstStyle/>
          <a:p>
            <a:pPr eaLnBrk="1" hangingPunct="1"/>
            <a:r>
              <a:rPr lang="en-US" altLang="en-US" sz="3600"/>
              <a:t>Executive Session Purpose: 8</a:t>
            </a:r>
          </a:p>
        </p:txBody>
      </p:sp>
      <p:sp>
        <p:nvSpPr>
          <p:cNvPr id="30722" name="Content Placeholder 2"/>
          <p:cNvSpPr>
            <a:spLocks noGrp="1"/>
          </p:cNvSpPr>
          <p:nvPr>
            <p:ph sz="half" idx="1"/>
          </p:nvPr>
        </p:nvSpPr>
        <p:spPr>
          <a:xfrm>
            <a:off x="228600" y="1471613"/>
            <a:ext cx="8659813" cy="1752600"/>
          </a:xfrm>
        </p:spPr>
        <p:txBody>
          <a:bodyPr rtlCol="0">
            <a:normAutofit fontScale="85000" lnSpcReduction="20000"/>
          </a:bodyPr>
          <a:lstStyle/>
          <a:p>
            <a:pPr marL="0" indent="0" eaLnBrk="1" fontAlgn="auto" hangingPunct="1">
              <a:spcAft>
                <a:spcPts val="0"/>
              </a:spcAft>
              <a:buFontTx/>
              <a:buNone/>
              <a:defRPr/>
            </a:pPr>
            <a:r>
              <a:rPr lang="en-US" sz="2400" dirty="0"/>
              <a:t>“To consider or interview applicants for employment or appointment by preliminary screening committee if the chair declares that an open meeting will have a detrimental effect in obtaining qualified applicants; provided, however, that this clause shall not apply to any meeting, including meetings of a preliminary screening committee, to consider and interview applicants who have passed a prior preliminary screening.”</a:t>
            </a:r>
            <a:br>
              <a:rPr lang="en-US" sz="1800" dirty="0"/>
            </a:br>
            <a:endParaRPr lang="en-US" sz="1800" dirty="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72709" name="Picture 7" descr="https://media.licdn.com/mpr/mpr/p/1/005/088/2ae/24397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3292475"/>
            <a:ext cx="5257800" cy="29892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4487"/>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Meeting Minutes</a:t>
            </a:r>
          </a:p>
        </p:txBody>
      </p:sp>
      <p:graphicFrame>
        <p:nvGraphicFramePr>
          <p:cNvPr id="81923" name="Object 5"/>
          <p:cNvGraphicFramePr>
            <a:graphicFrameLocks noChangeAspect="1"/>
          </p:cNvGraphicFramePr>
          <p:nvPr/>
        </p:nvGraphicFramePr>
        <p:xfrm>
          <a:off x="152400" y="1524000"/>
          <a:ext cx="4062413" cy="5029200"/>
        </p:xfrm>
        <a:graphic>
          <a:graphicData uri="http://schemas.openxmlformats.org/presentationml/2006/ole">
            <mc:AlternateContent xmlns:mc="http://schemas.openxmlformats.org/markup-compatibility/2006">
              <mc:Choice xmlns:v="urn:schemas-microsoft-com:vml" Requires="v">
                <p:oleObj spid="_x0000_s1030" name="Acrobat Document" r:id="rId4" imgW="5829261" imgH="7543646" progId="AcroExch.Document.7">
                  <p:embed/>
                </p:oleObj>
              </mc:Choice>
              <mc:Fallback>
                <p:oleObj name="Acrobat Document" r:id="rId4" imgW="5829261" imgH="7543646" progId="AcroExch.Document.7">
                  <p:embed/>
                  <p:pic>
                    <p:nvPicPr>
                      <p:cNvPr id="8192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0"/>
                        <a:ext cx="40624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962400" y="1524000"/>
            <a:ext cx="4876800" cy="4985980"/>
          </a:xfrm>
          <a:prstGeom prst="rect">
            <a:avLst/>
          </a:prstGeom>
          <a:noFill/>
        </p:spPr>
        <p:txBody>
          <a:bodyPr>
            <a:spAutoFit/>
          </a:bodyPr>
          <a:lstStyle/>
          <a:p>
            <a:pPr marL="225425" indent="-225425" eaLnBrk="1" hangingPunct="1">
              <a:defRPr/>
            </a:pPr>
            <a:endParaRPr lang="en-US" sz="2000" dirty="0">
              <a:solidFill>
                <a:schemeClr val="bg1"/>
              </a:solidFill>
              <a:latin typeface="+mn-lt"/>
              <a:cs typeface="+mn-cs"/>
            </a:endParaRPr>
          </a:p>
          <a:p>
            <a:pPr marL="693738" lvl="1" indent="-230188" eaLnBrk="1" hangingPunct="1">
              <a:buFont typeface="Arial" pitchFamily="34" charset="0"/>
              <a:buChar char="•"/>
              <a:defRPr/>
            </a:pPr>
            <a:r>
              <a:rPr lang="en-US" sz="2000" dirty="0">
                <a:solidFill>
                  <a:schemeClr val="bg1"/>
                </a:solidFill>
                <a:latin typeface="+mn-lt"/>
                <a:cs typeface="+mn-cs"/>
              </a:rPr>
              <a:t>Minutes must state the date, time, place of the meeting, and list of members present or absent</a:t>
            </a:r>
          </a:p>
          <a:p>
            <a:pPr marL="693738" lvl="1" indent="-230188" eaLnBrk="1" hangingPunct="1">
              <a:defRPr/>
            </a:pPr>
            <a:endParaRPr lang="en-US" sz="2000" dirty="0">
              <a:solidFill>
                <a:schemeClr val="bg1"/>
              </a:solidFill>
              <a:latin typeface="+mn-lt"/>
              <a:cs typeface="+mn-cs"/>
            </a:endParaRPr>
          </a:p>
          <a:p>
            <a:pPr marL="693738" lvl="1" indent="-230188" eaLnBrk="1" hangingPunct="1">
              <a:buFont typeface="Arial" pitchFamily="34" charset="0"/>
              <a:buChar char="•"/>
              <a:defRPr/>
            </a:pPr>
            <a:r>
              <a:rPr lang="en-US" sz="2000" dirty="0">
                <a:solidFill>
                  <a:schemeClr val="bg1"/>
                </a:solidFill>
                <a:latin typeface="+mn-lt"/>
                <a:cs typeface="+mn-cs"/>
              </a:rPr>
              <a:t>Minutes must include:</a:t>
            </a:r>
          </a:p>
          <a:p>
            <a:pPr marL="1150938" lvl="2" indent="-230188" eaLnBrk="1" hangingPunct="1">
              <a:buFont typeface="Arial" pitchFamily="34" charset="0"/>
              <a:buChar char="•"/>
              <a:defRPr/>
            </a:pPr>
            <a:r>
              <a:rPr lang="en-US" sz="1800" dirty="0">
                <a:solidFill>
                  <a:schemeClr val="bg1"/>
                </a:solidFill>
                <a:latin typeface="+mn-lt"/>
                <a:cs typeface="+mn-cs"/>
              </a:rPr>
              <a:t>A summary of discussion of each topic</a:t>
            </a:r>
          </a:p>
          <a:p>
            <a:pPr marL="1150938" lvl="2" indent="-230188" eaLnBrk="1" hangingPunct="1">
              <a:defRPr/>
            </a:pPr>
            <a:endParaRPr lang="en-US" sz="1800" dirty="0">
              <a:solidFill>
                <a:schemeClr val="bg1"/>
              </a:solidFill>
              <a:latin typeface="+mn-lt"/>
              <a:cs typeface="+mn-cs"/>
            </a:endParaRPr>
          </a:p>
          <a:p>
            <a:pPr marL="1150938" lvl="2" indent="-230188" eaLnBrk="1" hangingPunct="1">
              <a:buFont typeface="Arial" pitchFamily="34" charset="0"/>
              <a:buChar char="•"/>
              <a:defRPr/>
            </a:pPr>
            <a:r>
              <a:rPr lang="en-US" sz="1800" dirty="0">
                <a:solidFill>
                  <a:schemeClr val="bg1"/>
                </a:solidFill>
                <a:latin typeface="+mn-lt"/>
                <a:cs typeface="+mn-cs"/>
              </a:rPr>
              <a:t>Decisions made and actions taken, including a record of all votes </a:t>
            </a:r>
            <a:r>
              <a:rPr lang="en-US" sz="1800" dirty="0">
                <a:solidFill>
                  <a:schemeClr val="bg1"/>
                </a:solidFill>
                <a:latin typeface="+mj-lt"/>
                <a:cs typeface="+mn-cs"/>
              </a:rPr>
              <a:t>- </a:t>
            </a:r>
            <a:r>
              <a:rPr lang="en-US" sz="1800" dirty="0">
                <a:solidFill>
                  <a:schemeClr val="bg1"/>
                </a:solidFill>
                <a:latin typeface="+mj-lt"/>
              </a:rPr>
              <a:t>Secret ballots prohibited</a:t>
            </a:r>
            <a:endParaRPr lang="en-US" sz="1800" dirty="0">
              <a:solidFill>
                <a:schemeClr val="bg1"/>
              </a:solidFill>
              <a:latin typeface="+mj-lt"/>
              <a:cs typeface="+mn-cs"/>
            </a:endParaRPr>
          </a:p>
          <a:p>
            <a:pPr marL="920750" lvl="2" eaLnBrk="1" hangingPunct="1">
              <a:defRPr/>
            </a:pPr>
            <a:endParaRPr lang="en-US" sz="1800" dirty="0">
              <a:solidFill>
                <a:schemeClr val="bg1"/>
              </a:solidFill>
              <a:latin typeface="+mn-lt"/>
              <a:cs typeface="+mn-cs"/>
            </a:endParaRPr>
          </a:p>
          <a:p>
            <a:pPr marL="1150938" lvl="2" indent="-230188" eaLnBrk="1" hangingPunct="1">
              <a:buFont typeface="Arial" pitchFamily="34" charset="0"/>
              <a:buChar char="•"/>
              <a:defRPr/>
            </a:pPr>
            <a:r>
              <a:rPr lang="en-US" sz="1800" dirty="0">
                <a:solidFill>
                  <a:schemeClr val="bg1"/>
                </a:solidFill>
                <a:latin typeface="+mn-lt"/>
                <a:cs typeface="+mn-cs"/>
              </a:rPr>
              <a:t>List of documents and other exhibits used by the body at the meeting, including by remote participants</a:t>
            </a:r>
          </a:p>
          <a:p>
            <a:pPr marL="1150938" lvl="2" indent="-230188" eaLnBrk="1" hangingPunct="1">
              <a:buFont typeface="Arial" pitchFamily="34" charset="0"/>
              <a:buChar char="•"/>
              <a:defRPr/>
            </a:pPr>
            <a:endParaRPr lang="en-US" sz="1800" dirty="0">
              <a:solidFill>
                <a:schemeClr val="bg1"/>
              </a:solidFill>
              <a:latin typeface="+mn-lt"/>
              <a:cs typeface="+mn-cs"/>
            </a:endParaRPr>
          </a:p>
        </p:txBody>
      </p:sp>
      <p:sp>
        <p:nvSpPr>
          <p:cNvPr id="6" name="Footer Placeholder 1"/>
          <p:cNvSpPr txBox="1">
            <a:spLocks/>
          </p:cNvSpPr>
          <p:nvPr/>
        </p:nvSpPr>
        <p:spPr>
          <a:xfrm>
            <a:off x="-228600" y="6477000"/>
            <a:ext cx="9539288" cy="4762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600202"/>
            <a:ext cx="4419600" cy="4525963"/>
          </a:xfrm>
        </p:spPr>
        <p:txBody>
          <a:bodyPr/>
          <a:lstStyle/>
          <a:p>
            <a:pPr marL="457200" lvl="1" indent="0" algn="ctr">
              <a:buNone/>
            </a:pPr>
            <a:r>
              <a:rPr lang="en-US" sz="2800" u="sng" dirty="0"/>
              <a:t>Approving Minutes</a:t>
            </a:r>
          </a:p>
          <a:p>
            <a:pPr marL="457200" lvl="1" indent="0" algn="ctr">
              <a:buNone/>
            </a:pPr>
            <a:endParaRPr lang="en-US" u="sng" dirty="0"/>
          </a:p>
          <a:p>
            <a:r>
              <a:rPr lang="en-US" sz="2400" dirty="0"/>
              <a:t>Latest of 3 meetings or 30 days</a:t>
            </a:r>
          </a:p>
          <a:p>
            <a:pPr marL="457200" lvl="1" indent="0">
              <a:buNone/>
            </a:pPr>
            <a:r>
              <a:rPr lang="en-US" sz="2000" u="sng" dirty="0"/>
              <a:t>BUT</a:t>
            </a:r>
            <a:r>
              <a:rPr lang="en-US" sz="2000" dirty="0"/>
              <a:t> whenever possible, approve at the next meeting</a:t>
            </a:r>
          </a:p>
          <a:p>
            <a:pPr marL="457200" lvl="1" indent="0">
              <a:buNone/>
            </a:pPr>
            <a:endParaRPr lang="en-US" sz="2000" dirty="0"/>
          </a:p>
          <a:p>
            <a:pPr lvl="0"/>
            <a:r>
              <a:rPr lang="en-US" sz="2400" dirty="0"/>
              <a:t>Documents and exhibits used by public body must be retained by the public body but </a:t>
            </a:r>
            <a:r>
              <a:rPr lang="en-US" sz="2400" i="1" u="sng" dirty="0"/>
              <a:t>do not</a:t>
            </a:r>
            <a:r>
              <a:rPr lang="en-US" sz="2400" i="1" dirty="0"/>
              <a:t> </a:t>
            </a:r>
            <a:r>
              <a:rPr lang="en-US" sz="2400" dirty="0"/>
              <a:t>need to be physically stored with the meeting minutes</a:t>
            </a:r>
          </a:p>
          <a:p>
            <a:endParaRPr lang="en-US" sz="2000" dirty="0"/>
          </a:p>
          <a:p>
            <a:endParaRPr lang="en-US" dirty="0"/>
          </a:p>
        </p:txBody>
      </p:sp>
      <p:sp>
        <p:nvSpPr>
          <p:cNvPr id="4" name="Content Placeholder 3"/>
          <p:cNvSpPr>
            <a:spLocks noGrp="1"/>
          </p:cNvSpPr>
          <p:nvPr>
            <p:ph sz="half" idx="2"/>
          </p:nvPr>
        </p:nvSpPr>
        <p:spPr>
          <a:xfrm>
            <a:off x="4495800" y="1600202"/>
            <a:ext cx="4572000" cy="4525963"/>
          </a:xfrm>
        </p:spPr>
        <p:txBody>
          <a:bodyPr/>
          <a:lstStyle/>
          <a:p>
            <a:pPr marL="0" indent="0" algn="ctr">
              <a:buNone/>
            </a:pPr>
            <a:r>
              <a:rPr lang="en-US" u="sng" dirty="0"/>
              <a:t>Upon Request</a:t>
            </a:r>
          </a:p>
          <a:p>
            <a:pPr marL="0" indent="0" algn="ctr">
              <a:buNone/>
            </a:pPr>
            <a:endParaRPr lang="en-US" sz="2000" u="sng" dirty="0"/>
          </a:p>
          <a:p>
            <a:r>
              <a:rPr lang="en-US" sz="2400" dirty="0"/>
              <a:t>Open session minutes provided within 10 days of request</a:t>
            </a:r>
          </a:p>
          <a:p>
            <a:pPr lvl="1"/>
            <a:r>
              <a:rPr lang="en-US" sz="2000" dirty="0"/>
              <a:t>Whether in draft or approved form</a:t>
            </a:r>
          </a:p>
          <a:p>
            <a:pPr marL="457200" lvl="1" indent="0">
              <a:buNone/>
            </a:pPr>
            <a:endParaRPr lang="en-US" sz="2400" dirty="0"/>
          </a:p>
          <a:p>
            <a:pPr lvl="0"/>
            <a:r>
              <a:rPr lang="en-US" sz="2400" dirty="0"/>
              <a:t>For all other records – Consult Supervisor of Records in the Secretary of State’s Office</a:t>
            </a:r>
          </a:p>
          <a:p>
            <a:endParaRPr lang="en-US" sz="2400" dirty="0"/>
          </a:p>
          <a:p>
            <a:endParaRPr lang="en-US" sz="2400" dirty="0"/>
          </a:p>
        </p:txBody>
      </p:sp>
      <p:sp>
        <p:nvSpPr>
          <p:cNvPr id="5" name="Footer Placeholder 4"/>
          <p:cNvSpPr>
            <a:spLocks noGrp="1"/>
          </p:cNvSpPr>
          <p:nvPr>
            <p:ph type="ftr" sz="quarter" idx="12"/>
          </p:nvPr>
        </p:nvSpPr>
        <p:spPr>
          <a:xfrm>
            <a:off x="0" y="6477001"/>
            <a:ext cx="9144000" cy="228599"/>
          </a:xfrm>
        </p:spPr>
        <p:txBody>
          <a:bodyPr/>
          <a:lstStyle/>
          <a:p>
            <a:pPr>
              <a:defRPr/>
            </a:pPr>
            <a:r>
              <a:rPr lang="en-US" dirty="0">
                <a:solidFill>
                  <a:schemeClr val="bg1"/>
                </a:solidFill>
                <a:latin typeface="+mn-lt"/>
              </a:rPr>
              <a:t>©2017 Office of Attorney General Maura Healey. Permission granted to reproduce for personal and educational use, only.</a:t>
            </a:r>
          </a:p>
        </p:txBody>
      </p:sp>
      <p:sp>
        <p:nvSpPr>
          <p:cNvPr id="6" name="Title 5"/>
          <p:cNvSpPr txBox="1">
            <a:spLocks noGrp="1"/>
          </p:cNvSpPr>
          <p:nvPr>
            <p:ph type="title"/>
          </p:nvPr>
        </p:nvSpPr>
        <p:spPr>
          <a:prstGeom prst="rect">
            <a:avLst/>
          </a:prstGeom>
          <a:noFill/>
        </p:spPr>
        <p:txBody>
          <a:bodyPr>
            <a:spAutoFit/>
          </a:bodyPr>
          <a:lstStyle/>
          <a:p>
            <a:pPr algn="ctr" eaLnBrk="1" hangingPunct="1">
              <a:defRPr/>
            </a:pPr>
            <a:r>
              <a:rPr lang="en-US" sz="3600" dirty="0">
                <a:solidFill>
                  <a:schemeClr val="bg1"/>
                </a:solidFill>
                <a:latin typeface="+mj-lt"/>
                <a:cs typeface="+mn-cs"/>
              </a:rPr>
              <a:t>Meeting Minutes</a:t>
            </a:r>
          </a:p>
        </p:txBody>
      </p:sp>
    </p:spTree>
    <p:extLst>
      <p:ext uri="{BB962C8B-B14F-4D97-AF65-F5344CB8AC3E}">
        <p14:creationId xmlns:p14="http://schemas.microsoft.com/office/powerpoint/2010/main" val="3532749247"/>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52400"/>
            <a:ext cx="9144000" cy="1143000"/>
          </a:xfrm>
        </p:spPr>
        <p:txBody>
          <a:bodyPr/>
          <a:lstStyle/>
          <a:p>
            <a:pPr eaLnBrk="1" hangingPunct="1"/>
            <a:r>
              <a:rPr lang="en-US" altLang="en-US" sz="3600" dirty="0"/>
              <a:t>Executive Session Minutes</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nvGraphicFramePr>
        <p:xfrm>
          <a:off x="457200" y="1650492"/>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457200"/>
            <a:ext cx="6477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Attorney General’s Role</a:t>
            </a:r>
          </a:p>
        </p:txBody>
      </p:sp>
      <p:sp>
        <p:nvSpPr>
          <p:cNvPr id="7"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j-lt"/>
              </a:rPr>
              <a:t>©2017 Office of Attorney General Maura Healey. Permission granted to reproduce for personal and educational use, only.</a:t>
            </a:r>
          </a:p>
        </p:txBody>
      </p:sp>
      <p:graphicFrame>
        <p:nvGraphicFramePr>
          <p:cNvPr id="2" name="Diagram 1"/>
          <p:cNvGraphicFramePr/>
          <p:nvPr>
            <p:extLst>
              <p:ext uri="{D42A27DB-BD31-4B8C-83A1-F6EECF244321}">
                <p14:modId xmlns:p14="http://schemas.microsoft.com/office/powerpoint/2010/main" val="3028608598"/>
              </p:ext>
            </p:extLst>
          </p:nvPr>
        </p:nvGraphicFramePr>
        <p:xfrm>
          <a:off x="1181100" y="1676400"/>
          <a:ext cx="6781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Document Used at a Meeting</a:t>
            </a:r>
          </a:p>
        </p:txBody>
      </p:sp>
      <p:sp>
        <p:nvSpPr>
          <p:cNvPr id="4" name="TextBox 3"/>
          <p:cNvSpPr txBox="1"/>
          <p:nvPr/>
        </p:nvSpPr>
        <p:spPr>
          <a:xfrm>
            <a:off x="1254918" y="2438400"/>
            <a:ext cx="6710363" cy="708025"/>
          </a:xfrm>
          <a:prstGeom prst="rect">
            <a:avLst/>
          </a:prstGeom>
          <a:noFill/>
        </p:spPr>
        <p:txBody>
          <a:bodyPr wrap="square">
            <a:spAutoFit/>
          </a:bodyPr>
          <a:lstStyle/>
          <a:p>
            <a:pPr eaLnBrk="1" hangingPunct="1">
              <a:defRPr/>
            </a:pPr>
            <a:r>
              <a:rPr lang="en-US" sz="2000" dirty="0">
                <a:solidFill>
                  <a:schemeClr val="bg1"/>
                </a:solidFill>
                <a:latin typeface="+mj-lt"/>
                <a:cs typeface="+mn-cs"/>
              </a:rPr>
              <a:t>But, the following materials are exempt from public disclosure:</a:t>
            </a:r>
          </a:p>
          <a:p>
            <a:pPr eaLnBrk="1" hangingPunct="1">
              <a:defRPr/>
            </a:pPr>
            <a:r>
              <a:rPr lang="en-US" sz="2000" dirty="0">
                <a:solidFill>
                  <a:schemeClr val="bg1"/>
                </a:solidFill>
                <a:latin typeface="+mj-lt"/>
                <a:cs typeface="+mn-cs"/>
              </a:rPr>
              <a:t>	</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extLst>
              <p:ext uri="{D42A27DB-BD31-4B8C-83A1-F6EECF244321}">
                <p14:modId xmlns:p14="http://schemas.microsoft.com/office/powerpoint/2010/main" val="3131093446"/>
              </p:ext>
            </p:extLst>
          </p:nvPr>
        </p:nvGraphicFramePr>
        <p:xfrm>
          <a:off x="714375" y="2860876"/>
          <a:ext cx="7715250" cy="355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Alternate Process 5"/>
          <p:cNvSpPr/>
          <p:nvPr/>
        </p:nvSpPr>
        <p:spPr>
          <a:xfrm>
            <a:off x="665560" y="1535007"/>
            <a:ext cx="7764066" cy="86655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1" y="1570568"/>
            <a:ext cx="9144000" cy="830997"/>
          </a:xfrm>
          <a:prstGeom prst="rect">
            <a:avLst/>
          </a:prstGeom>
          <a:noFill/>
        </p:spPr>
        <p:txBody>
          <a:bodyPr wrap="square">
            <a:spAutoFit/>
          </a:bodyPr>
          <a:lstStyle/>
          <a:p>
            <a:pPr algn="ctr">
              <a:defRPr/>
            </a:pPr>
            <a:r>
              <a:rPr lang="en-US" dirty="0">
                <a:solidFill>
                  <a:schemeClr val="bg1"/>
                </a:solidFill>
                <a:latin typeface="+mj-lt"/>
              </a:rPr>
              <a:t>Documents used by a public body during</a:t>
            </a:r>
          </a:p>
          <a:p>
            <a:pPr algn="ctr">
              <a:defRPr/>
            </a:pPr>
            <a:r>
              <a:rPr lang="en-US" dirty="0">
                <a:solidFill>
                  <a:schemeClr val="bg1"/>
                </a:solidFill>
                <a:latin typeface="+mj-lt"/>
              </a:rPr>
              <a:t> an open meeting are public records!</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543050"/>
            <a:ext cx="4286555" cy="4724400"/>
          </a:xfrm>
          <a:prstGeom prst="rect">
            <a:avLst/>
          </a:prstGeom>
          <a:effectLst>
            <a:glow rad="228600">
              <a:schemeClr val="accent1">
                <a:satMod val="175000"/>
                <a:alpha val="40000"/>
              </a:schemeClr>
            </a:glo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543050"/>
            <a:ext cx="4024678" cy="4724400"/>
          </a:xfrm>
          <a:prstGeom prst="rect">
            <a:avLst/>
          </a:prstGeom>
          <a:effectLst>
            <a:glow rad="228600">
              <a:schemeClr val="accent1">
                <a:satMod val="175000"/>
                <a:alpha val="40000"/>
              </a:schemeClr>
            </a:glow>
          </a:effectLst>
        </p:spPr>
      </p:pic>
      <p:sp>
        <p:nvSpPr>
          <p:cNvPr id="7" name="TextBox 2"/>
          <p:cNvSpPr txBox="1">
            <a:spLocks noChangeArrowheads="1"/>
          </p:cNvSpPr>
          <p:nvPr/>
        </p:nvSpPr>
        <p:spPr bwMode="auto">
          <a:xfrm>
            <a:off x="0" y="228600"/>
            <a:ext cx="9144000" cy="1631950"/>
          </a:xfrm>
          <a:prstGeom prst="rect">
            <a:avLst/>
          </a:prstGeom>
          <a:noFill/>
          <a:ln w="9525">
            <a:noFill/>
            <a:miter lim="800000"/>
            <a:headEnd/>
            <a:tailEnd/>
          </a:ln>
        </p:spPr>
        <p:txBody>
          <a:bodyPr>
            <a:spAutoFit/>
          </a:bodyPr>
          <a:lstStyle/>
          <a:p>
            <a:pPr algn="ctr" eaLnBrk="1" hangingPunct="1">
              <a:defRPr/>
            </a:pPr>
            <a:r>
              <a:rPr lang="en-US" sz="3600" dirty="0">
                <a:solidFill>
                  <a:srgbClr val="FFFF00"/>
                </a:solidFill>
                <a:latin typeface="+mj-lt"/>
                <a:cs typeface="+mn-cs"/>
              </a:rPr>
              <a:t>Complaint Process</a:t>
            </a:r>
          </a:p>
          <a:p>
            <a:pPr marL="0" lvl="1" algn="ctr" eaLnBrk="1" hangingPunct="1">
              <a:defRPr/>
            </a:pPr>
            <a:r>
              <a:rPr lang="en-US" sz="2800" dirty="0">
                <a:solidFill>
                  <a:schemeClr val="bg1"/>
                </a:solidFill>
                <a:latin typeface="+mn-lt"/>
                <a:cs typeface="Arial" charset="0"/>
              </a:rPr>
              <a:t>Step 1: The Complainant</a:t>
            </a:r>
          </a:p>
          <a:p>
            <a:pPr algn="ctr" eaLnBrk="1" hangingPunct="1">
              <a:defRPr/>
            </a:pPr>
            <a:endParaRPr lang="en-US" sz="3600" dirty="0">
              <a:solidFill>
                <a:srgbClr val="FFFF00"/>
              </a:solidFill>
              <a:latin typeface="+mj-lt"/>
              <a:cs typeface="+mn-cs"/>
            </a:endParaRPr>
          </a:p>
        </p:txBody>
      </p:sp>
      <p:sp>
        <p:nvSpPr>
          <p:cNvPr id="8"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a:xfrm>
            <a:off x="0" y="504825"/>
            <a:ext cx="9144000" cy="1123950"/>
          </a:xfrm>
        </p:spPr>
        <p:txBody>
          <a:bodyPr/>
          <a:lstStyle/>
          <a:p>
            <a:pPr eaLnBrk="1" hangingPunct="1"/>
            <a:r>
              <a:rPr lang="en-US" altLang="en-US" sz="3600">
                <a:solidFill>
                  <a:srgbClr val="FFFF00"/>
                </a:solidFill>
              </a:rPr>
              <a:t>Complaint Process</a:t>
            </a:r>
            <a:br>
              <a:rPr lang="en-US" altLang="en-US" sz="3600">
                <a:solidFill>
                  <a:srgbClr val="FFFF00"/>
                </a:solidFill>
              </a:rPr>
            </a:br>
            <a:r>
              <a:rPr lang="en-US" altLang="en-US" sz="2800"/>
              <a:t>Step 2: The Public Body</a:t>
            </a:r>
            <a:br>
              <a:rPr lang="en-US" altLang="en-US" sz="3600"/>
            </a:br>
            <a:endParaRPr lang="en-US" altLang="en-US" sz="3600">
              <a:solidFill>
                <a:srgbClr val="FFFF00"/>
              </a:solidFill>
            </a:endParaRPr>
          </a:p>
        </p:txBody>
      </p:sp>
      <p:sp>
        <p:nvSpPr>
          <p:cNvPr id="6" name="Footer Placeholder 1"/>
          <p:cNvSpPr>
            <a:spLocks noGrp="1"/>
          </p:cNvSpPr>
          <p:nvPr>
            <p:ph type="ftr" sz="quarter" idx="10"/>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pSp>
        <p:nvGrpSpPr>
          <p:cNvPr id="92164" name="Group 2"/>
          <p:cNvGrpSpPr>
            <a:grpSpLocks/>
          </p:cNvGrpSpPr>
          <p:nvPr/>
        </p:nvGrpSpPr>
        <p:grpSpPr bwMode="auto">
          <a:xfrm>
            <a:off x="1617662" y="1752600"/>
            <a:ext cx="5908675" cy="4278313"/>
            <a:chOff x="2397897" y="2165059"/>
            <a:chExt cx="4805405" cy="2871532"/>
          </a:xfrm>
        </p:grpSpPr>
        <p:sp>
          <p:nvSpPr>
            <p:cNvPr id="4" name="Freeform 3"/>
            <p:cNvSpPr/>
            <p:nvPr/>
          </p:nvSpPr>
          <p:spPr>
            <a:xfrm>
              <a:off x="2397897" y="2165059"/>
              <a:ext cx="4805405" cy="1039931"/>
            </a:xfrm>
            <a:custGeom>
              <a:avLst/>
              <a:gdLst>
                <a:gd name="connsiteX0" fmla="*/ 0 w 4805405"/>
                <a:gd name="connsiteY0" fmla="*/ 103941 h 1039413"/>
                <a:gd name="connsiteX1" fmla="*/ 103941 w 4805405"/>
                <a:gd name="connsiteY1" fmla="*/ 0 h 1039413"/>
                <a:gd name="connsiteX2" fmla="*/ 4701464 w 4805405"/>
                <a:gd name="connsiteY2" fmla="*/ 0 h 1039413"/>
                <a:gd name="connsiteX3" fmla="*/ 4805405 w 4805405"/>
                <a:gd name="connsiteY3" fmla="*/ 103941 h 1039413"/>
                <a:gd name="connsiteX4" fmla="*/ 4805405 w 4805405"/>
                <a:gd name="connsiteY4" fmla="*/ 935472 h 1039413"/>
                <a:gd name="connsiteX5" fmla="*/ 4701464 w 4805405"/>
                <a:gd name="connsiteY5" fmla="*/ 1039413 h 1039413"/>
                <a:gd name="connsiteX6" fmla="*/ 103941 w 4805405"/>
                <a:gd name="connsiteY6" fmla="*/ 1039413 h 1039413"/>
                <a:gd name="connsiteX7" fmla="*/ 0 w 4805405"/>
                <a:gd name="connsiteY7" fmla="*/ 935472 h 1039413"/>
                <a:gd name="connsiteX8" fmla="*/ 0 w 4805405"/>
                <a:gd name="connsiteY8" fmla="*/ 103941 h 10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405" h="1039413">
                  <a:moveTo>
                    <a:pt x="0" y="103941"/>
                  </a:moveTo>
                  <a:cubicBezTo>
                    <a:pt x="0" y="46536"/>
                    <a:pt x="46536" y="0"/>
                    <a:pt x="103941" y="0"/>
                  </a:cubicBezTo>
                  <a:lnTo>
                    <a:pt x="4701464" y="0"/>
                  </a:lnTo>
                  <a:cubicBezTo>
                    <a:pt x="4758869" y="0"/>
                    <a:pt x="4805405" y="46536"/>
                    <a:pt x="4805405" y="103941"/>
                  </a:cubicBezTo>
                  <a:lnTo>
                    <a:pt x="4805405" y="935472"/>
                  </a:lnTo>
                  <a:cubicBezTo>
                    <a:pt x="4805405" y="992877"/>
                    <a:pt x="4758869" y="1039413"/>
                    <a:pt x="4701464" y="1039413"/>
                  </a:cubicBezTo>
                  <a:lnTo>
                    <a:pt x="103941" y="1039413"/>
                  </a:lnTo>
                  <a:cubicBezTo>
                    <a:pt x="46536" y="1039413"/>
                    <a:pt x="0" y="992877"/>
                    <a:pt x="0" y="935472"/>
                  </a:cubicBezTo>
                  <a:lnTo>
                    <a:pt x="0" y="103941"/>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76163" tIns="60923" rIns="76163" bIns="60923" spcCol="1270" anchor="ctr"/>
            <a:lstStyle/>
            <a:p>
              <a:pPr algn="ctr" defTabSz="1066800">
                <a:lnSpc>
                  <a:spcPct val="90000"/>
                </a:lnSpc>
                <a:spcAft>
                  <a:spcPct val="35000"/>
                </a:spcAft>
                <a:defRPr/>
              </a:pPr>
              <a:r>
                <a:rPr lang="en-US" sz="2800" dirty="0">
                  <a:solidFill>
                    <a:schemeClr val="tx1"/>
                  </a:solidFill>
                </a:rPr>
                <a:t>Chair disseminates the complaint for response within 14 business days</a:t>
              </a:r>
            </a:p>
          </p:txBody>
        </p:sp>
        <p:sp>
          <p:nvSpPr>
            <p:cNvPr id="5" name="Freeform 4"/>
            <p:cNvSpPr/>
            <p:nvPr/>
          </p:nvSpPr>
          <p:spPr>
            <a:xfrm>
              <a:off x="2878179" y="3204990"/>
              <a:ext cx="597771" cy="522097"/>
            </a:xfrm>
            <a:custGeom>
              <a:avLst/>
              <a:gdLst/>
              <a:ahLst/>
              <a:cxnLst/>
              <a:rect l="0" t="0" r="0" b="0"/>
              <a:pathLst>
                <a:path>
                  <a:moveTo>
                    <a:pt x="0" y="0"/>
                  </a:moveTo>
                  <a:lnTo>
                    <a:pt x="0" y="522851"/>
                  </a:lnTo>
                  <a:lnTo>
                    <a:pt x="597336" y="522851"/>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 name="Freeform 6"/>
            <p:cNvSpPr/>
            <p:nvPr/>
          </p:nvSpPr>
          <p:spPr>
            <a:xfrm>
              <a:off x="2880761" y="3402109"/>
              <a:ext cx="4053996" cy="712821"/>
            </a:xfrm>
            <a:custGeom>
              <a:avLst/>
              <a:gdLst>
                <a:gd name="connsiteX0" fmla="*/ 0 w 2649643"/>
                <a:gd name="connsiteY0" fmla="*/ 65112 h 651123"/>
                <a:gd name="connsiteX1" fmla="*/ 65112 w 2649643"/>
                <a:gd name="connsiteY1" fmla="*/ 0 h 651123"/>
                <a:gd name="connsiteX2" fmla="*/ 2584531 w 2649643"/>
                <a:gd name="connsiteY2" fmla="*/ 0 h 651123"/>
                <a:gd name="connsiteX3" fmla="*/ 2649643 w 2649643"/>
                <a:gd name="connsiteY3" fmla="*/ 65112 h 651123"/>
                <a:gd name="connsiteX4" fmla="*/ 2649643 w 2649643"/>
                <a:gd name="connsiteY4" fmla="*/ 586011 h 651123"/>
                <a:gd name="connsiteX5" fmla="*/ 2584531 w 2649643"/>
                <a:gd name="connsiteY5" fmla="*/ 651123 h 651123"/>
                <a:gd name="connsiteX6" fmla="*/ 65112 w 2649643"/>
                <a:gd name="connsiteY6" fmla="*/ 651123 h 651123"/>
                <a:gd name="connsiteX7" fmla="*/ 0 w 2649643"/>
                <a:gd name="connsiteY7" fmla="*/ 586011 h 651123"/>
                <a:gd name="connsiteX8" fmla="*/ 0 w 2649643"/>
                <a:gd name="connsiteY8" fmla="*/ 65112 h 65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643" h="651123">
                  <a:moveTo>
                    <a:pt x="0" y="65112"/>
                  </a:moveTo>
                  <a:cubicBezTo>
                    <a:pt x="0" y="29152"/>
                    <a:pt x="29152" y="0"/>
                    <a:pt x="65112" y="0"/>
                  </a:cubicBezTo>
                  <a:lnTo>
                    <a:pt x="2584531" y="0"/>
                  </a:lnTo>
                  <a:cubicBezTo>
                    <a:pt x="2620491" y="0"/>
                    <a:pt x="2649643" y="29152"/>
                    <a:pt x="2649643" y="65112"/>
                  </a:cubicBezTo>
                  <a:lnTo>
                    <a:pt x="2649643" y="586011"/>
                  </a:lnTo>
                  <a:cubicBezTo>
                    <a:pt x="2649643" y="621971"/>
                    <a:pt x="2620491" y="651123"/>
                    <a:pt x="2584531" y="651123"/>
                  </a:cubicBezTo>
                  <a:lnTo>
                    <a:pt x="65112" y="651123"/>
                  </a:lnTo>
                  <a:cubicBezTo>
                    <a:pt x="29152" y="651123"/>
                    <a:pt x="0" y="621971"/>
                    <a:pt x="0" y="586011"/>
                  </a:cubicBezTo>
                  <a:lnTo>
                    <a:pt x="0" y="65112"/>
                  </a:lnTo>
                  <a:close/>
                </a:path>
              </a:pathLst>
            </a:cu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txBody>
            <a:bodyPr lIns="43836" tIns="35581" rIns="43836" bIns="35581" spcCol="1270" anchor="ctr"/>
            <a:lstStyle/>
            <a:p>
              <a:pPr algn="ctr" defTabSz="577850">
                <a:lnSpc>
                  <a:spcPct val="90000"/>
                </a:lnSpc>
                <a:spcAft>
                  <a:spcPct val="35000"/>
                </a:spcAft>
                <a:defRPr/>
              </a:pPr>
              <a:r>
                <a:rPr lang="en-US" dirty="0"/>
                <a:t>May delegate responsibility for responding after public body review</a:t>
              </a:r>
            </a:p>
          </p:txBody>
        </p:sp>
        <p:sp>
          <p:nvSpPr>
            <p:cNvPr id="8" name="Freeform 7"/>
            <p:cNvSpPr/>
            <p:nvPr/>
          </p:nvSpPr>
          <p:spPr>
            <a:xfrm>
              <a:off x="3105410" y="4385568"/>
              <a:ext cx="3603409" cy="651023"/>
            </a:xfrm>
            <a:custGeom>
              <a:avLst/>
              <a:gdLst>
                <a:gd name="connsiteX0" fmla="*/ 0 w 2483227"/>
                <a:gd name="connsiteY0" fmla="*/ 65112 h 651123"/>
                <a:gd name="connsiteX1" fmla="*/ 65112 w 2483227"/>
                <a:gd name="connsiteY1" fmla="*/ 0 h 651123"/>
                <a:gd name="connsiteX2" fmla="*/ 2418115 w 2483227"/>
                <a:gd name="connsiteY2" fmla="*/ 0 h 651123"/>
                <a:gd name="connsiteX3" fmla="*/ 2483227 w 2483227"/>
                <a:gd name="connsiteY3" fmla="*/ 65112 h 651123"/>
                <a:gd name="connsiteX4" fmla="*/ 2483227 w 2483227"/>
                <a:gd name="connsiteY4" fmla="*/ 586011 h 651123"/>
                <a:gd name="connsiteX5" fmla="*/ 2418115 w 2483227"/>
                <a:gd name="connsiteY5" fmla="*/ 651123 h 651123"/>
                <a:gd name="connsiteX6" fmla="*/ 65112 w 2483227"/>
                <a:gd name="connsiteY6" fmla="*/ 651123 h 651123"/>
                <a:gd name="connsiteX7" fmla="*/ 0 w 2483227"/>
                <a:gd name="connsiteY7" fmla="*/ 586011 h 651123"/>
                <a:gd name="connsiteX8" fmla="*/ 0 w 2483227"/>
                <a:gd name="connsiteY8" fmla="*/ 65112 h 65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227" h="651123">
                  <a:moveTo>
                    <a:pt x="0" y="65112"/>
                  </a:moveTo>
                  <a:cubicBezTo>
                    <a:pt x="0" y="29152"/>
                    <a:pt x="29152" y="0"/>
                    <a:pt x="65112" y="0"/>
                  </a:cubicBezTo>
                  <a:lnTo>
                    <a:pt x="2418115" y="0"/>
                  </a:lnTo>
                  <a:cubicBezTo>
                    <a:pt x="2454075" y="0"/>
                    <a:pt x="2483227" y="29152"/>
                    <a:pt x="2483227" y="65112"/>
                  </a:cubicBezTo>
                  <a:lnTo>
                    <a:pt x="2483227" y="586011"/>
                  </a:lnTo>
                  <a:cubicBezTo>
                    <a:pt x="2483227" y="621971"/>
                    <a:pt x="2454075" y="651123"/>
                    <a:pt x="2418115" y="651123"/>
                  </a:cubicBezTo>
                  <a:lnTo>
                    <a:pt x="65112" y="651123"/>
                  </a:lnTo>
                  <a:cubicBezTo>
                    <a:pt x="29152" y="651123"/>
                    <a:pt x="0" y="621971"/>
                    <a:pt x="0" y="586011"/>
                  </a:cubicBezTo>
                  <a:lnTo>
                    <a:pt x="0" y="65112"/>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43836" tIns="35581" rIns="43836" bIns="35581" spcCol="1270" anchor="ctr"/>
            <a:lstStyle/>
            <a:p>
              <a:pPr algn="ctr" defTabSz="577850">
                <a:lnSpc>
                  <a:spcPct val="90000"/>
                </a:lnSpc>
                <a:spcAft>
                  <a:spcPct val="35000"/>
                </a:spcAft>
                <a:defRPr/>
              </a:pPr>
              <a:r>
                <a:rPr lang="en-US" sz="2000" dirty="0"/>
                <a:t>Public body may request an extension of time to respond for good cause</a:t>
              </a:r>
            </a:p>
          </p:txBody>
        </p:sp>
      </p:gr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0" y="304800"/>
            <a:ext cx="9144000" cy="1631950"/>
          </a:xfrm>
          <a:prstGeom prst="rect">
            <a:avLst/>
          </a:prstGeom>
          <a:noFill/>
          <a:ln w="9525">
            <a:noFill/>
            <a:miter lim="800000"/>
            <a:headEnd/>
            <a:tailEnd/>
          </a:ln>
        </p:spPr>
        <p:txBody>
          <a:bodyPr>
            <a:spAutoFit/>
          </a:bodyPr>
          <a:lstStyle/>
          <a:p>
            <a:pPr algn="ctr" eaLnBrk="1" hangingPunct="1">
              <a:defRPr/>
            </a:pPr>
            <a:r>
              <a:rPr lang="en-US" sz="3600" dirty="0">
                <a:solidFill>
                  <a:srgbClr val="FFFF00"/>
                </a:solidFill>
                <a:latin typeface="+mn-lt"/>
                <a:cs typeface="+mn-cs"/>
              </a:rPr>
              <a:t>Complaint Process</a:t>
            </a:r>
          </a:p>
          <a:p>
            <a:pPr algn="ctr" eaLnBrk="1" hangingPunct="1">
              <a:defRPr/>
            </a:pPr>
            <a:r>
              <a:rPr lang="en-US" sz="2800" dirty="0">
                <a:solidFill>
                  <a:schemeClr val="bg1"/>
                </a:solidFill>
                <a:latin typeface="+mn-lt"/>
              </a:rPr>
              <a:t>Step 3:  The Attorney General’s Office</a:t>
            </a:r>
          </a:p>
          <a:p>
            <a:pPr algn="ctr" eaLnBrk="1" hangingPunct="1">
              <a:defRPr/>
            </a:pPr>
            <a:endParaRPr lang="en-US" sz="3600" dirty="0">
              <a:solidFill>
                <a:srgbClr val="FFFF00"/>
              </a:solidFill>
              <a:latin typeface="+mn-lt"/>
              <a:cs typeface="+mn-cs"/>
            </a:endParaRP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nvGraphicFramePr>
        <p:xfrm>
          <a:off x="457200" y="1600200"/>
          <a:ext cx="8339328"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Remedies</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nvGraphicFramePr>
        <p:xfrm>
          <a:off x="114300" y="1524000"/>
          <a:ext cx="8915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9600" y="5486400"/>
            <a:ext cx="8153400" cy="830997"/>
          </a:xfrm>
          <a:prstGeom prst="rect">
            <a:avLst/>
          </a:prstGeom>
          <a:noFill/>
        </p:spPr>
        <p:txBody>
          <a:bodyPr wrap="square" rtlCol="0">
            <a:spAutoFit/>
          </a:bodyPr>
          <a:lstStyle/>
          <a:p>
            <a:r>
              <a:rPr lang="en-US" dirty="0">
                <a:solidFill>
                  <a:schemeClr val="bg1"/>
                </a:solidFill>
                <a:latin typeface="+mj-lt"/>
              </a:rPr>
              <a:t>A public body found in violation of the </a:t>
            </a:r>
            <a:r>
              <a:rPr lang="en-US" dirty="0" err="1">
                <a:solidFill>
                  <a:schemeClr val="bg1"/>
                </a:solidFill>
                <a:latin typeface="+mj-lt"/>
              </a:rPr>
              <a:t>OML</a:t>
            </a:r>
            <a:r>
              <a:rPr lang="en-US" dirty="0">
                <a:solidFill>
                  <a:schemeClr val="bg1"/>
                </a:solidFill>
                <a:latin typeface="+mj-lt"/>
              </a:rPr>
              <a:t> must certify to the Attorney General its compliance with a remedial order.</a:t>
            </a: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646113"/>
          </a:xfrm>
          <a:prstGeom prst="rect">
            <a:avLst/>
          </a:prstGeom>
          <a:noFill/>
        </p:spPr>
        <p:txBody>
          <a:bodyPr>
            <a:spAutoFit/>
          </a:bodyPr>
          <a:lstStyle/>
          <a:p>
            <a:pPr algn="ctr" eaLnBrk="1" hangingPunct="1">
              <a:defRPr/>
            </a:pPr>
            <a:r>
              <a:rPr lang="en-US" sz="3600" dirty="0">
                <a:solidFill>
                  <a:schemeClr val="bg1"/>
                </a:solidFill>
                <a:latin typeface="+mn-lt"/>
                <a:cs typeface="+mn-cs"/>
              </a:rPr>
              <a:t>Judicial Complaint Process</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nvGraphicFramePr>
        <p:xfrm>
          <a:off x="457200" y="1694656"/>
          <a:ext cx="8458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6262" name="Picture 6" descr="Supreme Court, Building, Usa, Washingt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919127"/>
            <a:ext cx="3886200" cy="253610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Resources</a:t>
            </a:r>
          </a:p>
        </p:txBody>
      </p:sp>
      <p:sp>
        <p:nvSpPr>
          <p:cNvPr id="5" name="TextBox 4"/>
          <p:cNvSpPr txBox="1"/>
          <p:nvPr/>
        </p:nvSpPr>
        <p:spPr>
          <a:xfrm>
            <a:off x="457200" y="1905000"/>
            <a:ext cx="7772400" cy="1754188"/>
          </a:xfrm>
          <a:prstGeom prst="rect">
            <a:avLst/>
          </a:prstGeom>
          <a:noFill/>
        </p:spPr>
        <p:txBody>
          <a:bodyPr>
            <a:spAutoFit/>
          </a:bodyPr>
          <a:lstStyle/>
          <a:p>
            <a:pPr algn="ctr" eaLnBrk="1" hangingPunct="1">
              <a:spcAft>
                <a:spcPts val="1200"/>
              </a:spcAft>
              <a:defRPr/>
            </a:pPr>
            <a:r>
              <a:rPr lang="en-US" dirty="0">
                <a:solidFill>
                  <a:schemeClr val="bg1"/>
                </a:solidFill>
                <a:latin typeface="+mn-lt"/>
                <a:cs typeface="+mn-cs"/>
              </a:rPr>
              <a:t>Attorney General’s Open Meeting Law Website</a:t>
            </a:r>
          </a:p>
          <a:p>
            <a:pPr algn="ctr" eaLnBrk="1" hangingPunct="1">
              <a:spcAft>
                <a:spcPts val="1200"/>
              </a:spcAft>
              <a:defRPr/>
            </a:pPr>
            <a:r>
              <a:rPr lang="en-US" sz="2000" dirty="0">
                <a:solidFill>
                  <a:schemeClr val="tx2">
                    <a:lumMod val="20000"/>
                    <a:lumOff val="80000"/>
                  </a:schemeClr>
                </a:solidFill>
                <a:latin typeface="+mn-lt"/>
                <a:cs typeface="+mn-cs"/>
              </a:rPr>
              <a:t>http://www.mass.gov/ago/openmeeting </a:t>
            </a:r>
          </a:p>
          <a:p>
            <a:pPr lvl="1" eaLnBrk="1" hangingPunct="1">
              <a:buFont typeface="Arial" pitchFamily="34" charset="0"/>
              <a:buChar char="•"/>
              <a:defRPr/>
            </a:pPr>
            <a:endParaRPr lang="en-US" sz="2000" dirty="0">
              <a:solidFill>
                <a:schemeClr val="bg1"/>
              </a:solidFill>
              <a:latin typeface="+mn-lt"/>
              <a:cs typeface="+mn-cs"/>
            </a:endParaRPr>
          </a:p>
          <a:p>
            <a:pPr eaLnBrk="1" hangingPunct="1">
              <a:defRPr/>
            </a:pPr>
            <a:endParaRPr lang="en-US" dirty="0">
              <a:solidFill>
                <a:schemeClr val="bg1"/>
              </a:solidFill>
              <a:latin typeface="+mn-lt"/>
              <a:cs typeface="+mn-cs"/>
            </a:endParaRPr>
          </a:p>
        </p:txBody>
      </p:sp>
      <p:sp>
        <p:nvSpPr>
          <p:cNvPr id="6" name="TextBox 5"/>
          <p:cNvSpPr txBox="1"/>
          <p:nvPr/>
        </p:nvSpPr>
        <p:spPr>
          <a:xfrm>
            <a:off x="1143000" y="3200400"/>
            <a:ext cx="5715000" cy="3140075"/>
          </a:xfrm>
          <a:prstGeom prst="rect">
            <a:avLst/>
          </a:prstGeom>
          <a:noFill/>
        </p:spPr>
        <p:txBody>
          <a:bodyPr>
            <a:spAutoFit/>
          </a:bodyPr>
          <a:lstStyle/>
          <a:p>
            <a:pPr marL="225425" indent="-225425" eaLnBrk="1" hangingPunct="1">
              <a:spcAft>
                <a:spcPts val="1200"/>
              </a:spcAft>
              <a:buFont typeface="Arial" pitchFamily="34" charset="0"/>
              <a:buChar char="•"/>
              <a:defRPr/>
            </a:pPr>
            <a:r>
              <a:rPr lang="en-US" sz="2000" dirty="0">
                <a:solidFill>
                  <a:schemeClr val="bg1"/>
                </a:solidFill>
                <a:latin typeface="+mj-lt"/>
                <a:cs typeface="+mn-cs"/>
              </a:rPr>
              <a:t>Open Meeting Law:  G.L. c. 30A, §§</a:t>
            </a:r>
            <a:r>
              <a:rPr lang="en-US" sz="2000" b="1" dirty="0">
                <a:solidFill>
                  <a:schemeClr val="bg1"/>
                </a:solidFill>
                <a:latin typeface="+mj-lt"/>
                <a:cs typeface="+mn-cs"/>
              </a:rPr>
              <a:t> </a:t>
            </a:r>
            <a:r>
              <a:rPr lang="en-US" sz="2000" dirty="0">
                <a:solidFill>
                  <a:schemeClr val="bg1"/>
                </a:solidFill>
                <a:latin typeface="+mj-lt"/>
                <a:cs typeface="+mn-cs"/>
              </a:rPr>
              <a:t>18-25</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Regulations:  940 CMR 29.00</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Guide</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FAQs</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Checklists</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Determination Letters</a:t>
            </a:r>
          </a:p>
          <a:p>
            <a:pPr marL="225425" indent="-225425" eaLnBrk="1" hangingPunct="1">
              <a:spcAft>
                <a:spcPts val="1200"/>
              </a:spcAft>
              <a:defRPr/>
            </a:pPr>
            <a:endParaRPr lang="en-US" sz="1800" dirty="0">
              <a:solidFill>
                <a:schemeClr val="bg1"/>
              </a:solidFill>
              <a:latin typeface="+mn-lt"/>
              <a:cs typeface="+mn-cs"/>
            </a:endParaRPr>
          </a:p>
        </p:txBody>
      </p:sp>
      <p:sp>
        <p:nvSpPr>
          <p:cNvPr id="7"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Contact Information</a:t>
            </a:r>
          </a:p>
        </p:txBody>
      </p:sp>
      <p:sp>
        <p:nvSpPr>
          <p:cNvPr id="5" name="TextBox 4"/>
          <p:cNvSpPr txBox="1"/>
          <p:nvPr/>
        </p:nvSpPr>
        <p:spPr>
          <a:xfrm>
            <a:off x="762000" y="1295400"/>
            <a:ext cx="7620000" cy="6032500"/>
          </a:xfrm>
          <a:prstGeom prst="rect">
            <a:avLst/>
          </a:prstGeom>
          <a:noFill/>
        </p:spPr>
        <p:txBody>
          <a:bodyPr>
            <a:spAutoFit/>
          </a:bodyPr>
          <a:lstStyle/>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r>
              <a:rPr lang="en-US" sz="2800" dirty="0">
                <a:solidFill>
                  <a:schemeClr val="bg1"/>
                </a:solidFill>
                <a:latin typeface="+mn-lt"/>
                <a:cs typeface="+mn-cs"/>
              </a:rPr>
              <a:t>Office of Attorney General</a:t>
            </a:r>
          </a:p>
          <a:p>
            <a:pPr algn="ctr" eaLnBrk="1" hangingPunct="1">
              <a:spcAft>
                <a:spcPts val="1200"/>
              </a:spcAft>
              <a:defRPr/>
            </a:pPr>
            <a:r>
              <a:rPr lang="en-US" sz="2800" dirty="0">
                <a:solidFill>
                  <a:schemeClr val="bg1"/>
                </a:solidFill>
                <a:latin typeface="+mn-lt"/>
                <a:cs typeface="+mn-cs"/>
              </a:rPr>
              <a:t>Division of Open Government</a:t>
            </a:r>
          </a:p>
          <a:p>
            <a:pPr algn="ctr" eaLnBrk="1" hangingPunct="1">
              <a:spcAft>
                <a:spcPts val="1200"/>
              </a:spcAft>
              <a:defRPr/>
            </a:pPr>
            <a:r>
              <a:rPr lang="en-US" sz="2800" dirty="0">
                <a:solidFill>
                  <a:schemeClr val="bg1"/>
                </a:solidFill>
                <a:latin typeface="+mn-lt"/>
                <a:cs typeface="+mn-cs"/>
              </a:rPr>
              <a:t>One Ashburton Place</a:t>
            </a:r>
          </a:p>
          <a:p>
            <a:pPr algn="ctr" eaLnBrk="1" hangingPunct="1">
              <a:spcAft>
                <a:spcPts val="1200"/>
              </a:spcAft>
              <a:defRPr/>
            </a:pPr>
            <a:r>
              <a:rPr lang="en-US" sz="2800" dirty="0">
                <a:solidFill>
                  <a:schemeClr val="bg1"/>
                </a:solidFill>
                <a:latin typeface="+mn-lt"/>
                <a:cs typeface="+mn-cs"/>
              </a:rPr>
              <a:t>Boston, Massachusetts 02108</a:t>
            </a:r>
          </a:p>
          <a:p>
            <a:pPr algn="ctr" eaLnBrk="1" hangingPunct="1">
              <a:spcAft>
                <a:spcPts val="1200"/>
              </a:spcAft>
              <a:defRPr/>
            </a:pPr>
            <a:r>
              <a:rPr lang="en-US" sz="2800" dirty="0">
                <a:solidFill>
                  <a:schemeClr val="bg1"/>
                </a:solidFill>
                <a:latin typeface="+mj-lt"/>
                <a:cs typeface="+mn-cs"/>
              </a:rPr>
              <a:t>openmeeting@state.ma.us</a:t>
            </a:r>
          </a:p>
          <a:p>
            <a:pPr algn="ctr" eaLnBrk="1" hangingPunct="1">
              <a:spcAft>
                <a:spcPts val="1200"/>
              </a:spcAft>
              <a:defRPr/>
            </a:pPr>
            <a:r>
              <a:rPr lang="en-US" sz="2800" dirty="0">
                <a:solidFill>
                  <a:schemeClr val="bg1"/>
                </a:solidFill>
                <a:latin typeface="+mj-lt"/>
                <a:cs typeface="+mn-cs"/>
              </a:rPr>
              <a:t>(617) 963-2540</a:t>
            </a:r>
            <a:endParaRPr lang="en-US" sz="2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38" y="1998663"/>
            <a:ext cx="4259262" cy="3508375"/>
          </a:xfrm>
          <a:prstGeom prst="rect">
            <a:avLst/>
          </a:prstGeom>
          <a:noFill/>
        </p:spPr>
        <p:txBody>
          <a:bodyPr>
            <a:spAutoFit/>
          </a:bodyPr>
          <a:lstStyle/>
          <a:p>
            <a:pPr algn="ctr" eaLnBrk="1" fontAlgn="auto" hangingPunct="1">
              <a:lnSpc>
                <a:spcPct val="150000"/>
              </a:lnSpc>
              <a:spcBef>
                <a:spcPts val="0"/>
              </a:spcBef>
              <a:spcAft>
                <a:spcPts val="0"/>
              </a:spcAft>
              <a:defRPr/>
            </a:pPr>
            <a:r>
              <a:rPr lang="en-US" sz="2600" dirty="0">
                <a:solidFill>
                  <a:schemeClr val="bg1">
                    <a:lumMod val="95000"/>
                  </a:schemeClr>
                </a:solidFill>
                <a:latin typeface="+mn-lt"/>
                <a:cs typeface="+mn-cs"/>
              </a:rPr>
              <a:t>Attorney General </a:t>
            </a:r>
          </a:p>
          <a:p>
            <a:pPr algn="ctr" eaLnBrk="1" fontAlgn="auto" hangingPunct="1">
              <a:lnSpc>
                <a:spcPct val="150000"/>
              </a:lnSpc>
              <a:spcBef>
                <a:spcPts val="0"/>
              </a:spcBef>
              <a:spcAft>
                <a:spcPts val="0"/>
              </a:spcAft>
              <a:defRPr/>
            </a:pPr>
            <a:r>
              <a:rPr lang="en-US" sz="2600" dirty="0">
                <a:solidFill>
                  <a:schemeClr val="bg1">
                    <a:lumMod val="95000"/>
                  </a:schemeClr>
                </a:solidFill>
                <a:latin typeface="+mn-lt"/>
                <a:cs typeface="+mn-cs"/>
              </a:rPr>
              <a:t>Maura Healey is the chief lawyer and law enforcement officer of the Commonwealth of Massachusetts. </a:t>
            </a:r>
            <a:br>
              <a:rPr lang="en-US" sz="2000" dirty="0">
                <a:solidFill>
                  <a:schemeClr val="bg1">
                    <a:lumMod val="95000"/>
                  </a:schemeClr>
                </a:solidFill>
                <a:latin typeface="+mn-lt"/>
                <a:cs typeface="+mn-cs"/>
              </a:rPr>
            </a:br>
            <a:endParaRPr lang="en-US" sz="2000" dirty="0">
              <a:solidFill>
                <a:schemeClr val="bg1"/>
              </a:solidFill>
              <a:latin typeface="+mn-lt"/>
              <a:cs typeface="+mn-cs"/>
            </a:endParaRPr>
          </a:p>
        </p:txBody>
      </p:sp>
      <p:sp>
        <p:nvSpPr>
          <p:cNvPr id="3" name="TextBox 2"/>
          <p:cNvSpPr txBox="1"/>
          <p:nvPr/>
        </p:nvSpPr>
        <p:spPr>
          <a:xfrm>
            <a:off x="1524000" y="0"/>
            <a:ext cx="7162800" cy="1492250"/>
          </a:xfrm>
          <a:prstGeom prst="rect">
            <a:avLst/>
          </a:prstGeom>
          <a:noFill/>
        </p:spPr>
        <p:txBody>
          <a:bodyPr>
            <a:spAutoFit/>
          </a:bodyPr>
          <a:lstStyle/>
          <a:p>
            <a:pPr algn="ctr" eaLnBrk="1" fontAlgn="auto" hangingPunct="1">
              <a:spcBef>
                <a:spcPts val="0"/>
              </a:spcBef>
              <a:spcAft>
                <a:spcPts val="0"/>
              </a:spcAft>
              <a:defRPr/>
            </a:pPr>
            <a:r>
              <a:rPr lang="en-US" sz="4000" dirty="0">
                <a:solidFill>
                  <a:schemeClr val="bg1">
                    <a:lumMod val="95000"/>
                  </a:schemeClr>
                </a:solidFill>
                <a:latin typeface="+mn-lt"/>
                <a:cs typeface="+mn-cs"/>
              </a:rPr>
              <a:t>Thank You from the Attorney General</a:t>
            </a:r>
            <a:br>
              <a:rPr lang="en-US" sz="3600" dirty="0">
                <a:solidFill>
                  <a:schemeClr val="bg1">
                    <a:lumMod val="95000"/>
                  </a:schemeClr>
                </a:solidFill>
                <a:latin typeface="+mn-lt"/>
                <a:cs typeface="+mn-cs"/>
              </a:rPr>
            </a:br>
            <a:endParaRPr lang="en-US" sz="1100" dirty="0">
              <a:solidFill>
                <a:schemeClr val="bg1">
                  <a:lumMod val="95000"/>
                </a:schemeClr>
              </a:solidFill>
              <a:latin typeface="+mn-lt"/>
              <a:cs typeface="+mn-cs"/>
            </a:endParaRPr>
          </a:p>
        </p:txBody>
      </p:sp>
      <p:pic>
        <p:nvPicPr>
          <p:cNvPr id="1187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1466850"/>
            <a:ext cx="365601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789" name="Footer Placeholder 3"/>
          <p:cNvSpPr txBox="1">
            <a:spLocks/>
          </p:cNvSpPr>
          <p:nvPr/>
        </p:nvSpPr>
        <p:spPr bwMode="auto">
          <a:xfrm>
            <a:off x="76200" y="6446838"/>
            <a:ext cx="906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a:buFont typeface="Arial" panose="020B0604020202020204" pitchFamily="34" charset="0"/>
              <a:buNone/>
            </a:pPr>
            <a:r>
              <a:rPr lang="en-US" altLang="en-US" sz="1200">
                <a:solidFill>
                  <a:schemeClr val="bg1"/>
                </a:solidFill>
              </a:rPr>
              <a:t>©2017 Office of Attorney General Maura Healey. Permission granted to reproduce for personal and educational use, only.</a:t>
            </a:r>
            <a:endParaRPr lang="en-US" altLang="en-US" sz="600">
              <a:solidFill>
                <a:schemeClr val="bg1"/>
              </a:solidFill>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343400" cy="4952999"/>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itle 1"/>
          <p:cNvSpPr txBox="1">
            <a:spLocks/>
          </p:cNvSpPr>
          <p:nvPr/>
        </p:nvSpPr>
        <p:spPr bwMode="auto">
          <a:xfrm>
            <a:off x="76200" y="1524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3600">
                <a:solidFill>
                  <a:schemeClr val="bg1"/>
                </a:solidFill>
              </a:rPr>
              <a:t>Certification</a:t>
            </a:r>
          </a:p>
        </p:txBody>
      </p:sp>
      <p:sp>
        <p:nvSpPr>
          <p:cNvPr id="20484" name="Rectangle 4"/>
          <p:cNvSpPr>
            <a:spLocks noChangeArrowheads="1"/>
          </p:cNvSpPr>
          <p:nvPr/>
        </p:nvSpPr>
        <p:spPr bwMode="auto">
          <a:xfrm>
            <a:off x="4660900" y="1981200"/>
            <a:ext cx="44640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eaLnBrk="1" hangingPunct="1">
              <a:spcBef>
                <a:spcPct val="0"/>
              </a:spcBef>
              <a:buFont typeface="Arial" panose="020B0604020202020204" pitchFamily="34" charset="0"/>
              <a:buNone/>
              <a:defRPr/>
            </a:pPr>
            <a:r>
              <a:rPr lang="en-US" altLang="en-US" sz="2400" dirty="0">
                <a:solidFill>
                  <a:schemeClr val="bg1"/>
                </a:solidFill>
                <a:latin typeface="+mn-lt"/>
              </a:rPr>
              <a:t>Members must sign certification within two weeks of receipt:</a:t>
            </a:r>
          </a:p>
          <a:p>
            <a:pPr eaLnBrk="1" hangingPunct="1">
              <a:spcBef>
                <a:spcPct val="0"/>
              </a:spcBef>
              <a:buFont typeface="Arial" panose="020B0604020202020204" pitchFamily="34" charset="0"/>
              <a:buNone/>
              <a:defRPr/>
            </a:pPr>
            <a:endParaRPr lang="en-US" altLang="en-US" sz="2400" dirty="0">
              <a:solidFill>
                <a:schemeClr val="bg1"/>
              </a:solidFill>
              <a:latin typeface="+mn-lt"/>
            </a:endParaRPr>
          </a:p>
          <a:p>
            <a:pPr marL="800100" lvl="1" indent="-342900" eaLnBrk="1" hangingPunct="1">
              <a:spcBef>
                <a:spcPct val="0"/>
              </a:spcBef>
              <a:buFont typeface="Arial" panose="020B0604020202020204" pitchFamily="34" charset="0"/>
              <a:buChar char="•"/>
              <a:defRPr/>
            </a:pPr>
            <a:r>
              <a:rPr lang="en-US" altLang="en-US" sz="2000" dirty="0">
                <a:solidFill>
                  <a:schemeClr val="bg1"/>
                </a:solidFill>
                <a:latin typeface="+mn-lt"/>
              </a:rPr>
              <a:t>Read and understand requirements of the law and consequences for violating it</a:t>
            </a:r>
          </a:p>
          <a:p>
            <a:pPr lvl="1" eaLnBrk="1" hangingPunct="1">
              <a:spcBef>
                <a:spcPct val="0"/>
              </a:spcBef>
              <a:buNone/>
              <a:defRPr/>
            </a:pPr>
            <a:endParaRPr lang="en-US" altLang="en-US" sz="2000" dirty="0">
              <a:solidFill>
                <a:schemeClr val="bg1"/>
              </a:solidFill>
              <a:latin typeface="+mn-lt"/>
            </a:endParaRPr>
          </a:p>
          <a:p>
            <a:pPr marL="800100" lvl="1" indent="-342900" eaLnBrk="1" hangingPunct="1">
              <a:spcBef>
                <a:spcPct val="0"/>
              </a:spcBef>
              <a:buFont typeface="Arial" panose="020B0604020202020204" pitchFamily="34" charset="0"/>
              <a:buChar char="•"/>
              <a:defRPr/>
            </a:pPr>
            <a:r>
              <a:rPr lang="en-US" sz="2000" dirty="0">
                <a:solidFill>
                  <a:schemeClr val="bg1"/>
                </a:solidFill>
              </a:rPr>
              <a:t>Educational Materials:</a:t>
            </a:r>
          </a:p>
          <a:p>
            <a:pPr marL="800100" lvl="1" indent="-342900" eaLnBrk="1" hangingPunct="1">
              <a:spcBef>
                <a:spcPct val="0"/>
              </a:spcBef>
              <a:buFont typeface="Arial" panose="020B0604020202020204" pitchFamily="34" charset="0"/>
              <a:buChar char="•"/>
              <a:defRPr/>
            </a:pPr>
            <a:endParaRPr lang="en-US" sz="2000" dirty="0">
              <a:solidFill>
                <a:schemeClr val="bg1"/>
              </a:solidFill>
            </a:endParaRPr>
          </a:p>
          <a:p>
            <a:pPr marL="1485900" lvl="2" indent="-342900" eaLnBrk="1" hangingPunct="1">
              <a:spcBef>
                <a:spcPct val="0"/>
              </a:spcBef>
              <a:defRPr/>
            </a:pPr>
            <a:r>
              <a:rPr lang="en-US" sz="2000" dirty="0" err="1">
                <a:solidFill>
                  <a:schemeClr val="bg1"/>
                </a:solidFill>
              </a:rPr>
              <a:t>OML</a:t>
            </a:r>
            <a:r>
              <a:rPr lang="en-US" sz="2000" dirty="0">
                <a:solidFill>
                  <a:schemeClr val="bg1"/>
                </a:solidFill>
              </a:rPr>
              <a:t> Guide Book</a:t>
            </a:r>
          </a:p>
          <a:p>
            <a:pPr marL="1485900" lvl="2" indent="-342900" eaLnBrk="1" hangingPunct="1">
              <a:spcBef>
                <a:spcPct val="0"/>
              </a:spcBef>
              <a:defRPr/>
            </a:pPr>
            <a:endParaRPr lang="en-US" sz="2000" dirty="0">
              <a:solidFill>
                <a:schemeClr val="bg1"/>
              </a:solidFill>
            </a:endParaRPr>
          </a:p>
          <a:p>
            <a:pPr marL="1485900" lvl="2" indent="-342900" eaLnBrk="1" hangingPunct="1">
              <a:spcBef>
                <a:spcPct val="0"/>
              </a:spcBef>
              <a:defRPr/>
            </a:pPr>
            <a:r>
              <a:rPr lang="en-US" sz="2000" dirty="0">
                <a:solidFill>
                  <a:schemeClr val="bg1"/>
                </a:solidFill>
              </a:rPr>
              <a:t>Last 5 Years of </a:t>
            </a:r>
            <a:r>
              <a:rPr lang="en-US" sz="2000" dirty="0" err="1">
                <a:solidFill>
                  <a:schemeClr val="bg1"/>
                </a:solidFill>
              </a:rPr>
              <a:t>OML</a:t>
            </a:r>
            <a:r>
              <a:rPr lang="en-US" sz="2000" dirty="0">
                <a:solidFill>
                  <a:schemeClr val="bg1"/>
                </a:solidFill>
              </a:rPr>
              <a:t> Determinations</a:t>
            </a:r>
          </a:p>
          <a:p>
            <a:pPr marL="800100" lvl="1" indent="-342900" eaLnBrk="1" hangingPunct="1">
              <a:spcBef>
                <a:spcPct val="0"/>
              </a:spcBef>
              <a:buFont typeface="Arial" panose="020B0604020202020204" pitchFamily="34" charset="0"/>
              <a:buChar char="•"/>
              <a:defRPr/>
            </a:pPr>
            <a:endParaRPr lang="en-US" altLang="en-US" sz="2000" dirty="0">
              <a:solidFill>
                <a:schemeClr val="bg1"/>
              </a:solidFill>
              <a:latin typeface="+mn-lt"/>
            </a:endParaRPr>
          </a:p>
        </p:txBody>
      </p:sp>
      <p:sp>
        <p:nvSpPr>
          <p:cNvPr id="6" name="Footer Placeholder 1"/>
          <p:cNvSpPr txBox="1">
            <a:spLocks/>
          </p:cNvSpPr>
          <p:nvPr/>
        </p:nvSpPr>
        <p:spPr>
          <a:xfrm>
            <a:off x="989013" y="6629400"/>
            <a:ext cx="9144000" cy="3048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1200" dirty="0">
                <a:solidFill>
                  <a:schemeClr val="bg1"/>
                </a:solidFill>
                <a:latin typeface="+mj-lt"/>
              </a:rPr>
              <a:t>©2017 Office of Attorney General Maura Healey. Permission granted to reproduce for personal and educational use, only.</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9150" y="457200"/>
            <a:ext cx="4965700" cy="646113"/>
          </a:xfrm>
          <a:prstGeom prst="rect">
            <a:avLst/>
          </a:prstGeom>
          <a:noFill/>
        </p:spPr>
        <p:txBody>
          <a:bodyPr wrap="none">
            <a:spAutoFit/>
          </a:bodyPr>
          <a:lstStyle/>
          <a:p>
            <a:pPr eaLnBrk="1" hangingPunct="1">
              <a:defRPr/>
            </a:pPr>
            <a:r>
              <a:rPr lang="en-US" sz="3600" dirty="0">
                <a:solidFill>
                  <a:schemeClr val="bg1"/>
                </a:solidFill>
                <a:latin typeface="+mn-lt"/>
                <a:cs typeface="+mn-cs"/>
              </a:rPr>
              <a:t>Open Meeting Law Basics</a:t>
            </a:r>
          </a:p>
        </p:txBody>
      </p:sp>
      <p:sp>
        <p:nvSpPr>
          <p:cNvPr id="22531" name="Footer Placeholder 1"/>
          <p:cNvSpPr>
            <a:spLocks noGrp="1"/>
          </p:cNvSpPr>
          <p:nvPr>
            <p:ph type="ftr" sz="quarter" idx="12"/>
          </p:nvPr>
        </p:nvSpPr>
        <p:spPr bwMode="auto">
          <a:xfrm>
            <a:off x="0" y="6477000"/>
            <a:ext cx="9144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pPr>
            <a:r>
              <a:rPr lang="en-US" altLang="en-US" sz="1200">
                <a:solidFill>
                  <a:srgbClr val="FFFFFF"/>
                </a:solidFill>
              </a:rPr>
              <a:t>©2017 Office of Attorney General Maura Healey. Permission granted to reproduce for personal and educational use, only.</a:t>
            </a:r>
          </a:p>
        </p:txBody>
      </p:sp>
      <p:graphicFrame>
        <p:nvGraphicFramePr>
          <p:cNvPr id="2" name="Diagram 1"/>
          <p:cNvGraphicFramePr/>
          <p:nvPr>
            <p:extLst>
              <p:ext uri="{D42A27DB-BD31-4B8C-83A1-F6EECF244321}">
                <p14:modId xmlns:p14="http://schemas.microsoft.com/office/powerpoint/2010/main" val="1558509610"/>
              </p:ext>
            </p:extLst>
          </p:nvPr>
        </p:nvGraphicFramePr>
        <p:xfrm>
          <a:off x="76200" y="1828800"/>
          <a:ext cx="899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8138"/>
            <a:ext cx="9144000" cy="708025"/>
          </a:xfrm>
          <a:prstGeom prst="rect">
            <a:avLst/>
          </a:prstGeom>
          <a:noFill/>
        </p:spPr>
        <p:txBody>
          <a:bodyPr>
            <a:spAutoFit/>
          </a:bodyPr>
          <a:lstStyle/>
          <a:p>
            <a:pPr algn="ctr" eaLnBrk="1" hangingPunct="1">
              <a:defRPr/>
            </a:pPr>
            <a:r>
              <a:rPr lang="en-US" sz="4000" dirty="0">
                <a:solidFill>
                  <a:schemeClr val="bg1"/>
                </a:solidFill>
                <a:latin typeface="+mj-lt"/>
                <a:cs typeface="+mn-cs"/>
              </a:rPr>
              <a:t>Public Body</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r>
              <a:rPr lang="en-US" dirty="0">
                <a:solidFill>
                  <a:schemeClr val="bg1"/>
                </a:solidFill>
              </a:rPr>
              <a:t>.</a:t>
            </a:r>
          </a:p>
        </p:txBody>
      </p:sp>
      <p:graphicFrame>
        <p:nvGraphicFramePr>
          <p:cNvPr id="2" name="Diagram 1"/>
          <p:cNvGraphicFramePr/>
          <p:nvPr/>
        </p:nvGraphicFramePr>
        <p:xfrm>
          <a:off x="762000" y="1148969"/>
          <a:ext cx="7848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livingstonedispatch.com/wp-content/uploads/2016/06/House-of-R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4375"/>
            <a:ext cx="21717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23908" name="Picture 4" descr="http://image.masslive.com/home/mass-media/width620/img/politics_impact/photo/14868437-mm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1513" y="1984375"/>
            <a:ext cx="240665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3424238" y="352107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Massachusetts Supreme Judicial Court</a:t>
            </a:r>
          </a:p>
        </p:txBody>
      </p:sp>
      <p:sp>
        <p:nvSpPr>
          <p:cNvPr id="8" name="TextBox 3"/>
          <p:cNvSpPr txBox="1">
            <a:spLocks noChangeArrowheads="1"/>
          </p:cNvSpPr>
          <p:nvPr/>
        </p:nvSpPr>
        <p:spPr bwMode="auto">
          <a:xfrm>
            <a:off x="415925" y="352107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Massachusetts House of Representatives</a:t>
            </a:r>
          </a:p>
        </p:txBody>
      </p:sp>
      <p:pic>
        <p:nvPicPr>
          <p:cNvPr id="123910" name="Picture 6" descr="http://www2.clarku.edu/offices/career/students/jobs/careerfair/images/GreaterWorcesterLandTrust.gif"/>
          <p:cNvPicPr>
            <a:picLocks noChangeAspect="1" noChangeArrowheads="1"/>
          </p:cNvPicPr>
          <p:nvPr/>
        </p:nvPicPr>
        <p:blipFill>
          <a:blip r:embed="rId5"/>
          <a:srcRect/>
          <a:stretch>
            <a:fillRect/>
          </a:stretch>
        </p:blipFill>
        <p:spPr bwMode="auto">
          <a:xfrm>
            <a:off x="6470650" y="2351088"/>
            <a:ext cx="2190750" cy="714375"/>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0" name="TextBox 3"/>
          <p:cNvSpPr txBox="1">
            <a:spLocks noChangeArrowheads="1"/>
          </p:cNvSpPr>
          <p:nvPr/>
        </p:nvSpPr>
        <p:spPr bwMode="auto">
          <a:xfrm>
            <a:off x="6683375" y="3065463"/>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Times New Roman" panose="02020603050405020304" pitchFamily="18" charset="0"/>
              </a:rPr>
              <a:t> </a:t>
            </a:r>
            <a:r>
              <a:rPr lang="en-US" altLang="en-US" sz="1200" dirty="0">
                <a:solidFill>
                  <a:schemeClr val="bg1"/>
                </a:solidFill>
                <a:latin typeface="+mn-lt"/>
              </a:rPr>
              <a:t>The Greater Worcester Land Trust</a:t>
            </a:r>
          </a:p>
        </p:txBody>
      </p:sp>
      <p:pic>
        <p:nvPicPr>
          <p:cNvPr id="123912" name="Picture 8" descr="http://www.sceneboston.com/wp-content/uploads/2015/04/Governor-Charlie-Bak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3658" y="4498707"/>
            <a:ext cx="1374284" cy="1585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361950" y="1619250"/>
            <a:ext cx="2030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chemeClr val="bg1"/>
                </a:solidFill>
                <a:latin typeface="+mn-lt"/>
              </a:rPr>
              <a:t>State </a:t>
            </a:r>
            <a:r>
              <a:rPr lang="en-US" altLang="en-US" sz="2000" dirty="0">
                <a:solidFill>
                  <a:schemeClr val="bg1"/>
                </a:solidFill>
                <a:latin typeface="+mn-lt"/>
              </a:rPr>
              <a:t>Legislature</a:t>
            </a:r>
            <a:endParaRPr lang="en-US" altLang="en-US" sz="1800" dirty="0">
              <a:solidFill>
                <a:schemeClr val="bg1"/>
              </a:solidFill>
              <a:latin typeface="+mn-lt"/>
            </a:endParaRPr>
          </a:p>
        </p:txBody>
      </p:sp>
      <p:sp>
        <p:nvSpPr>
          <p:cNvPr id="13" name="TextBox 12"/>
          <p:cNvSpPr txBox="1">
            <a:spLocks noChangeArrowheads="1"/>
          </p:cNvSpPr>
          <p:nvPr/>
        </p:nvSpPr>
        <p:spPr bwMode="auto">
          <a:xfrm>
            <a:off x="3424238" y="1616075"/>
            <a:ext cx="203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chemeClr val="bg1"/>
                </a:solidFill>
                <a:latin typeface="+mn-lt"/>
              </a:rPr>
              <a:t>Judicial Branch</a:t>
            </a:r>
          </a:p>
        </p:txBody>
      </p:sp>
      <p:sp>
        <p:nvSpPr>
          <p:cNvPr id="14" name="TextBox 13"/>
          <p:cNvSpPr txBox="1">
            <a:spLocks noChangeArrowheads="1"/>
          </p:cNvSpPr>
          <p:nvPr/>
        </p:nvSpPr>
        <p:spPr bwMode="auto">
          <a:xfrm>
            <a:off x="6550819" y="1558925"/>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chemeClr val="bg1"/>
                </a:solidFill>
                <a:latin typeface="+mn-lt"/>
              </a:rPr>
              <a:t>Not-for-Profit Organizations</a:t>
            </a:r>
            <a:endParaRPr lang="en-US" altLang="en-US" sz="1600" dirty="0">
              <a:solidFill>
                <a:schemeClr val="bg1"/>
              </a:solidFill>
              <a:latin typeface="+mn-lt"/>
            </a:endParaRPr>
          </a:p>
        </p:txBody>
      </p:sp>
      <p:sp>
        <p:nvSpPr>
          <p:cNvPr id="15" name="TextBox 14"/>
          <p:cNvSpPr txBox="1">
            <a:spLocks noChangeArrowheads="1"/>
          </p:cNvSpPr>
          <p:nvPr/>
        </p:nvSpPr>
        <p:spPr bwMode="auto">
          <a:xfrm>
            <a:off x="6300788" y="4132263"/>
            <a:ext cx="253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2000" dirty="0">
                <a:solidFill>
                  <a:schemeClr val="bg1"/>
                </a:solidFill>
                <a:latin typeface="+mn-lt"/>
              </a:rPr>
              <a:t>Constitutional</a:t>
            </a:r>
            <a:r>
              <a:rPr lang="en-US" altLang="en-US" sz="1800" dirty="0">
                <a:solidFill>
                  <a:schemeClr val="bg1"/>
                </a:solidFill>
                <a:latin typeface="+mn-lt"/>
              </a:rPr>
              <a:t> Officers</a:t>
            </a:r>
          </a:p>
        </p:txBody>
      </p:sp>
      <p:sp>
        <p:nvSpPr>
          <p:cNvPr id="16" name="TextBox 15"/>
          <p:cNvSpPr txBox="1"/>
          <p:nvPr/>
        </p:nvSpPr>
        <p:spPr>
          <a:xfrm>
            <a:off x="0" y="441325"/>
            <a:ext cx="9144000" cy="708025"/>
          </a:xfrm>
          <a:prstGeom prst="rect">
            <a:avLst/>
          </a:prstGeom>
          <a:noFill/>
        </p:spPr>
        <p:txBody>
          <a:bodyPr>
            <a:spAutoFit/>
          </a:bodyPr>
          <a:lstStyle/>
          <a:p>
            <a:pPr algn="ctr" eaLnBrk="1" hangingPunct="1">
              <a:defRPr/>
            </a:pPr>
            <a:r>
              <a:rPr lang="en-US" sz="4000" dirty="0">
                <a:solidFill>
                  <a:schemeClr val="bg1"/>
                </a:solidFill>
                <a:latin typeface="+mj-lt"/>
                <a:cs typeface="+mn-cs"/>
              </a:rPr>
              <a:t>Exclusions</a:t>
            </a:r>
          </a:p>
        </p:txBody>
      </p:sp>
      <p:sp>
        <p:nvSpPr>
          <p:cNvPr id="5" name="TextBox 4"/>
          <p:cNvSpPr txBox="1">
            <a:spLocks noChangeArrowheads="1"/>
          </p:cNvSpPr>
          <p:nvPr/>
        </p:nvSpPr>
        <p:spPr bwMode="auto">
          <a:xfrm>
            <a:off x="576263" y="4132263"/>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marL="0" lvl="2">
              <a:spcBef>
                <a:spcPct val="0"/>
              </a:spcBef>
              <a:buFontTx/>
              <a:buNone/>
              <a:defRPr/>
            </a:pPr>
            <a:r>
              <a:rPr lang="en-US" altLang="en-US" sz="2000" dirty="0">
                <a:solidFill>
                  <a:schemeClr val="bg1"/>
                </a:solidFill>
                <a:latin typeface="+mn-lt"/>
              </a:rPr>
              <a:t>Focus Groups</a:t>
            </a:r>
          </a:p>
        </p:txBody>
      </p:sp>
      <p:sp>
        <p:nvSpPr>
          <p:cNvPr id="18" name="TextBox 3"/>
          <p:cNvSpPr txBox="1">
            <a:spLocks noChangeArrowheads="1"/>
          </p:cNvSpPr>
          <p:nvPr/>
        </p:nvSpPr>
        <p:spPr bwMode="auto">
          <a:xfrm>
            <a:off x="6680200" y="6181725"/>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Massachusetts Governor Charlie Baker</a:t>
            </a:r>
          </a:p>
        </p:txBody>
      </p:sp>
      <p:sp>
        <p:nvSpPr>
          <p:cNvPr id="17" name="TextBox 16"/>
          <p:cNvSpPr txBox="1">
            <a:spLocks noChangeArrowheads="1"/>
          </p:cNvSpPr>
          <p:nvPr/>
        </p:nvSpPr>
        <p:spPr bwMode="auto">
          <a:xfrm>
            <a:off x="3424238" y="4132263"/>
            <a:ext cx="238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marL="0" lvl="2">
              <a:spcBef>
                <a:spcPct val="0"/>
              </a:spcBef>
              <a:buFontTx/>
              <a:buNone/>
              <a:defRPr/>
            </a:pPr>
            <a:r>
              <a:rPr lang="en-US" altLang="en-US" sz="2000" dirty="0">
                <a:solidFill>
                  <a:schemeClr val="bg1"/>
                </a:solidFill>
                <a:latin typeface="+mn-lt"/>
              </a:rPr>
              <a:t>No Public Purpose</a:t>
            </a:r>
          </a:p>
        </p:txBody>
      </p:sp>
      <p:pic>
        <p:nvPicPr>
          <p:cNvPr id="26642" name="Picture 18" descr="Balloons, Party, Celebration, Flo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288" y="4613275"/>
            <a:ext cx="167957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Workplace, Team, Business Mee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499" y="4472389"/>
            <a:ext cx="2351314" cy="1567544"/>
          </a:xfrm>
          <a:prstGeom prst="rect">
            <a:avLst/>
          </a:prstGeom>
          <a:noFill/>
          <a:effectLst>
            <a:reflection blurRad="6350" stA="52000" endA="300" endPos="35000" dist="127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20" name="Footer Placeholder 1"/>
          <p:cNvSpPr txBox="1">
            <a:spLocks/>
          </p:cNvSpPr>
          <p:nvPr/>
        </p:nvSpPr>
        <p:spPr>
          <a:xfrm>
            <a:off x="-131763" y="6591300"/>
            <a:ext cx="9144001" cy="30480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r>
              <a:rPr lang="en-US" dirty="0">
                <a:solidFill>
                  <a:schemeClr val="bg1"/>
                </a:solidFill>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2390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123908"/>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499"/>
                                          </p:stCondLst>
                                        </p:cTn>
                                        <p:tgtEl>
                                          <p:spTgt spid="123910"/>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499"/>
                                          </p:stCondLst>
                                        </p:cTn>
                                        <p:tgtEl>
                                          <p:spTgt spid="123912"/>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499"/>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499"/>
                                          </p:stCondLst>
                                        </p:cTn>
                                        <p:tgtEl>
                                          <p:spTgt spid="2664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10" grpId="0" autoUpdateAnimBg="0"/>
      <p:bldP spid="12" grpId="0" autoUpdateAnimBg="0"/>
      <p:bldP spid="13" grpId="0" autoUpdateAnimBg="0"/>
      <p:bldP spid="14" grpId="0" autoUpdateAnimBg="0"/>
      <p:bldP spid="15" grpId="0" autoUpdateAnimBg="0"/>
      <p:bldP spid="5" grpId="0"/>
      <p:bldP spid="18" grpId="0" autoUpdateAnimBg="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0" y="1598613"/>
            <a:ext cx="7924800" cy="933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12"/>
          </p:nvPr>
        </p:nvSpPr>
        <p:spPr>
          <a:xfrm>
            <a:off x="762000" y="6477000"/>
            <a:ext cx="8229600" cy="228600"/>
          </a:xfrm>
        </p:spPr>
        <p:txBody>
          <a:bodyPr/>
          <a:lstStyle/>
          <a:p>
            <a:pPr>
              <a:defRPr/>
            </a:pPr>
            <a:r>
              <a:rPr lang="en-US" dirty="0">
                <a:latin typeface="+mn-lt"/>
              </a:rPr>
              <a:t>©2017 Office of Attorney General Maura Healey. Permission granted to reproduce for personal and educational use, only.</a:t>
            </a:r>
          </a:p>
        </p:txBody>
      </p:sp>
      <p:sp>
        <p:nvSpPr>
          <p:cNvPr id="3" name="Rectangle 2"/>
          <p:cNvSpPr>
            <a:spLocks noChangeArrowheads="1"/>
          </p:cNvSpPr>
          <p:nvPr/>
        </p:nvSpPr>
        <p:spPr bwMode="auto">
          <a:xfrm>
            <a:off x="0" y="455613"/>
            <a:ext cx="9144000" cy="646112"/>
          </a:xfrm>
          <a:prstGeom prst="rect">
            <a:avLst/>
          </a:prstGeom>
          <a:noFill/>
          <a:ln w="9525">
            <a:noFill/>
            <a:miter lim="800000"/>
            <a:headEnd/>
            <a:tailEnd/>
          </a:ln>
        </p:spPr>
        <p:txBody>
          <a:bodyPr>
            <a:spAutoFit/>
          </a:bodyPr>
          <a:lstStyle/>
          <a:p>
            <a:pPr algn="ctr" eaLnBrk="1" hangingPunct="1">
              <a:defRPr/>
            </a:pPr>
            <a:r>
              <a:rPr lang="en-US" sz="3600" dirty="0">
                <a:solidFill>
                  <a:schemeClr val="bg1"/>
                </a:solidFill>
                <a:latin typeface="+mn-lt"/>
                <a:cs typeface="+mn-cs"/>
              </a:rPr>
              <a:t>Quorum and Deliberation </a:t>
            </a:r>
          </a:p>
        </p:txBody>
      </p:sp>
      <p:sp>
        <p:nvSpPr>
          <p:cNvPr id="4" name="Hexagon 3"/>
          <p:cNvSpPr/>
          <p:nvPr/>
        </p:nvSpPr>
        <p:spPr>
          <a:xfrm>
            <a:off x="3048000" y="3475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5" name="Hexagon 4"/>
          <p:cNvSpPr/>
          <p:nvPr/>
        </p:nvSpPr>
        <p:spPr>
          <a:xfrm>
            <a:off x="3048000" y="4237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6" name="Hexagon 5"/>
          <p:cNvSpPr/>
          <p:nvPr/>
        </p:nvSpPr>
        <p:spPr>
          <a:xfrm>
            <a:off x="4724400" y="3475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7" name="Hexagon 6"/>
          <p:cNvSpPr/>
          <p:nvPr/>
        </p:nvSpPr>
        <p:spPr>
          <a:xfrm>
            <a:off x="4724400" y="4247376"/>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8" name="Hexagon 7"/>
          <p:cNvSpPr/>
          <p:nvPr/>
        </p:nvSpPr>
        <p:spPr>
          <a:xfrm>
            <a:off x="3886200" y="4999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12" name="Rectangle 11"/>
          <p:cNvSpPr/>
          <p:nvPr/>
        </p:nvSpPr>
        <p:spPr>
          <a:xfrm>
            <a:off x="76200" y="1608138"/>
            <a:ext cx="8686800" cy="923925"/>
          </a:xfrm>
          <a:prstGeom prst="rect">
            <a:avLst/>
          </a:prstGeom>
        </p:spPr>
        <p:txBody>
          <a:bodyPr>
            <a:spAutoFit/>
          </a:bodyPr>
          <a:lstStyle/>
          <a:p>
            <a:pPr lvl="1">
              <a:defRPr/>
            </a:pPr>
            <a:r>
              <a:rPr lang="en-US" sz="1800" dirty="0">
                <a:solidFill>
                  <a:schemeClr val="bg1"/>
                </a:solidFill>
                <a:latin typeface="+mj-lt"/>
              </a:rPr>
              <a:t>“An oral or written communication through any medium, including electronic mail, between or among a quorum of a public body on any public business within its jurisdiction.”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600200"/>
            <a:ext cx="2438400" cy="47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19" name="Footer Placeholder 1"/>
          <p:cNvSpPr>
            <a:spLocks noGrp="1"/>
          </p:cNvSpPr>
          <p:nvPr>
            <p:ph type="ftr" sz="quarter" idx="12"/>
          </p:nvPr>
        </p:nvSpPr>
        <p:spPr bwMode="auto">
          <a:xfrm>
            <a:off x="366713" y="6416675"/>
            <a:ext cx="8915400" cy="334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1200" dirty="0">
                <a:solidFill>
                  <a:schemeClr val="bg1"/>
                </a:solidFill>
                <a:latin typeface="+mn-lt"/>
              </a:rPr>
              <a:t>©2017 Office of Attorney General Maura Healey. Permission granted to reproduce for personal and educational use, only.</a:t>
            </a:r>
          </a:p>
        </p:txBody>
      </p:sp>
      <p:sp>
        <p:nvSpPr>
          <p:cNvPr id="3" name="Rectangle 2"/>
          <p:cNvSpPr/>
          <p:nvPr/>
        </p:nvSpPr>
        <p:spPr>
          <a:xfrm>
            <a:off x="1246188" y="2392363"/>
            <a:ext cx="4733925" cy="1631950"/>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latin typeface="+mn-lt"/>
              </a:rPr>
              <a:t>Agenda</a:t>
            </a:r>
          </a:p>
          <a:p>
            <a:pPr>
              <a:defRPr/>
            </a:pPr>
            <a:endParaRPr lang="en-US" sz="3600" dirty="0"/>
          </a:p>
          <a:p>
            <a:pPr>
              <a:defRPr/>
            </a:pPr>
            <a:endParaRPr lang="en-US" altLang="en-US" sz="3600" dirty="0"/>
          </a:p>
        </p:txBody>
      </p:sp>
      <p:sp>
        <p:nvSpPr>
          <p:cNvPr id="4" name="Rectangle 3"/>
          <p:cNvSpPr/>
          <p:nvPr/>
        </p:nvSpPr>
        <p:spPr>
          <a:xfrm>
            <a:off x="0" y="533400"/>
            <a:ext cx="9144000" cy="646113"/>
          </a:xfrm>
          <a:prstGeom prst="rect">
            <a:avLst/>
          </a:prstGeom>
        </p:spPr>
        <p:txBody>
          <a:bodyPr>
            <a:spAutoFit/>
          </a:bodyPr>
          <a:lstStyle/>
          <a:p>
            <a:pPr algn="ctr" eaLnBrk="1" hangingPunct="1">
              <a:defRPr/>
            </a:pPr>
            <a:r>
              <a:rPr lang="en-US" sz="3600" dirty="0">
                <a:solidFill>
                  <a:schemeClr val="bg1"/>
                </a:solidFill>
                <a:latin typeface="+mn-lt"/>
              </a:rPr>
              <a:t>Deliberation</a:t>
            </a:r>
            <a:r>
              <a:rPr lang="en-US" dirty="0">
                <a:solidFill>
                  <a:schemeClr val="bg1"/>
                </a:solidFill>
                <a:latin typeface="+mn-lt"/>
              </a:rPr>
              <a:t> </a:t>
            </a:r>
          </a:p>
        </p:txBody>
      </p:sp>
      <p:sp>
        <p:nvSpPr>
          <p:cNvPr id="34822" name="TextBox 4"/>
          <p:cNvSpPr txBox="1">
            <a:spLocks noChangeArrowheads="1"/>
          </p:cNvSpPr>
          <p:nvPr/>
        </p:nvSpPr>
        <p:spPr bwMode="auto">
          <a:xfrm>
            <a:off x="228600" y="1585913"/>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2400" dirty="0">
                <a:solidFill>
                  <a:schemeClr val="bg1"/>
                </a:solidFill>
                <a:latin typeface="+mn-lt"/>
              </a:rPr>
              <a:t>Not deliberation:</a:t>
            </a:r>
          </a:p>
        </p:txBody>
      </p:sp>
      <p:sp>
        <p:nvSpPr>
          <p:cNvPr id="7" name="Rectangle 6"/>
          <p:cNvSpPr/>
          <p:nvPr/>
        </p:nvSpPr>
        <p:spPr>
          <a:xfrm>
            <a:off x="5562600" y="2389188"/>
            <a:ext cx="4572000" cy="955675"/>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latin typeface="+mn-lt"/>
              </a:rPr>
              <a:t>Reports or </a:t>
            </a:r>
          </a:p>
          <a:p>
            <a:pPr marL="746125" lvl="2">
              <a:defRPr/>
            </a:pPr>
            <a:r>
              <a:rPr lang="en-US" sz="2800" dirty="0">
                <a:solidFill>
                  <a:schemeClr val="bg1"/>
                </a:solidFill>
                <a:latin typeface="+mn-lt"/>
              </a:rPr>
              <a:t>    documents</a:t>
            </a:r>
          </a:p>
        </p:txBody>
      </p:sp>
      <p:sp>
        <p:nvSpPr>
          <p:cNvPr id="8" name="Rectangle 7"/>
          <p:cNvSpPr/>
          <p:nvPr/>
        </p:nvSpPr>
        <p:spPr>
          <a:xfrm>
            <a:off x="5562600" y="4419600"/>
            <a:ext cx="4572000" cy="1384995"/>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latin typeface="+mj-lt"/>
              </a:rPr>
              <a:t>Recess a Town Meeting for emergency</a:t>
            </a:r>
          </a:p>
        </p:txBody>
      </p:sp>
      <p:pic>
        <p:nvPicPr>
          <p:cNvPr id="133122" name="Picture 2" descr="Image result for free images 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48" y="2325686"/>
            <a:ext cx="1419225" cy="1457326"/>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34826" name="Rectangle 8"/>
          <p:cNvSpPr>
            <a:spLocks noChangeArrowheads="1"/>
          </p:cNvSpPr>
          <p:nvPr/>
        </p:nvSpPr>
        <p:spPr bwMode="auto">
          <a:xfrm>
            <a:off x="1246188" y="2938463"/>
            <a:ext cx="284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031875" indent="-28575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lvl="2">
              <a:spcBef>
                <a:spcPct val="0"/>
              </a:spcBef>
              <a:defRPr/>
            </a:pPr>
            <a:r>
              <a:rPr lang="en-US" altLang="en-US" sz="2800" dirty="0">
                <a:solidFill>
                  <a:schemeClr val="bg1"/>
                </a:solidFill>
                <a:latin typeface="+mn-lt"/>
              </a:rPr>
              <a:t>Scheduling</a:t>
            </a:r>
            <a:endParaRPr lang="en-US" altLang="en-US" sz="1800" dirty="0">
              <a:solidFill>
                <a:schemeClr val="bg1"/>
              </a:solidFill>
              <a:latin typeface="+mn-lt"/>
            </a:endParaRPr>
          </a:p>
        </p:txBody>
      </p:sp>
      <p:pic>
        <p:nvPicPr>
          <p:cNvPr id="133124" name="Picture 4" descr="Annual, Report, Book, Brochure, Busi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86000"/>
            <a:ext cx="1380258" cy="1371600"/>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pic>
        <p:nvPicPr>
          <p:cNvPr id="133126" name="Picture 6" descr="Snow Shovel, Winter Service, Winter, Snow, Room Serv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349801"/>
            <a:ext cx="1326742" cy="1467239"/>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12850" y="4419600"/>
            <a:ext cx="3321050" cy="2493963"/>
          </a:xfrm>
          <a:prstGeom prst="rect">
            <a:avLst/>
          </a:prstGeom>
        </p:spPr>
        <p:txBody>
          <a:bodyPr>
            <a:spAutoFit/>
          </a:bodyPr>
          <a:lstStyle/>
          <a:p>
            <a:pPr marL="1031875" lvl="2" indent="-285750">
              <a:buFont typeface="Arial" panose="020B0604020202020204" pitchFamily="34" charset="0"/>
              <a:buChar char="•"/>
              <a:defRPr/>
            </a:pPr>
            <a:r>
              <a:rPr lang="en-US" sz="2800" dirty="0" err="1">
                <a:solidFill>
                  <a:schemeClr val="bg1"/>
                </a:solidFill>
                <a:latin typeface="+mn-lt"/>
              </a:rPr>
              <a:t>Subquorum</a:t>
            </a:r>
            <a:r>
              <a:rPr lang="en-US" sz="2800" dirty="0">
                <a:solidFill>
                  <a:schemeClr val="bg1"/>
                </a:solidFill>
                <a:latin typeface="+mn-lt"/>
              </a:rPr>
              <a:t>, but not subcommittee</a:t>
            </a:r>
          </a:p>
          <a:p>
            <a:pPr>
              <a:defRPr/>
            </a:pPr>
            <a:endParaRPr lang="en-US" sz="3600" dirty="0"/>
          </a:p>
          <a:p>
            <a:pPr>
              <a:defRPr/>
            </a:pPr>
            <a:endParaRPr lang="en-US" altLang="en-US" sz="3600" dirty="0"/>
          </a:p>
        </p:txBody>
      </p:sp>
      <p:pic>
        <p:nvPicPr>
          <p:cNvPr id="348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725" y="4419600"/>
            <a:ext cx="1292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theme/theme1.xml><?xml version="1.0" encoding="utf-8"?>
<a:theme xmlns:a="http://schemas.openxmlformats.org/drawingml/2006/main" name="A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GO" id="{9E1DDCE6-065E-4C6D-AE73-BA832B205A05}" vid="{56DDD9AB-8815-4D0E-B020-2573C5489B8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12405</TotalTime>
  <Words>4779</Words>
  <Application>Microsoft Office PowerPoint</Application>
  <PresentationFormat>On-screen Show (4:3)</PresentationFormat>
  <Paragraphs>561</Paragraphs>
  <Slides>38</Slides>
  <Notes>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Times New Roman</vt:lpstr>
      <vt:lpstr>Wingdings</vt:lpstr>
      <vt:lpstr>AGO</vt:lpstr>
      <vt:lpstr>Acrobat Document</vt:lpstr>
      <vt:lpstr>Open Meeting Law: Balancing Government Transparency  with Government Efficiency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Remote Participation</vt:lpstr>
      <vt:lpstr>PowerPoint Presentation</vt:lpstr>
      <vt:lpstr>PowerPoint Presentation</vt:lpstr>
      <vt:lpstr>Executive Session Purpose: 1</vt:lpstr>
      <vt:lpstr>Executive Session Purpose: 2</vt:lpstr>
      <vt:lpstr>Executive Session Purpose: 3</vt:lpstr>
      <vt:lpstr>Executive Session Purpose: 6</vt:lpstr>
      <vt:lpstr>Executive Session Purpose: 7</vt:lpstr>
      <vt:lpstr>Executive Session Purpose: 8</vt:lpstr>
      <vt:lpstr>PowerPoint Presentation</vt:lpstr>
      <vt:lpstr>Meeting Minutes</vt:lpstr>
      <vt:lpstr>Executive Session Minutes</vt:lpstr>
      <vt:lpstr>PowerPoint Presentation</vt:lpstr>
      <vt:lpstr>PowerPoint Presentation</vt:lpstr>
      <vt:lpstr>Complaint Process Step 2: The Public Body </vt:lpstr>
      <vt:lpstr>PowerPoint Presentation</vt:lpstr>
      <vt:lpstr>PowerPoint Presentation</vt:lpstr>
      <vt:lpstr>PowerPoint Presentation</vt:lpstr>
      <vt:lpstr>PowerPoint Presentation</vt:lpstr>
      <vt:lpstr>PowerPoint Presentation</vt:lpstr>
      <vt:lpstr>PowerPoint Presentation</vt:lpstr>
    </vt:vector>
  </TitlesOfParts>
  <Company>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Meeting Law</dc:title>
  <dc:creator>RNasdor</dc:creator>
  <cp:lastModifiedBy>Sam Cheesman</cp:lastModifiedBy>
  <cp:revision>1081</cp:revision>
  <cp:lastPrinted>2017-03-02T14:57:11Z</cp:lastPrinted>
  <dcterms:created xsi:type="dcterms:W3CDTF">2010-04-29T20:03:54Z</dcterms:created>
  <dcterms:modified xsi:type="dcterms:W3CDTF">2019-10-31T12:40:10Z</dcterms:modified>
</cp:coreProperties>
</file>